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399" r:id="rId2"/>
    <p:sldId id="404" r:id="rId3"/>
    <p:sldId id="413" r:id="rId4"/>
    <p:sldId id="415" r:id="rId5"/>
    <p:sldId id="417" r:id="rId6"/>
    <p:sldId id="418" r:id="rId7"/>
    <p:sldId id="420" r:id="rId8"/>
    <p:sldId id="405" r:id="rId9"/>
    <p:sldId id="407" r:id="rId10"/>
    <p:sldId id="406" r:id="rId11"/>
    <p:sldId id="408" r:id="rId12"/>
    <p:sldId id="410" r:id="rId13"/>
    <p:sldId id="409" r:id="rId14"/>
    <p:sldId id="411" r:id="rId15"/>
    <p:sldId id="412" r:id="rId16"/>
    <p:sldId id="4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E5FD1"/>
    <a:srgbClr val="D25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779" autoAdjust="0"/>
    <p:restoredTop sz="94095" autoAdjust="0"/>
  </p:normalViewPr>
  <p:slideViewPr>
    <p:cSldViewPr snapToGrid="0">
      <p:cViewPr varScale="1">
        <p:scale>
          <a:sx n="54" d="100"/>
          <a:sy n="54" d="100"/>
        </p:scale>
        <p:origin x="9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E65C-B6DC-49C5-ABC7-C92A43D008E5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9699-F280-438C-9692-3093ECCEC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0445" y="1738489"/>
            <a:ext cx="6468534" cy="177147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355" y="3602038"/>
            <a:ext cx="5621867" cy="99254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7778" y="191911"/>
            <a:ext cx="9584266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111" y="1128889"/>
            <a:ext cx="11446933" cy="504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1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89F9-F4B1-4A22-9A95-5F72DBDD2526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837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3245" y="6356350"/>
            <a:ext cx="801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ru@tass.telkomuniversity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erunugroho.staff.telkomuniversity.ac.id/kuliah/matematika-diskr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6682" y="1738489"/>
            <a:ext cx="8222297" cy="177147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INTRODUCTION</a:t>
            </a:r>
            <a:br>
              <a:rPr lang="en-US" sz="4400" b="1" dirty="0" smtClean="0"/>
            </a:br>
            <a:r>
              <a:rPr lang="en-US" sz="4400" b="1" dirty="0" smtClean="0"/>
              <a:t>MATEMEMATIKA DISKRIT</a:t>
            </a:r>
            <a:endParaRPr lang="en-US" sz="4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Heru </a:t>
            </a:r>
            <a:r>
              <a:rPr lang="en-US" dirty="0" err="1" smtClean="0"/>
              <a:t>Nugroho</a:t>
            </a:r>
            <a:r>
              <a:rPr lang="en-US" dirty="0" smtClean="0"/>
              <a:t>, </a:t>
            </a:r>
            <a:r>
              <a:rPr lang="en-US" dirty="0" err="1" smtClean="0"/>
              <a:t>S.Si</a:t>
            </a:r>
            <a:r>
              <a:rPr lang="en-US" dirty="0" smtClean="0"/>
              <a:t>., M.T.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619" y="5865225"/>
            <a:ext cx="5681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Email</a:t>
            </a:r>
            <a:r>
              <a:rPr lang="en-US" altLang="en-US" b="1" dirty="0">
                <a:solidFill>
                  <a:schemeClr val="bg1"/>
                </a:solidFill>
              </a:rPr>
              <a:t>	: </a:t>
            </a:r>
            <a:r>
              <a:rPr lang="en-US" altLang="en-US" b="1" dirty="0" smtClean="0">
                <a:solidFill>
                  <a:schemeClr val="bg1"/>
                </a:solidFill>
                <a:hlinkClick r:id="rId2"/>
              </a:rPr>
              <a:t>heru@tass.telkomuniversity.ac.id</a:t>
            </a:r>
            <a:endParaRPr lang="en-US" alt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Blog 	: herunugroho.tass.telkomuniversity.ac.id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bg1"/>
                </a:solidFill>
              </a:rPr>
              <a:t>Hp</a:t>
            </a:r>
            <a:r>
              <a:rPr lang="en-US" altLang="en-US" b="1" dirty="0" smtClean="0">
                <a:solidFill>
                  <a:schemeClr val="bg1"/>
                </a:solidFill>
              </a:rPr>
              <a:t>/WA	: 081394322043	 </a:t>
            </a:r>
          </a:p>
        </p:txBody>
      </p:sp>
    </p:spTree>
    <p:extLst>
      <p:ext uri="{BB962C8B-B14F-4D97-AF65-F5344CB8AC3E}">
        <p14:creationId xmlns:p14="http://schemas.microsoft.com/office/powerpoint/2010/main" val="5166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ETIKA MENGIRIM PESAN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1128889"/>
            <a:ext cx="4714771" cy="563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74" y="1128889"/>
            <a:ext cx="5396473" cy="51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/>
              <a:t>Materi</a:t>
            </a:r>
            <a:r>
              <a:rPr lang="en-US" altLang="en-US" b="1" dirty="0"/>
              <a:t> </a:t>
            </a:r>
            <a:r>
              <a:rPr lang="en-US" altLang="en-US" b="1" dirty="0" err="1"/>
              <a:t>Kuliah</a:t>
            </a:r>
            <a:r>
              <a:rPr lang="en-US" altLang="en-US" b="1" dirty="0"/>
              <a:t> </a:t>
            </a:r>
            <a:r>
              <a:rPr lang="en-US" altLang="en-US" b="1" dirty="0" err="1"/>
              <a:t>Matematika</a:t>
            </a:r>
            <a:r>
              <a:rPr lang="en-US" altLang="en-US" b="1" dirty="0"/>
              <a:t> </a:t>
            </a:r>
            <a:r>
              <a:rPr lang="en-US" altLang="en-US" b="1" dirty="0" err="1"/>
              <a:t>Diskrit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503165"/>
            <a:ext cx="11446933" cy="5048074"/>
          </a:xfrm>
        </p:spPr>
        <p:txBody>
          <a:bodyPr/>
          <a:lstStyle/>
          <a:p>
            <a:pPr>
              <a:buNone/>
            </a:pPr>
            <a:r>
              <a:rPr lang="en-US" b="1" dirty="0" err="1"/>
              <a:t>Kajian</a:t>
            </a:r>
            <a:r>
              <a:rPr lang="en-US" b="1" dirty="0"/>
              <a:t>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Matematika</a:t>
            </a:r>
            <a:r>
              <a:rPr lang="en-US" b="1" dirty="0" smtClean="0"/>
              <a:t> 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1	: </a:t>
            </a:r>
            <a:r>
              <a:rPr lang="en-US" dirty="0" err="1"/>
              <a:t>Himpunan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2	: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/>
              <a:t>Matematika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3	: </a:t>
            </a:r>
            <a:r>
              <a:rPr lang="en-US" dirty="0" err="1"/>
              <a:t>Aljabar</a:t>
            </a:r>
            <a:r>
              <a:rPr lang="en-US" dirty="0"/>
              <a:t>  &amp;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/>
              <a:t>Boolean  </a:t>
            </a:r>
            <a:endParaRPr lang="en-US" dirty="0"/>
          </a:p>
          <a:p>
            <a:pPr>
              <a:buNone/>
            </a:pPr>
            <a:r>
              <a:rPr lang="en-US" b="1" dirty="0" err="1"/>
              <a:t>Kajian</a:t>
            </a:r>
            <a:r>
              <a:rPr lang="en-US" b="1" dirty="0"/>
              <a:t> Database </a:t>
            </a:r>
            <a:r>
              <a:rPr lang="en-US" b="1" dirty="0" err="1"/>
              <a:t>relasional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Kriptografi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4	: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Basis Data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5	: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Kriptografi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Diunduh</a:t>
            </a:r>
            <a:r>
              <a:rPr lang="en-US" dirty="0"/>
              <a:t> di </a:t>
            </a:r>
            <a:r>
              <a:rPr lang="en-US" b="1" dirty="0">
                <a:hlinkClick r:id="rId2"/>
              </a:rPr>
              <a:t>http://herunugroho.staff.telkomuniversity.ac.id/kuliah/matematika-diskrit</a:t>
            </a:r>
            <a:r>
              <a:rPr lang="en-US" b="1" dirty="0" smtClean="0">
                <a:hlinkClick r:id="rId2"/>
              </a:rPr>
              <a:t>/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iocvo.files.wordpress.com/2012/04/difus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19" y="1249912"/>
            <a:ext cx="5475925" cy="42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/>
              <a:t>Materi</a:t>
            </a:r>
            <a:r>
              <a:rPr lang="en-US" altLang="en-US" b="1" dirty="0"/>
              <a:t> </a:t>
            </a:r>
            <a:r>
              <a:rPr lang="en-US" altLang="en-US" b="1" dirty="0" err="1"/>
              <a:t>Kuliah</a:t>
            </a:r>
            <a:r>
              <a:rPr lang="en-US" altLang="en-US" b="1" dirty="0"/>
              <a:t> </a:t>
            </a:r>
            <a:r>
              <a:rPr lang="en-US" altLang="en-US" b="1" dirty="0" err="1"/>
              <a:t>Matematika</a:t>
            </a:r>
            <a:r>
              <a:rPr lang="en-US" altLang="en-US" b="1" dirty="0"/>
              <a:t> </a:t>
            </a:r>
            <a:r>
              <a:rPr lang="en-US" altLang="en-US" b="1" dirty="0" err="1"/>
              <a:t>Diskrit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95589"/>
            <a:ext cx="11446933" cy="5048074"/>
          </a:xfrm>
        </p:spPr>
        <p:txBody>
          <a:bodyPr/>
          <a:lstStyle/>
          <a:p>
            <a:pPr>
              <a:buNone/>
            </a:pPr>
            <a:r>
              <a:rPr lang="en-US" b="1" dirty="0" err="1"/>
              <a:t>Kajian</a:t>
            </a:r>
            <a:r>
              <a:rPr lang="en-US" b="1" dirty="0"/>
              <a:t> </a:t>
            </a:r>
            <a:r>
              <a:rPr lang="en-US" b="1" dirty="0" err="1"/>
              <a:t>Implementasi</a:t>
            </a:r>
            <a:r>
              <a:rPr lang="en-US" b="1" dirty="0"/>
              <a:t> Graf &amp; </a:t>
            </a:r>
            <a:r>
              <a:rPr lang="en-US" b="1" dirty="0" err="1"/>
              <a:t>Pohon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IT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Bab 7		: </a:t>
            </a:r>
            <a:r>
              <a:rPr lang="en-US" dirty="0" smtClean="0"/>
              <a:t>Graf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8		: </a:t>
            </a:r>
            <a:r>
              <a:rPr lang="en-US" dirty="0" err="1"/>
              <a:t>Pewarnaan</a:t>
            </a:r>
            <a:r>
              <a:rPr lang="en-US" dirty="0"/>
              <a:t> Graf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Bab 9 		: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Terpendek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Bab 10      	: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Hufman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12" y="1395589"/>
            <a:ext cx="5019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Penilaian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 </a:t>
            </a:r>
            <a:r>
              <a:rPr lang="en-US" sz="4800" dirty="0" err="1" smtClean="0"/>
              <a:t>Asessment</a:t>
            </a:r>
            <a:r>
              <a:rPr lang="en-US" sz="4800" dirty="0" smtClean="0"/>
              <a:t> </a:t>
            </a:r>
            <a:r>
              <a:rPr lang="en-US" sz="4800" dirty="0" err="1" smtClean="0"/>
              <a:t>Kajian</a:t>
            </a:r>
            <a:r>
              <a:rPr lang="en-US" sz="4800" dirty="0" smtClean="0"/>
              <a:t> 1 	: 25%</a:t>
            </a:r>
            <a:endParaRPr lang="en-US" sz="4800" dirty="0"/>
          </a:p>
          <a:p>
            <a:r>
              <a:rPr lang="en-US" sz="4800" dirty="0" smtClean="0"/>
              <a:t> </a:t>
            </a:r>
            <a:r>
              <a:rPr lang="en-US" sz="4800" dirty="0" err="1" smtClean="0"/>
              <a:t>Asessment</a:t>
            </a:r>
            <a:r>
              <a:rPr lang="en-US" sz="4800" dirty="0" smtClean="0"/>
              <a:t> </a:t>
            </a:r>
            <a:r>
              <a:rPr lang="en-US" sz="4800" dirty="0" err="1"/>
              <a:t>Kajian</a:t>
            </a:r>
            <a:r>
              <a:rPr lang="en-US" sz="4800" dirty="0"/>
              <a:t> 2 </a:t>
            </a:r>
            <a:r>
              <a:rPr lang="en-US" sz="4800" dirty="0" smtClean="0"/>
              <a:t>	: </a:t>
            </a:r>
            <a:r>
              <a:rPr lang="en-US" sz="4800" dirty="0"/>
              <a:t>30%</a:t>
            </a:r>
          </a:p>
          <a:p>
            <a:r>
              <a:rPr lang="en-US" sz="4800" dirty="0" smtClean="0"/>
              <a:t> </a:t>
            </a:r>
            <a:r>
              <a:rPr lang="en-US" sz="4800" dirty="0" err="1" smtClean="0"/>
              <a:t>Asessment</a:t>
            </a:r>
            <a:r>
              <a:rPr lang="en-US" sz="4800" dirty="0" smtClean="0"/>
              <a:t> </a:t>
            </a:r>
            <a:r>
              <a:rPr lang="en-US" sz="4800" dirty="0" err="1"/>
              <a:t>Kajian</a:t>
            </a:r>
            <a:r>
              <a:rPr lang="en-US" sz="4800" dirty="0"/>
              <a:t> 3 </a:t>
            </a:r>
            <a:r>
              <a:rPr lang="en-US" sz="4800" dirty="0" smtClean="0"/>
              <a:t>	: </a:t>
            </a:r>
            <a:r>
              <a:rPr lang="en-US" sz="4800" dirty="0"/>
              <a:t>30%</a:t>
            </a:r>
          </a:p>
          <a:p>
            <a:r>
              <a:rPr lang="en-US" sz="4800" dirty="0" smtClean="0"/>
              <a:t> </a:t>
            </a:r>
            <a:r>
              <a:rPr lang="en-US" sz="4800" dirty="0" err="1" smtClean="0"/>
              <a:t>Tugas</a:t>
            </a:r>
            <a:r>
              <a:rPr lang="en-US" sz="4800" dirty="0"/>
              <a:t>	</a:t>
            </a:r>
            <a:r>
              <a:rPr lang="en-US" sz="4800" dirty="0" smtClean="0"/>
              <a:t>				: </a:t>
            </a:r>
            <a:r>
              <a:rPr lang="en-US" sz="4800" dirty="0"/>
              <a:t>15%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Referensi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endParaRPr lang="en-US" b="1" dirty="0"/>
          </a:p>
        </p:txBody>
      </p:sp>
      <p:pic>
        <p:nvPicPr>
          <p:cNvPr id="4098" name="Picture 2" descr="https://scontent-sin1-1.xx.fbcdn.net/hphotos-xat1/v/t1.0-9/11295662_10205165365835092_7767139902648595209_n.jpg?oh=71353a1c3c223279bf6a15a4ae329750&amp;oe=56447C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85862"/>
            <a:ext cx="899160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Referensi</a:t>
            </a:r>
            <a:r>
              <a:rPr lang="en-US" b="1" dirty="0" smtClean="0"/>
              <a:t> </a:t>
            </a:r>
            <a:r>
              <a:rPr lang="en-US" b="1" dirty="0" err="1" smtClean="0"/>
              <a:t>Lainnya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111" y="1128889"/>
            <a:ext cx="6062839" cy="504807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Munir</a:t>
            </a:r>
            <a:r>
              <a:rPr lang="en-US" dirty="0"/>
              <a:t>,   R.,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Diskrit</a:t>
            </a:r>
            <a:r>
              <a:rPr lang="en-US" dirty="0"/>
              <a:t>, </a:t>
            </a:r>
            <a:r>
              <a:rPr lang="en-US" dirty="0" err="1"/>
              <a:t>Edisi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Infomatika</a:t>
            </a:r>
            <a:r>
              <a:rPr lang="en-US" dirty="0"/>
              <a:t>,  Bandung, 2003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Rosen,  K. H.,  Discrete Mathematics and Its Applications, 7th  edition, McGraw-Hill, Singapore, 2007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911" y="1027290"/>
            <a:ext cx="1785950" cy="26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rosen5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1745" y="3178196"/>
            <a:ext cx="19383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Mari </a:t>
            </a:r>
            <a:r>
              <a:rPr lang="en-US" b="1" dirty="0" err="1" smtClean="0"/>
              <a:t>Bersenang</a:t>
            </a:r>
            <a:r>
              <a:rPr lang="en-US" b="1" dirty="0" smtClean="0"/>
              <a:t> – </a:t>
            </a:r>
            <a:r>
              <a:rPr lang="en-US" b="1" dirty="0" err="1" smtClean="0"/>
              <a:t>Senang</a:t>
            </a:r>
            <a:r>
              <a:rPr lang="en-US" b="1" dirty="0" smtClean="0"/>
              <a:t> </a:t>
            </a:r>
            <a:r>
              <a:rPr lang="en-US" b="1" dirty="0" err="1" smtClean="0"/>
              <a:t>Sambil</a:t>
            </a:r>
            <a:r>
              <a:rPr lang="en-US" b="1" dirty="0" smtClean="0"/>
              <a:t> </a:t>
            </a:r>
            <a:r>
              <a:rPr lang="en-US" b="1" dirty="0" err="1" smtClean="0"/>
              <a:t>Belajar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/>
              <a:t>KIAT-KIAT TIDAK </a:t>
            </a:r>
            <a:r>
              <a:rPr lang="en-US" b="1" dirty="0" smtClean="0"/>
              <a:t>LULUS</a:t>
            </a:r>
            <a:br>
              <a:rPr lang="en-US" b="1" dirty="0" smtClean="0"/>
            </a:br>
            <a:r>
              <a:rPr lang="en-US" b="1" dirty="0" smtClean="0"/>
              <a:t>MK : MATDIS (AMAT SADIS </a:t>
            </a:r>
            <a:r>
              <a:rPr lang="en-US" b="1" dirty="0" smtClean="0">
                <a:sym typeface="Wingdings" panose="05000000000000000000" pitchFamily="2" charset="2"/>
              </a:rPr>
              <a:t>…..)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Jarang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hadir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Kelas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sekalinya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hadir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ganggu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temennya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ngobrol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dll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mengerjakan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tugas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Mencontek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mengerjakan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quis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asessment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Berperilaku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senonoh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kampus</a:t>
            </a:r>
            <a:r>
              <a:rPr lang="en-US" dirty="0" smtClean="0">
                <a:solidFill>
                  <a:srgbClr val="FF0000"/>
                </a:solidFill>
              </a:rPr>
              <a:t> (missal : </a:t>
            </a:r>
            <a:r>
              <a:rPr lang="en-US" dirty="0" err="1" smtClean="0">
                <a:solidFill>
                  <a:srgbClr val="FF0000"/>
                </a:solidFill>
              </a:rPr>
              <a:t>berkelahi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rebutan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pacar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heheheh</a:t>
            </a:r>
            <a:r>
              <a:rPr lang="en-US" dirty="0" smtClean="0">
                <a:solidFill>
                  <a:srgbClr val="FF0000"/>
                </a:solidFill>
              </a:rPr>
              <a:t> …)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Ketahuan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merokok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kampus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menggunakan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seragam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sebagaimana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mestinya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Membantu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mentab</a:t>
            </a:r>
            <a:r>
              <a:rPr lang="en-US" dirty="0">
                <a:solidFill>
                  <a:srgbClr val="FF0000"/>
                </a:solidFill>
              </a:rPr>
              <a:t> RFID/</a:t>
            </a:r>
            <a:r>
              <a:rPr lang="en-US" dirty="0" err="1">
                <a:solidFill>
                  <a:srgbClr val="FF0000"/>
                </a:solidFill>
              </a:rPr>
              <a:t>presensi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teman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hadir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kelas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Melanggar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aturan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telah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disepakati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bersama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/>
              <a:t>KIAT-KIAT TIDAK </a:t>
            </a:r>
            <a:r>
              <a:rPr lang="en-US" b="1" dirty="0" smtClean="0"/>
              <a:t>LULUS</a:t>
            </a:r>
            <a:br>
              <a:rPr lang="en-US" b="1" dirty="0" smtClean="0"/>
            </a:br>
            <a:r>
              <a:rPr lang="en-US" b="1" dirty="0" smtClean="0"/>
              <a:t>MK : MATDIS (AMAT SADIS </a:t>
            </a:r>
            <a:r>
              <a:rPr lang="en-US" b="1" dirty="0" smtClean="0">
                <a:sym typeface="Wingdings" panose="05000000000000000000" pitchFamily="2" charset="2"/>
              </a:rPr>
              <a:t>…..)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 descr="https://heavendrive.files.wordpress.com/2013/05/3363c-karikatur-bolos.jpg?w=483&amp;h=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890712"/>
            <a:ext cx="46005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11" y="1500187"/>
            <a:ext cx="3371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/>
              <a:t>KIAT-KIAT TIDAK </a:t>
            </a:r>
            <a:r>
              <a:rPr lang="en-US" b="1" dirty="0" smtClean="0"/>
              <a:t>LULUS</a:t>
            </a:r>
            <a:br>
              <a:rPr lang="en-US" b="1" dirty="0" smtClean="0"/>
            </a:br>
            <a:r>
              <a:rPr lang="en-US" b="1" dirty="0" smtClean="0"/>
              <a:t>MK : MATDIS (AMAT SADIS </a:t>
            </a:r>
            <a:r>
              <a:rPr lang="en-US" b="1" dirty="0" smtClean="0">
                <a:sym typeface="Wingdings" panose="05000000000000000000" pitchFamily="2" charset="2"/>
              </a:rPr>
              <a:t>…..)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700212"/>
            <a:ext cx="5724525" cy="3838575"/>
          </a:xfrm>
          <a:prstGeom prst="rect">
            <a:avLst/>
          </a:prstGeom>
        </p:spPr>
      </p:pic>
      <p:pic>
        <p:nvPicPr>
          <p:cNvPr id="7178" name="Picture 10" descr="https://zonetraining.files.wordpress.com/2013/04/budaya-nyontek-2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9" y="1308179"/>
            <a:ext cx="4879975" cy="43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/>
              <a:t>KIAT-KIAT TIDAK </a:t>
            </a:r>
            <a:r>
              <a:rPr lang="en-US" b="1" dirty="0" smtClean="0"/>
              <a:t>LULUS</a:t>
            </a:r>
            <a:br>
              <a:rPr lang="en-US" b="1" dirty="0" smtClean="0"/>
            </a:br>
            <a:r>
              <a:rPr lang="en-US" b="1" dirty="0" smtClean="0"/>
              <a:t>MK : MATDIS (AMAT SADIS </a:t>
            </a:r>
            <a:r>
              <a:rPr lang="en-US" b="1" dirty="0" smtClean="0">
                <a:sym typeface="Wingdings" panose="05000000000000000000" pitchFamily="2" charset="2"/>
              </a:rPr>
              <a:t>…..)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462087"/>
            <a:ext cx="4305300" cy="4276725"/>
          </a:xfrm>
          <a:prstGeom prst="rect">
            <a:avLst/>
          </a:prstGeom>
        </p:spPr>
      </p:pic>
      <p:pic>
        <p:nvPicPr>
          <p:cNvPr id="10246" name="Picture 6" descr="http://penulispro.net/wp-content/uploads/2014/09/Mahasiswa-Til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80" y="1638299"/>
            <a:ext cx="6346764" cy="34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/>
              <a:t>KIAT-KIAT TIDAK </a:t>
            </a:r>
            <a:r>
              <a:rPr lang="en-US" b="1" dirty="0" smtClean="0"/>
              <a:t>LULUS</a:t>
            </a:r>
            <a:br>
              <a:rPr lang="en-US" b="1" dirty="0" smtClean="0"/>
            </a:br>
            <a:r>
              <a:rPr lang="en-US" b="1" dirty="0" smtClean="0"/>
              <a:t>MK : MATDIS (AMAT SADIS </a:t>
            </a:r>
            <a:r>
              <a:rPr lang="en-US" b="1" dirty="0" smtClean="0">
                <a:sym typeface="Wingdings" panose="05000000000000000000" pitchFamily="2" charset="2"/>
              </a:rPr>
              <a:t>…..)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175131"/>
            <a:ext cx="4130731" cy="3025519"/>
          </a:xfrm>
          <a:prstGeom prst="rect">
            <a:avLst/>
          </a:prstGeom>
        </p:spPr>
      </p:pic>
      <p:pic>
        <p:nvPicPr>
          <p:cNvPr id="11268" name="Picture 4" descr="Hasil gambar untuk merok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72" y="2370137"/>
            <a:ext cx="4474578" cy="2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Jadi</a:t>
            </a:r>
            <a:r>
              <a:rPr lang="en-US" b="1" dirty="0" smtClean="0"/>
              <a:t> </a:t>
            </a:r>
            <a:r>
              <a:rPr lang="en-US" b="1" dirty="0" err="1" smtClean="0"/>
              <a:t>Gimana</a:t>
            </a:r>
            <a:r>
              <a:rPr lang="en-US" b="1" dirty="0" smtClean="0"/>
              <a:t> Dong … </a:t>
            </a:r>
            <a:endParaRPr lang="en-US" b="1" dirty="0"/>
          </a:p>
        </p:txBody>
      </p:sp>
      <p:pic>
        <p:nvPicPr>
          <p:cNvPr id="12290" name="Picture 2" descr="Hasil gambar untuk males kul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10" y="1416182"/>
            <a:ext cx="5972333" cy="44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err="1" smtClean="0"/>
              <a:t>Kontrak</a:t>
            </a:r>
            <a:r>
              <a:rPr lang="en-US" b="1" dirty="0" smtClean="0"/>
              <a:t> </a:t>
            </a:r>
            <a:r>
              <a:rPr lang="en-US" b="1" dirty="0" err="1" smtClean="0"/>
              <a:t>Perkuliahan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D</a:t>
            </a:r>
            <a:r>
              <a:rPr lang="en-US" dirty="0" err="1" smtClean="0"/>
              <a:t>aftar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RFID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presensi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endParaRPr lang="en-US" dirty="0" smtClean="0"/>
          </a:p>
          <a:p>
            <a:pPr algn="just"/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 smtClean="0"/>
              <a:t>disesuaikan</a:t>
            </a:r>
            <a:r>
              <a:rPr lang="en-US" dirty="0"/>
              <a:t> </a:t>
            </a:r>
            <a:r>
              <a:rPr lang="en-US" dirty="0" smtClean="0"/>
              <a:t>(mode silent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nonaktif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US" dirty="0" err="1"/>
              <a:t>Membuka</a:t>
            </a:r>
            <a:r>
              <a:rPr lang="en-US" dirty="0"/>
              <a:t> Notebook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diperintahkan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dosen</a:t>
            </a:r>
            <a:endParaRPr lang="en-US" dirty="0"/>
          </a:p>
          <a:p>
            <a:pPr algn="just"/>
            <a:r>
              <a:rPr lang="sv-SE" dirty="0" smtClean="0"/>
              <a:t>Kehadiran </a:t>
            </a:r>
            <a:r>
              <a:rPr lang="sv-SE" dirty="0"/>
              <a:t>minimal mahasiswa adalah 75</a:t>
            </a:r>
            <a:r>
              <a:rPr lang="sv-SE" dirty="0" smtClean="0"/>
              <a:t>%</a:t>
            </a:r>
            <a:endParaRPr lang="sv-SE" dirty="0"/>
          </a:p>
          <a:p>
            <a:pPr algn="just"/>
            <a:r>
              <a:rPr lang="sv-SE" dirty="0"/>
              <a:t>Menggunakan Jas Almamater untuk presentasi tugas/tugas besar.</a:t>
            </a:r>
          </a:p>
          <a:p>
            <a:pPr algn="just"/>
            <a:r>
              <a:rPr lang="sv-SE" dirty="0"/>
              <a:t>Toleransi keterlambatan : 15 </a:t>
            </a:r>
            <a:r>
              <a:rPr lang="sv-SE" dirty="0" smtClean="0"/>
              <a:t>menit</a:t>
            </a:r>
          </a:p>
          <a:p>
            <a:pPr algn="just"/>
            <a:r>
              <a:rPr lang="sv-SE" dirty="0"/>
              <a:t>Menggunakan alas kaki (sepatu) sesuai dengan aturan yang berlaku.</a:t>
            </a:r>
          </a:p>
          <a:p>
            <a:pPr algn="just"/>
            <a:r>
              <a:rPr lang="sv-SE" dirty="0"/>
              <a:t>Meninggalkan kelas dalam keadaan bersih, bebas dari sampah atau bekas makanan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Media </a:t>
            </a:r>
            <a:r>
              <a:rPr lang="en-US" b="1" dirty="0" err="1" smtClean="0"/>
              <a:t>Komunikasi</a:t>
            </a:r>
            <a:endParaRPr lang="en-US" b="1" dirty="0"/>
          </a:p>
        </p:txBody>
      </p:sp>
      <p:pic>
        <p:nvPicPr>
          <p:cNvPr id="1030" name="Picture 6" descr="Hasil gambar untuk 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3" y="1407458"/>
            <a:ext cx="3469269" cy="19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SVLLe5IvNjgAskyCfQbolXMtN0U7XrsD0TZU8ZUVsolg7duJ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58" y="1407457"/>
            <a:ext cx="3394448" cy="20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lobal.blackberry.com/content/dam/blackBerry/campaigns/bbm/bbm-logo-squ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28" y="104419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jervisdabreo.com/thetechcorner/wp-content/uploads/2015/03/whatsapp-logo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3" y="3736914"/>
            <a:ext cx="3009690" cy="30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sil gambar untuk 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57" y="41872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fbcdn-profile-a.akamaihd.net/hprofile-ak-xfp1/v/t1.0-1/p160x160/1377580_10152203108461729_809245696_n.png?oh=cb163ef855f9307c77b6ad913dfe01b0&amp;oe=563A937D&amp;__gda__=1450852360_4c2d866fa58e7d514e25565bd2a6a9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16" y="427186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upload.wikimedia.org/wikipedia/commons/thumb/7/74/Twitter_Logo_Mini.svg/2000px-Twitter_Logo_Mini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50" y="3736914"/>
            <a:ext cx="1837053" cy="18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Tel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elU" id="{08DC51EF-A25C-4777-8536-F32D4A4BAF64}" vid="{5C5C6598-3404-4EFD-B29D-AE85BA2A1F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4380</TotalTime>
  <Words>249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Wingdings</vt:lpstr>
      <vt:lpstr>Theme TelU</vt:lpstr>
      <vt:lpstr>INTRODUCTION MATEMEMATIKA DISKRIT</vt:lpstr>
      <vt:lpstr>KIAT-KIAT TIDAK LULUS MK : MATDIS (AMAT SADIS …..)</vt:lpstr>
      <vt:lpstr>KIAT-KIAT TIDAK LULUS MK : MATDIS (AMAT SADIS …..)</vt:lpstr>
      <vt:lpstr>KIAT-KIAT TIDAK LULUS MK : MATDIS (AMAT SADIS …..)</vt:lpstr>
      <vt:lpstr>KIAT-KIAT TIDAK LULUS MK : MATDIS (AMAT SADIS …..)</vt:lpstr>
      <vt:lpstr>KIAT-KIAT TIDAK LULUS MK : MATDIS (AMAT SADIS …..)</vt:lpstr>
      <vt:lpstr>Jadi Gimana Dong … </vt:lpstr>
      <vt:lpstr>Kontrak Perkuliahan</vt:lpstr>
      <vt:lpstr>Media Komunikasi</vt:lpstr>
      <vt:lpstr>ETIKA MENGIRIM PESAN</vt:lpstr>
      <vt:lpstr>Materi Kuliah Matematika Diskrit</vt:lpstr>
      <vt:lpstr>Materi Kuliah Matematika Diskrit</vt:lpstr>
      <vt:lpstr>Sistem Penilaian</vt:lpstr>
      <vt:lpstr>Buku Referensi Utama</vt:lpstr>
      <vt:lpstr>Buku Referensi Lainnya</vt:lpstr>
      <vt:lpstr>Mari Bersenang – Senang Sambil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RINNA F</dc:creator>
  <cp:lastModifiedBy>Heru</cp:lastModifiedBy>
  <cp:revision>194</cp:revision>
  <dcterms:created xsi:type="dcterms:W3CDTF">2013-12-08T13:08:08Z</dcterms:created>
  <dcterms:modified xsi:type="dcterms:W3CDTF">2015-08-23T00:24:28Z</dcterms:modified>
</cp:coreProperties>
</file>