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310" r:id="rId3"/>
    <p:sldId id="311" r:id="rId4"/>
    <p:sldId id="313" r:id="rId5"/>
    <p:sldId id="314" r:id="rId6"/>
    <p:sldId id="315" r:id="rId7"/>
    <p:sldId id="316" r:id="rId8"/>
    <p:sldId id="318" r:id="rId9"/>
    <p:sldId id="319" r:id="rId10"/>
    <p:sldId id="317" r:id="rId11"/>
    <p:sldId id="320" r:id="rId12"/>
    <p:sldId id="321" r:id="rId13"/>
    <p:sldId id="322" r:id="rId14"/>
    <p:sldId id="267" r:id="rId15"/>
  </p:sldIdLst>
  <p:sldSz cx="9144000" cy="6858000" type="screen4x3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422C16"/>
    <a:srgbClr val="0C788E"/>
    <a:srgbClr val="006666"/>
    <a:srgbClr val="0099CC"/>
    <a:srgbClr val="E0C0A0"/>
    <a:srgbClr val="DDDDDD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35" autoAdjust="0"/>
    <p:restoredTop sz="94652" autoAdjust="0"/>
  </p:normalViewPr>
  <p:slideViewPr>
    <p:cSldViewPr>
      <p:cViewPr varScale="1">
        <p:scale>
          <a:sx n="66" d="100"/>
          <a:sy n="66" d="100"/>
        </p:scale>
        <p:origin x="124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995CFB-2F6E-4369-B509-B04FED873036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535E9D-75C7-4CE9-9A01-BA7569006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130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C8E495-E2FE-4E2F-99BA-125475ED0C4D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496189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706FB-BC99-4D0C-80CF-214168FA666C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547935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90DE7-E061-401F-BA11-7C869DBAB99C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127555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C88F7-5F62-47DB-A77C-B2010AD9F97A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854981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5FB804-2339-423C-9D26-03D38981E9A4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360532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F7AC4-D0FD-478F-AF05-5983370EF330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797652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338A3-108B-431B-AD7B-EE43A2507180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306219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C34BC-17EA-4B35-A39B-E7FFE51748FB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755270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471F68-A5F0-4FB4-A5A1-25ABC78F4DA6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627604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7D9B5-153B-4F91-AFB3-39D32EDAC94C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295595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E8A751-2DC5-4354-BD0F-5FC7FAE7B686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450786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modificar el estilo de texto del patrón</a:t>
            </a:r>
          </a:p>
          <a:p>
            <a:pPr lvl="1"/>
            <a:r>
              <a:rPr lang="es-ES" altLang="en-US" smtClean="0"/>
              <a:t>Segundo nivel</a:t>
            </a:r>
          </a:p>
          <a:p>
            <a:pPr lvl="2"/>
            <a:r>
              <a:rPr lang="es-ES" altLang="en-US" smtClean="0"/>
              <a:t>Tercer nivel</a:t>
            </a:r>
          </a:p>
          <a:p>
            <a:pPr lvl="3"/>
            <a:r>
              <a:rPr lang="es-ES" altLang="en-US" smtClean="0"/>
              <a:t>Cuarto nivel</a:t>
            </a:r>
          </a:p>
          <a:p>
            <a:pPr lvl="4"/>
            <a:r>
              <a:rPr lang="es-ES" altLang="en-U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80B2A5A7-DE69-45E7-8938-4188FAB97E24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png"/><Relationship Id="rId5" Type="http://schemas.openxmlformats.org/officeDocument/2006/relationships/image" Target="../media/image6.emf"/><Relationship Id="rId4" Type="http://schemas.openxmlformats.org/officeDocument/2006/relationships/package" Target="../embeddings/Microsoft_Visio_Drawing1.vsdx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175"/>
          <p:cNvSpPr>
            <a:spLocks noChangeArrowheads="1"/>
          </p:cNvSpPr>
          <p:nvPr/>
        </p:nvSpPr>
        <p:spPr bwMode="auto">
          <a:xfrm>
            <a:off x="254000" y="4797425"/>
            <a:ext cx="525462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UY" altLang="en-US" sz="2000" b="1" dirty="0">
                <a:solidFill>
                  <a:srgbClr val="663300"/>
                </a:solidFill>
              </a:rPr>
              <a:t>Heru </a:t>
            </a:r>
            <a:r>
              <a:rPr lang="es-UY" altLang="en-US" sz="2000" b="1" dirty="0" err="1">
                <a:solidFill>
                  <a:srgbClr val="663300"/>
                </a:solidFill>
              </a:rPr>
              <a:t>Nugroho</a:t>
            </a:r>
            <a:r>
              <a:rPr lang="es-UY" altLang="en-US" sz="2000" b="1" dirty="0">
                <a:solidFill>
                  <a:srgbClr val="663300"/>
                </a:solidFill>
              </a:rPr>
              <a:t>, </a:t>
            </a:r>
            <a:r>
              <a:rPr lang="es-UY" altLang="en-US" sz="2000" b="1" dirty="0" err="1">
                <a:solidFill>
                  <a:srgbClr val="663300"/>
                </a:solidFill>
              </a:rPr>
              <a:t>S.Si</a:t>
            </a:r>
            <a:r>
              <a:rPr lang="es-UY" altLang="en-US" sz="2000" b="1" dirty="0">
                <a:solidFill>
                  <a:srgbClr val="663300"/>
                </a:solidFill>
              </a:rPr>
              <a:t>., M.T.</a:t>
            </a:r>
            <a:endParaRPr lang="es-ES" altLang="en-US" sz="2000" b="1" dirty="0">
              <a:solidFill>
                <a:srgbClr val="663300"/>
              </a:solidFill>
            </a:endParaRPr>
          </a:p>
        </p:txBody>
      </p:sp>
      <p:grpSp>
        <p:nvGrpSpPr>
          <p:cNvPr id="3076" name="Group 1"/>
          <p:cNvGrpSpPr>
            <a:grpSpLocks/>
          </p:cNvGrpSpPr>
          <p:nvPr/>
        </p:nvGrpSpPr>
        <p:grpSpPr bwMode="auto">
          <a:xfrm>
            <a:off x="4211959" y="2457011"/>
            <a:ext cx="1080950" cy="1038020"/>
            <a:chOff x="7092280" y="332656"/>
            <a:chExt cx="1592238" cy="1580791"/>
          </a:xfrm>
        </p:grpSpPr>
        <p:pic>
          <p:nvPicPr>
            <p:cNvPr id="3079" name="Picture 12" descr="telkom-university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1870" b="-4478"/>
            <a:stretch>
              <a:fillRect/>
            </a:stretch>
          </p:blipFill>
          <p:spPr bwMode="auto">
            <a:xfrm>
              <a:off x="7523149" y="332656"/>
              <a:ext cx="865275" cy="928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0" name="Picture 13" descr="telkom-university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940" b="4630"/>
            <a:stretch>
              <a:fillRect/>
            </a:stretch>
          </p:blipFill>
          <p:spPr bwMode="auto">
            <a:xfrm>
              <a:off x="7092280" y="1261344"/>
              <a:ext cx="1592238" cy="652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225" name="Picture 177" descr="https://fbcdn-sphotos-g-a.akamaihd.net/hphotos-ak-xaf1/v/t1.0-9/995625_10203166200897218_9210651446856539772_n.jpg?oh=5a18bdc14bca61dd6c8bf1ce72de3824&amp;oe=5463FA83&amp;__gda__=1415701810_0d5bfac5bafc124b3739f5f52b01c56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36" y="692696"/>
            <a:ext cx="2802334" cy="280233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3078" name="Rectangle 2"/>
          <p:cNvSpPr>
            <a:spLocks noChangeArrowheads="1"/>
          </p:cNvSpPr>
          <p:nvPr/>
        </p:nvSpPr>
        <p:spPr bwMode="auto">
          <a:xfrm>
            <a:off x="282536" y="5399059"/>
            <a:ext cx="49053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dirty="0" smtClean="0"/>
              <a:t>No </a:t>
            </a:r>
            <a:r>
              <a:rPr lang="en-US" altLang="en-US" b="1" dirty="0" err="1" smtClean="0"/>
              <a:t>Tlp</a:t>
            </a:r>
            <a:r>
              <a:rPr lang="en-US" altLang="en-US" b="1" dirty="0" smtClean="0"/>
              <a:t> 	: 081394322043</a:t>
            </a:r>
          </a:p>
          <a:p>
            <a:pPr eaLnBrk="1" hangingPunct="1"/>
            <a:r>
              <a:rPr lang="en-US" altLang="en-US" b="1" dirty="0" smtClean="0"/>
              <a:t>Email</a:t>
            </a:r>
            <a:r>
              <a:rPr lang="en-US" altLang="en-US" b="1" dirty="0"/>
              <a:t>	: heru@tass.telkomuniversity.ac.id</a:t>
            </a:r>
          </a:p>
        </p:txBody>
      </p:sp>
      <p:sp>
        <p:nvSpPr>
          <p:cNvPr id="2" name="Rectangle 1"/>
          <p:cNvSpPr/>
          <p:nvPr/>
        </p:nvSpPr>
        <p:spPr>
          <a:xfrm>
            <a:off x="4211959" y="222865"/>
            <a:ext cx="460851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Matematika</a:t>
            </a:r>
            <a:r>
              <a:rPr lang="en-US" sz="3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36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Diskrit</a:t>
            </a:r>
            <a:endParaRPr lang="en-US" sz="3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5202719" y="913418"/>
            <a:ext cx="34419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dirty="0" smtClean="0"/>
              <a:t>Semester </a:t>
            </a:r>
            <a:r>
              <a:rPr lang="en-US" altLang="en-US" b="1" dirty="0" err="1" smtClean="0"/>
              <a:t>Ganjil</a:t>
            </a:r>
            <a:r>
              <a:rPr lang="en-US" altLang="en-US" b="1" dirty="0" smtClean="0"/>
              <a:t> TA </a:t>
            </a:r>
            <a:r>
              <a:rPr lang="en-US" altLang="en-US" b="1" dirty="0" smtClean="0"/>
              <a:t>2015-2016</a:t>
            </a:r>
            <a:endParaRPr lang="en-US" altLang="en-US" b="1" dirty="0"/>
          </a:p>
        </p:txBody>
      </p:sp>
      <p:sp>
        <p:nvSpPr>
          <p:cNvPr id="13" name="Rectangle 12"/>
          <p:cNvSpPr/>
          <p:nvPr/>
        </p:nvSpPr>
        <p:spPr>
          <a:xfrm>
            <a:off x="251519" y="3661434"/>
            <a:ext cx="525710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6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Matematika</a:t>
            </a:r>
            <a:r>
              <a:rPr lang="en-US" sz="3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36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Diskrit</a:t>
            </a:r>
            <a:r>
              <a:rPr lang="en-US" sz="3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36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Dalam</a:t>
            </a:r>
            <a:r>
              <a:rPr lang="en-US" sz="3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36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Dunia</a:t>
            </a:r>
            <a:r>
              <a:rPr lang="en-US" sz="3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IT</a:t>
            </a:r>
            <a:endParaRPr lang="en-US" sz="3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Impelementasi</a:t>
            </a:r>
            <a:r>
              <a:rPr lang="en-US" b="1" dirty="0"/>
              <a:t> Short Path </a:t>
            </a:r>
            <a:r>
              <a:rPr lang="en-US" b="1" dirty="0" err="1"/>
              <a:t>Pada</a:t>
            </a:r>
            <a:r>
              <a:rPr lang="en-US" b="1" dirty="0"/>
              <a:t> Router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menghubungkan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komputer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komputer</a:t>
            </a:r>
            <a:r>
              <a:rPr lang="en-US" sz="2800" dirty="0"/>
              <a:t> lain, </a:t>
            </a:r>
            <a:r>
              <a:rPr lang="en-US" sz="2800" dirty="0" err="1"/>
              <a:t>suatu</a:t>
            </a:r>
            <a:r>
              <a:rPr lang="en-US" sz="2800" dirty="0"/>
              <a:t> node </a:t>
            </a: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mencari</a:t>
            </a:r>
            <a:r>
              <a:rPr lang="en-US" sz="2800" dirty="0"/>
              <a:t> </a:t>
            </a:r>
            <a:r>
              <a:rPr lang="en-US" sz="2800" dirty="0" err="1"/>
              <a:t>jalur</a:t>
            </a:r>
            <a:r>
              <a:rPr lang="en-US" sz="2800" dirty="0"/>
              <a:t> </a:t>
            </a:r>
            <a:r>
              <a:rPr lang="en-US" sz="2800" dirty="0" err="1"/>
              <a:t>komunikasi</a:t>
            </a:r>
            <a:r>
              <a:rPr lang="en-US" sz="2800" dirty="0"/>
              <a:t> yang </a:t>
            </a:r>
            <a:r>
              <a:rPr lang="en-US" sz="2800" dirty="0" err="1"/>
              <a:t>tepat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sejumlah</a:t>
            </a:r>
            <a:r>
              <a:rPr lang="en-US" sz="2800" dirty="0"/>
              <a:t> </a:t>
            </a:r>
            <a:r>
              <a:rPr lang="en-US" sz="2800" dirty="0" err="1" smtClean="0"/>
              <a:t>jalur</a:t>
            </a:r>
            <a:r>
              <a:rPr lang="en-US" sz="2800" dirty="0"/>
              <a:t>.</a:t>
            </a:r>
            <a:endParaRPr lang="en-US" sz="2800" dirty="0" smtClean="0"/>
          </a:p>
          <a:p>
            <a:pPr algn="just"/>
            <a:r>
              <a:rPr lang="en-US" sz="2800" dirty="0"/>
              <a:t>Proses </a:t>
            </a:r>
            <a:r>
              <a:rPr lang="en-US" sz="2800" dirty="0" err="1"/>
              <a:t>pencarian</a:t>
            </a:r>
            <a:r>
              <a:rPr lang="en-US" sz="2800" dirty="0"/>
              <a:t> </a:t>
            </a:r>
            <a:r>
              <a:rPr lang="en-US" sz="2800" dirty="0" err="1"/>
              <a:t>jalur</a:t>
            </a:r>
            <a:r>
              <a:rPr lang="en-US" sz="2800" dirty="0"/>
              <a:t> </a:t>
            </a:r>
            <a:r>
              <a:rPr lang="en-US" sz="2800" dirty="0" err="1"/>
              <a:t>komunikasi</a:t>
            </a:r>
            <a:r>
              <a:rPr lang="en-US" sz="2800" dirty="0"/>
              <a:t> </a:t>
            </a:r>
            <a:r>
              <a:rPr lang="en-US" sz="2800" dirty="0" err="1"/>
              <a:t>dikenal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istilah</a:t>
            </a:r>
            <a:r>
              <a:rPr lang="en-US" sz="2800" dirty="0"/>
              <a:t> routing </a:t>
            </a:r>
            <a:r>
              <a:rPr lang="en-US" sz="2800" dirty="0" err="1"/>
              <a:t>sedangkan</a:t>
            </a:r>
            <a:r>
              <a:rPr lang="en-US" sz="2800" dirty="0"/>
              <a:t> </a:t>
            </a:r>
            <a:r>
              <a:rPr lang="en-US" sz="2800" dirty="0" err="1"/>
              <a:t>jalur</a:t>
            </a:r>
            <a:r>
              <a:rPr lang="en-US" sz="2800" dirty="0"/>
              <a:t> </a:t>
            </a:r>
            <a:r>
              <a:rPr lang="en-US" sz="2800" dirty="0" err="1"/>
              <a:t>komunikasi</a:t>
            </a:r>
            <a:r>
              <a:rPr lang="en-US" sz="2800" dirty="0"/>
              <a:t> yang </a:t>
            </a:r>
            <a:r>
              <a:rPr lang="en-US" sz="2800" dirty="0" err="1"/>
              <a:t>diperoleh</a:t>
            </a:r>
            <a:r>
              <a:rPr lang="en-US" sz="2800" dirty="0"/>
              <a:t> </a:t>
            </a:r>
            <a:r>
              <a:rPr lang="en-US" sz="2800" dirty="0" err="1"/>
              <a:t>disebut</a:t>
            </a:r>
            <a:r>
              <a:rPr lang="en-US" sz="2800" dirty="0"/>
              <a:t> </a:t>
            </a:r>
            <a:r>
              <a:rPr lang="en-US" sz="2800" dirty="0" err="1" smtClean="0"/>
              <a:t>rute</a:t>
            </a:r>
            <a:r>
              <a:rPr lang="en-US" sz="2800" dirty="0" smtClean="0"/>
              <a:t>.</a:t>
            </a:r>
          </a:p>
          <a:p>
            <a:pPr algn="just"/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melakukan</a:t>
            </a:r>
            <a:r>
              <a:rPr lang="en-US" sz="2800" dirty="0"/>
              <a:t> </a:t>
            </a:r>
            <a:r>
              <a:rPr lang="en-US" sz="2800" i="1" dirty="0"/>
              <a:t>routing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jaringan</a:t>
            </a:r>
            <a:r>
              <a:rPr lang="en-US" sz="2800" dirty="0"/>
              <a:t>, </a:t>
            </a:r>
            <a:r>
              <a:rPr lang="en-US" sz="2800" dirty="0" err="1"/>
              <a:t>kita</a:t>
            </a:r>
            <a:r>
              <a:rPr lang="en-US" sz="2800" dirty="0"/>
              <a:t> </a:t>
            </a:r>
            <a:r>
              <a:rPr lang="en-US" sz="2800" dirty="0" err="1"/>
              <a:t>membutuhkan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alat</a:t>
            </a:r>
            <a:r>
              <a:rPr lang="en-US" sz="2800" dirty="0"/>
              <a:t> yang </a:t>
            </a:r>
            <a:r>
              <a:rPr lang="en-US" sz="2800" dirty="0" err="1"/>
              <a:t>disebut</a:t>
            </a:r>
            <a:r>
              <a:rPr lang="en-US" sz="2800" dirty="0"/>
              <a:t> </a:t>
            </a:r>
            <a:r>
              <a:rPr lang="en-US" sz="2800" i="1" dirty="0"/>
              <a:t>router </a:t>
            </a:r>
            <a:r>
              <a:rPr lang="en-US" sz="2800" dirty="0"/>
              <a:t>yang </a:t>
            </a:r>
            <a:r>
              <a:rPr lang="en-US" sz="2800" dirty="0" err="1"/>
              <a:t>berfungsi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meneruskan</a:t>
            </a:r>
            <a:r>
              <a:rPr lang="en-US" sz="2800" dirty="0"/>
              <a:t> </a:t>
            </a:r>
            <a:r>
              <a:rPr lang="en-US" sz="2800" dirty="0" err="1"/>
              <a:t>paket</a:t>
            </a:r>
            <a:r>
              <a:rPr lang="en-US" sz="2800" dirty="0"/>
              <a:t> - </a:t>
            </a:r>
            <a:r>
              <a:rPr lang="en-US" sz="2800" dirty="0" err="1"/>
              <a:t>paket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sebuah</a:t>
            </a:r>
            <a:r>
              <a:rPr lang="en-US" sz="2800" dirty="0"/>
              <a:t> </a:t>
            </a:r>
            <a:r>
              <a:rPr lang="en-US" sz="2800" dirty="0" err="1"/>
              <a:t>jaringan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jaringan</a:t>
            </a:r>
            <a:r>
              <a:rPr lang="en-US" sz="2800" dirty="0"/>
              <a:t> yang </a:t>
            </a:r>
            <a:r>
              <a:rPr lang="en-US" sz="2800" dirty="0" err="1"/>
              <a:t>lainnya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00237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Impelementasi</a:t>
            </a:r>
            <a:r>
              <a:rPr lang="en-US" b="1" dirty="0"/>
              <a:t> </a:t>
            </a:r>
            <a:r>
              <a:rPr lang="en-US" b="1" dirty="0" err="1"/>
              <a:t>Pohon</a:t>
            </a:r>
            <a:r>
              <a:rPr lang="en-US" b="1" dirty="0"/>
              <a:t> </a:t>
            </a:r>
            <a:r>
              <a:rPr lang="en-US" b="1" dirty="0" err="1"/>
              <a:t>Biner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Kompresi</a:t>
            </a:r>
            <a:r>
              <a:rPr lang="en-US" b="1" dirty="0"/>
              <a:t>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Kompresi</a:t>
            </a:r>
            <a:r>
              <a:rPr lang="en-US" dirty="0"/>
              <a:t> data </a:t>
            </a:r>
            <a:r>
              <a:rPr lang="en-US" dirty="0" err="1"/>
              <a:t>adalah</a:t>
            </a:r>
            <a:r>
              <a:rPr lang="en-US" dirty="0"/>
              <a:t> proses </a:t>
            </a:r>
            <a:r>
              <a:rPr lang="en-US" dirty="0" err="1"/>
              <a:t>mengkodekan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bit </a:t>
            </a:r>
            <a:r>
              <a:rPr lang="en-US" dirty="0" err="1"/>
              <a:t>atau</a:t>
            </a:r>
            <a:r>
              <a:rPr lang="en-US" dirty="0"/>
              <a:t> information-bearing unit yang lain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rendah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err="1"/>
              <a:t>representasi</a:t>
            </a:r>
            <a:r>
              <a:rPr lang="en-US" dirty="0"/>
              <a:t> data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terkodekan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encoding </a:t>
            </a:r>
            <a:r>
              <a:rPr lang="en-US" dirty="0" err="1"/>
              <a:t>tertentu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Salah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mengkopresi</a:t>
            </a:r>
            <a:r>
              <a:rPr lang="en-US" dirty="0"/>
              <a:t> data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winzip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720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Impelementasi</a:t>
            </a:r>
            <a:r>
              <a:rPr lang="en-US" b="1" dirty="0"/>
              <a:t> </a:t>
            </a:r>
            <a:r>
              <a:rPr lang="en-US" b="1" dirty="0" err="1"/>
              <a:t>Pohon</a:t>
            </a:r>
            <a:r>
              <a:rPr lang="en-US" b="1" dirty="0"/>
              <a:t> </a:t>
            </a:r>
            <a:r>
              <a:rPr lang="en-US" b="1" dirty="0" err="1"/>
              <a:t>Biner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Kompresi</a:t>
            </a:r>
            <a:r>
              <a:rPr lang="en-US" b="1" dirty="0"/>
              <a:t>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Salah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impelemtasi</a:t>
            </a:r>
            <a:r>
              <a:rPr lang="en-US" dirty="0"/>
              <a:t> </a:t>
            </a:r>
            <a:r>
              <a:rPr lang="en-US" dirty="0" err="1"/>
              <a:t>pohon</a:t>
            </a:r>
            <a:r>
              <a:rPr lang="en-US" dirty="0"/>
              <a:t> </a:t>
            </a:r>
            <a:r>
              <a:rPr lang="en-US" dirty="0" err="1"/>
              <a:t>biner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dipelajari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matematika</a:t>
            </a:r>
            <a:r>
              <a:rPr lang="en-US" dirty="0"/>
              <a:t> </a:t>
            </a:r>
            <a:r>
              <a:rPr lang="en-US" dirty="0" err="1"/>
              <a:t>diskrit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kode Huffman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mengkompresi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/</a:t>
            </a:r>
            <a:r>
              <a:rPr lang="en-US" dirty="0" err="1" smtClean="0"/>
              <a:t>informasi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 descr="http://tipskomputergadget.com/wp-content/uploads/2014/03/Sekilas-tentang-Software-Kompresi-File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935172"/>
            <a:ext cx="3762375" cy="23939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13264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Tugas</a:t>
            </a:r>
            <a:r>
              <a:rPr lang="en-US" b="1" dirty="0" smtClean="0"/>
              <a:t> (</a:t>
            </a:r>
            <a:r>
              <a:rPr lang="en-US" b="1" dirty="0" err="1" smtClean="0"/>
              <a:t>Kelompok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Carilah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makalah</a:t>
            </a:r>
            <a:r>
              <a:rPr lang="en-US" dirty="0" smtClean="0"/>
              <a:t> yang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r>
              <a:rPr lang="en-US" dirty="0" err="1" smtClean="0"/>
              <a:t>matematika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TI</a:t>
            </a:r>
          </a:p>
          <a:p>
            <a:pPr algn="just"/>
            <a:r>
              <a:rPr lang="en-US" dirty="0" err="1" smtClean="0"/>
              <a:t>Buatlah</a:t>
            </a:r>
            <a:r>
              <a:rPr lang="en-US" dirty="0" smtClean="0"/>
              <a:t> resume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templete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saya</a:t>
            </a:r>
            <a:r>
              <a:rPr lang="en-US" dirty="0" smtClean="0"/>
              <a:t> </a:t>
            </a:r>
            <a:r>
              <a:rPr lang="en-US" dirty="0" err="1" smtClean="0"/>
              <a:t>kirim</a:t>
            </a:r>
            <a:r>
              <a:rPr lang="en-US" dirty="0" smtClean="0"/>
              <a:t> via email or </a:t>
            </a:r>
            <a:r>
              <a:rPr lang="en-US" dirty="0" err="1" smtClean="0"/>
              <a:t>grup</a:t>
            </a:r>
            <a:r>
              <a:rPr lang="en-US" dirty="0" smtClean="0"/>
              <a:t> fb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818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s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1" y="3212976"/>
            <a:ext cx="2317693" cy="2880320"/>
          </a:xfrm>
          <a:prstGeom prst="rect">
            <a:avLst/>
          </a:prstGeom>
        </p:spPr>
      </p:pic>
      <p:pic>
        <p:nvPicPr>
          <p:cNvPr id="4" name="Picture 3" descr="images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9227" y="2060848"/>
            <a:ext cx="2507014" cy="3096344"/>
          </a:xfrm>
          <a:prstGeom prst="rect">
            <a:avLst/>
          </a:prstGeom>
        </p:spPr>
      </p:pic>
      <p:pic>
        <p:nvPicPr>
          <p:cNvPr id="5" name="Picture 4" descr="indexquestioin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88224" y="1628800"/>
            <a:ext cx="2064660" cy="25922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Question??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err="1"/>
              <a:t>Impelementasi</a:t>
            </a:r>
            <a:r>
              <a:rPr lang="en-US" b="1" dirty="0"/>
              <a:t> </a:t>
            </a:r>
            <a:r>
              <a:rPr lang="en-US" b="1" dirty="0" err="1"/>
              <a:t>Aljabar</a:t>
            </a:r>
            <a:r>
              <a:rPr lang="en-US" b="1" dirty="0"/>
              <a:t> Boolean </a:t>
            </a:r>
            <a:r>
              <a:rPr lang="en-US" b="1" dirty="0" err="1"/>
              <a:t>Pada</a:t>
            </a:r>
            <a:r>
              <a:rPr lang="en-US" b="1" dirty="0"/>
              <a:t> RFID</a:t>
            </a:r>
            <a:endParaRPr lang="en-US" altLang="en-US" b="1" dirty="0" smtClean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pPr algn="just" eaLnBrk="1" hangingPunct="1">
              <a:defRPr/>
            </a:pPr>
            <a:r>
              <a:rPr lang="en-US" sz="2800" dirty="0"/>
              <a:t>RFID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salah</a:t>
            </a:r>
            <a:r>
              <a:rPr lang="en-US" sz="2800" dirty="0"/>
              <a:t> </a:t>
            </a:r>
            <a:r>
              <a:rPr lang="en-US" sz="2800" dirty="0" err="1"/>
              <a:t>satu</a:t>
            </a:r>
            <a:r>
              <a:rPr lang="en-US" sz="2800" dirty="0"/>
              <a:t> </a:t>
            </a:r>
            <a:r>
              <a:rPr lang="en-US" sz="2800" dirty="0" err="1"/>
              <a:t>teknlologi</a:t>
            </a:r>
            <a:r>
              <a:rPr lang="en-US" sz="2800" dirty="0"/>
              <a:t> </a:t>
            </a:r>
            <a:r>
              <a:rPr lang="en-US" sz="2800" dirty="0" smtClean="0"/>
              <a:t>Auto-ID</a:t>
            </a:r>
          </a:p>
          <a:p>
            <a:pPr algn="just" eaLnBrk="1" hangingPunct="1">
              <a:defRPr/>
            </a:pPr>
            <a:r>
              <a:rPr lang="en-US" sz="2800" dirty="0"/>
              <a:t>RFID reader yang </a:t>
            </a:r>
            <a:r>
              <a:rPr lang="en-US" sz="2800" dirty="0" err="1"/>
              <a:t>berfungsi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membaca</a:t>
            </a:r>
            <a:r>
              <a:rPr lang="en-US" sz="2800" dirty="0"/>
              <a:t> kode-kode </a:t>
            </a:r>
            <a:r>
              <a:rPr lang="en-US" sz="2800" dirty="0" err="1"/>
              <a:t>dari</a:t>
            </a:r>
            <a:r>
              <a:rPr lang="en-US" sz="2800" dirty="0"/>
              <a:t> RFID tag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membandingkan</a:t>
            </a:r>
            <a:r>
              <a:rPr lang="en-US" sz="2800" dirty="0" smtClean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yang </a:t>
            </a:r>
            <a:r>
              <a:rPr lang="en-US" sz="2800" dirty="0" err="1"/>
              <a:t>ada</a:t>
            </a:r>
            <a:r>
              <a:rPr lang="en-US" sz="2800" dirty="0"/>
              <a:t> di </a:t>
            </a:r>
            <a:r>
              <a:rPr lang="en-US" sz="2800" dirty="0" err="1"/>
              <a:t>memori</a:t>
            </a:r>
            <a:r>
              <a:rPr lang="en-US" sz="2800" dirty="0"/>
              <a:t> </a:t>
            </a:r>
            <a:r>
              <a:rPr lang="en-US" sz="2800" dirty="0" smtClean="0"/>
              <a:t>reader.</a:t>
            </a:r>
          </a:p>
          <a:p>
            <a:pPr algn="just" eaLnBrk="1" hangingPunct="1">
              <a:defRPr/>
            </a:pPr>
            <a:r>
              <a:rPr lang="en-US" sz="2800" dirty="0" smtClean="0"/>
              <a:t>RFID </a:t>
            </a:r>
            <a:r>
              <a:rPr lang="en-US" sz="2800" dirty="0"/>
              <a:t>tag yang </a:t>
            </a:r>
            <a:r>
              <a:rPr lang="en-US" sz="2800" dirty="0" err="1"/>
              <a:t>berfungsi</a:t>
            </a:r>
            <a:r>
              <a:rPr lang="en-US" sz="2800" dirty="0"/>
              <a:t> </a:t>
            </a:r>
            <a:r>
              <a:rPr lang="en-US" sz="2800" dirty="0" err="1"/>
              <a:t>menyimpan</a:t>
            </a:r>
            <a:r>
              <a:rPr lang="en-US" sz="2800" dirty="0"/>
              <a:t> kode-kode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pengganti</a:t>
            </a:r>
            <a:r>
              <a:rPr lang="en-US" sz="2800" dirty="0"/>
              <a:t> </a:t>
            </a:r>
            <a:r>
              <a:rPr lang="en-US" sz="2800" dirty="0" err="1"/>
              <a:t>identitas</a:t>
            </a:r>
            <a:r>
              <a:rPr lang="en-US" sz="2800" dirty="0"/>
              <a:t> </a:t>
            </a:r>
            <a:r>
              <a:rPr lang="en-US" sz="2800" dirty="0" err="1" smtClean="0"/>
              <a:t>diri</a:t>
            </a:r>
            <a:endParaRPr lang="en-US" sz="2800" dirty="0" smtClean="0"/>
          </a:p>
          <a:p>
            <a:pPr algn="just" eaLnBrk="1" hangingPunct="1">
              <a:defRPr/>
            </a:pPr>
            <a:r>
              <a:rPr lang="en-US" sz="2800" dirty="0" err="1"/>
              <a:t>Prinsip</a:t>
            </a:r>
            <a:r>
              <a:rPr lang="en-US" sz="2800" dirty="0"/>
              <a:t> </a:t>
            </a:r>
            <a:r>
              <a:rPr lang="en-US" sz="2800" dirty="0" err="1"/>
              <a:t>kerja</a:t>
            </a:r>
            <a:r>
              <a:rPr lang="en-US" sz="2800" dirty="0"/>
              <a:t> RFID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umum</a:t>
            </a:r>
            <a:r>
              <a:rPr lang="en-US" sz="2800" dirty="0"/>
              <a:t> </a:t>
            </a:r>
            <a:r>
              <a:rPr lang="en-US" sz="2800" dirty="0" err="1"/>
              <a:t>yaitu</a:t>
            </a:r>
            <a:r>
              <a:rPr lang="en-US" sz="2800" dirty="0"/>
              <a:t> RFID </a:t>
            </a:r>
            <a:r>
              <a:rPr lang="en-US" sz="2800" dirty="0" err="1"/>
              <a:t>berkerja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mengirimkan</a:t>
            </a:r>
            <a:r>
              <a:rPr lang="en-US" sz="2800" dirty="0"/>
              <a:t> data </a:t>
            </a:r>
            <a:r>
              <a:rPr lang="en-US" sz="2800" dirty="0" err="1"/>
              <a:t>biner</a:t>
            </a:r>
            <a:r>
              <a:rPr lang="en-US" sz="2800" dirty="0"/>
              <a:t> (</a:t>
            </a:r>
            <a:r>
              <a:rPr lang="en-US" sz="2800" dirty="0" err="1"/>
              <a:t>aljabar</a:t>
            </a:r>
            <a:r>
              <a:rPr lang="en-US" sz="2800" dirty="0"/>
              <a:t> Boolean </a:t>
            </a:r>
            <a:r>
              <a:rPr lang="en-US" sz="2800" dirty="0" err="1"/>
              <a:t>dua</a:t>
            </a:r>
            <a:r>
              <a:rPr lang="en-US" sz="2800" dirty="0"/>
              <a:t> </a:t>
            </a:r>
            <a:r>
              <a:rPr lang="en-US" sz="2800" dirty="0" err="1"/>
              <a:t>nilai</a:t>
            </a:r>
            <a:r>
              <a:rPr lang="en-US" sz="2800" dirty="0"/>
              <a:t>) </a:t>
            </a:r>
            <a:r>
              <a:rPr lang="en-US" sz="2800" dirty="0" err="1"/>
              <a:t>sebesar</a:t>
            </a:r>
            <a:r>
              <a:rPr lang="en-US" sz="2800" dirty="0"/>
              <a:t> 64 bit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menghasilkan</a:t>
            </a:r>
            <a:r>
              <a:rPr lang="en-US" sz="2800" dirty="0"/>
              <a:t> </a:t>
            </a:r>
            <a:r>
              <a:rPr lang="en-US" sz="2800" dirty="0" err="1"/>
              <a:t>gelombang</a:t>
            </a:r>
            <a:r>
              <a:rPr lang="en-US" sz="2800" dirty="0"/>
              <a:t> carrier </a:t>
            </a:r>
            <a:r>
              <a:rPr lang="en-US" sz="2800" dirty="0" err="1"/>
              <a:t>sebesar</a:t>
            </a:r>
            <a:r>
              <a:rPr lang="en-US" sz="2800" dirty="0"/>
              <a:t> 127 KHz-2,4 GHz</a:t>
            </a:r>
            <a:endParaRPr lang="en-US" sz="2800" dirty="0" smtClean="0"/>
          </a:p>
          <a:p>
            <a:pPr algn="just" eaLnBrk="1" hangingPunct="1">
              <a:defRPr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041411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RFID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Dunia</a:t>
            </a:r>
            <a:r>
              <a:rPr lang="en-US" b="1" dirty="0"/>
              <a:t> </a:t>
            </a:r>
            <a:r>
              <a:rPr lang="en-US" b="1" dirty="0" err="1" smtClean="0"/>
              <a:t>Bisnis</a:t>
            </a:r>
            <a:endParaRPr lang="en-US" b="1" dirty="0"/>
          </a:p>
        </p:txBody>
      </p:sp>
      <p:pic>
        <p:nvPicPr>
          <p:cNvPr id="4" name="Picture 3" descr="http://www.constructionmanager.us/images/RFIDbenefits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700808"/>
            <a:ext cx="6480720" cy="43924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48710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Impelementasi</a:t>
            </a:r>
            <a:r>
              <a:rPr lang="en-US" b="1" dirty="0"/>
              <a:t> </a:t>
            </a:r>
            <a:r>
              <a:rPr lang="en-US" b="1" dirty="0" err="1"/>
              <a:t>Relasi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Basis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Waktu</a:t>
            </a:r>
            <a:r>
              <a:rPr lang="en-US" dirty="0"/>
              <a:t> yang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manipulasi</a:t>
            </a:r>
            <a:r>
              <a:rPr lang="en-US" dirty="0" smtClean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database </a:t>
            </a:r>
            <a:r>
              <a:rPr lang="en-US" dirty="0" err="1"/>
              <a:t>tergantung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disimpan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merancang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basis data </a:t>
            </a:r>
            <a:r>
              <a:rPr lang="en-US" dirty="0" err="1"/>
              <a:t>dimulai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menerjemahkan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proses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smtClean="0"/>
              <a:t>Entity </a:t>
            </a:r>
            <a:r>
              <a:rPr lang="en-US" dirty="0"/>
              <a:t>Relationship Diagram (ERD)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121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11560" y="1916831"/>
            <a:ext cx="1178512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65973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5855664"/>
              </p:ext>
            </p:extLst>
          </p:nvPr>
        </p:nvGraphicFramePr>
        <p:xfrm>
          <a:off x="323528" y="169455"/>
          <a:ext cx="6830828" cy="20162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Visio" r:id="rId4" imgW="5791200" imgH="1714500" progId="Visio.Drawing.15">
                  <p:embed/>
                </p:oleObj>
              </mc:Choice>
              <mc:Fallback>
                <p:oleObj name="Visio" r:id="rId4" imgW="5791200" imgH="1714500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169455"/>
                        <a:ext cx="6830828" cy="201622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9"/>
          <p:cNvPicPr/>
          <p:nvPr/>
        </p:nvPicPr>
        <p:blipFill>
          <a:blip r:embed="rId6"/>
          <a:stretch>
            <a:fillRect/>
          </a:stretch>
        </p:blipFill>
        <p:spPr>
          <a:xfrm>
            <a:off x="2627784" y="2522127"/>
            <a:ext cx="6295045" cy="4059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084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Impelementasi</a:t>
            </a:r>
            <a:r>
              <a:rPr lang="en-US" b="1" dirty="0"/>
              <a:t> </a:t>
            </a:r>
            <a:r>
              <a:rPr lang="en-US" b="1" dirty="0" err="1"/>
              <a:t>Fungsi</a:t>
            </a:r>
            <a:r>
              <a:rPr lang="en-US" b="1" dirty="0"/>
              <a:t> Modulo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Kriptografi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800" dirty="0" err="1" smtClean="0"/>
              <a:t>Kriptografi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Ilmu</a:t>
            </a:r>
            <a:r>
              <a:rPr lang="en-US" sz="2800" dirty="0" smtClean="0"/>
              <a:t> </a:t>
            </a:r>
            <a:r>
              <a:rPr lang="en-US" sz="2800" dirty="0"/>
              <a:t>yang </a:t>
            </a:r>
            <a:r>
              <a:rPr lang="en-US" sz="2800" dirty="0" err="1"/>
              <a:t>mengajarkan</a:t>
            </a:r>
            <a:r>
              <a:rPr lang="en-US" sz="2800" dirty="0"/>
              <a:t> </a:t>
            </a:r>
            <a:r>
              <a:rPr lang="en-US" sz="2800" dirty="0" err="1"/>
              <a:t>bagaimana</a:t>
            </a:r>
            <a:r>
              <a:rPr lang="en-US" sz="2800" dirty="0"/>
              <a:t> </a:t>
            </a:r>
            <a:r>
              <a:rPr lang="en-US" sz="2800" dirty="0" err="1"/>
              <a:t>membuat</a:t>
            </a:r>
            <a:r>
              <a:rPr lang="en-US" sz="2800" dirty="0"/>
              <a:t> </a:t>
            </a:r>
            <a:r>
              <a:rPr lang="en-US" sz="2800" dirty="0" err="1"/>
              <a:t>sebuah</a:t>
            </a:r>
            <a:r>
              <a:rPr lang="en-US" sz="2800" dirty="0"/>
              <a:t> </a:t>
            </a:r>
            <a:r>
              <a:rPr lang="en-US" sz="2800" dirty="0" err="1"/>
              <a:t>sandi</a:t>
            </a:r>
            <a:r>
              <a:rPr lang="en-US" sz="2800" dirty="0"/>
              <a:t>. </a:t>
            </a:r>
            <a:endParaRPr lang="en-US" sz="2800" dirty="0" smtClean="0"/>
          </a:p>
          <a:p>
            <a:pPr algn="just"/>
            <a:r>
              <a:rPr lang="en-US" sz="2800" dirty="0" smtClean="0"/>
              <a:t>Salah </a:t>
            </a:r>
            <a:r>
              <a:rPr lang="en-US" sz="2800" dirty="0" err="1"/>
              <a:t>satu</a:t>
            </a:r>
            <a:r>
              <a:rPr lang="en-US" sz="2800" dirty="0"/>
              <a:t> </a:t>
            </a:r>
            <a:r>
              <a:rPr lang="en-US" sz="2800" dirty="0" err="1"/>
              <a:t>cara</a:t>
            </a:r>
            <a:r>
              <a:rPr lang="en-US" sz="2800" dirty="0"/>
              <a:t> yang </a:t>
            </a:r>
            <a:r>
              <a:rPr lang="en-US" sz="2800" dirty="0" err="1"/>
              <a:t>digunakan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membuat</a:t>
            </a:r>
            <a:r>
              <a:rPr lang="en-US" sz="2800" dirty="0"/>
              <a:t> </a:t>
            </a:r>
            <a:r>
              <a:rPr lang="en-US" sz="2800" dirty="0" err="1"/>
              <a:t>sandi</a:t>
            </a:r>
            <a:r>
              <a:rPr lang="en-US" sz="2800" dirty="0"/>
              <a:t> </a:t>
            </a:r>
            <a:r>
              <a:rPr lang="en-US" sz="2800" dirty="0" err="1"/>
              <a:t>tersebut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 smtClean="0"/>
              <a:t>memanfaatkan</a:t>
            </a:r>
            <a:r>
              <a:rPr lang="en-US" sz="2800" dirty="0" smtClean="0"/>
              <a:t> </a:t>
            </a:r>
            <a:r>
              <a:rPr lang="en-US" sz="2800" dirty="0" err="1"/>
              <a:t>fungsi</a:t>
            </a:r>
            <a:r>
              <a:rPr lang="en-US" sz="2800" dirty="0"/>
              <a:t> modulo yang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dipelajari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matematika</a:t>
            </a:r>
            <a:r>
              <a:rPr lang="en-US" sz="2800" dirty="0"/>
              <a:t> </a:t>
            </a:r>
            <a:r>
              <a:rPr lang="en-US" sz="2800" dirty="0" err="1" smtClean="0"/>
              <a:t>diskrit</a:t>
            </a:r>
            <a:r>
              <a:rPr lang="en-US" sz="2800" dirty="0" smtClean="0"/>
              <a:t>.</a:t>
            </a:r>
          </a:p>
          <a:p>
            <a:pPr algn="just"/>
            <a:r>
              <a:rPr lang="en-US" sz="2800" dirty="0" err="1"/>
              <a:t>Jika</a:t>
            </a:r>
            <a:r>
              <a:rPr lang="en-US" sz="2800" dirty="0"/>
              <a:t> </a:t>
            </a:r>
            <a:r>
              <a:rPr lang="en-US" sz="2800" dirty="0" err="1"/>
              <a:t>terdapat</a:t>
            </a:r>
            <a:r>
              <a:rPr lang="en-US" sz="2800" dirty="0"/>
              <a:t> </a:t>
            </a:r>
            <a:r>
              <a:rPr lang="en-US" sz="2800" dirty="0" err="1"/>
              <a:t>sandi</a:t>
            </a:r>
            <a:r>
              <a:rPr lang="en-US" sz="2800" dirty="0"/>
              <a:t> “WHFZAVY” </a:t>
            </a:r>
            <a:r>
              <a:rPr lang="en-US" sz="2800" dirty="0" err="1"/>
              <a:t>dan</a:t>
            </a:r>
            <a:r>
              <a:rPr lang="en-US" sz="2800" dirty="0"/>
              <a:t> kalian </a:t>
            </a:r>
            <a:r>
              <a:rPr lang="en-US" sz="2800" dirty="0" err="1"/>
              <a:t>diberikan</a:t>
            </a:r>
            <a:r>
              <a:rPr lang="en-US" sz="2800" dirty="0"/>
              <a:t> </a:t>
            </a:r>
            <a:r>
              <a:rPr lang="en-US" sz="2800" dirty="0" err="1"/>
              <a:t>kunci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 smtClean="0"/>
              <a:t>memcahkan</a:t>
            </a:r>
            <a:r>
              <a:rPr lang="en-US" sz="2800" dirty="0" smtClean="0"/>
              <a:t> </a:t>
            </a:r>
            <a:r>
              <a:rPr lang="en-US" sz="2800" dirty="0" err="1" smtClean="0"/>
              <a:t>sandi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</a:t>
            </a:r>
            <a:r>
              <a:rPr lang="en-US" sz="2800" dirty="0" err="1" smtClean="0"/>
              <a:t>apakah</a:t>
            </a:r>
            <a:r>
              <a:rPr lang="en-US" sz="2800" dirty="0" smtClean="0"/>
              <a:t> </a:t>
            </a:r>
            <a:r>
              <a:rPr lang="en-US" sz="2800" dirty="0" err="1" smtClean="0"/>
              <a:t>bisa</a:t>
            </a:r>
            <a:r>
              <a:rPr lang="en-US" sz="2800" dirty="0" smtClean="0"/>
              <a:t> </a:t>
            </a:r>
            <a:r>
              <a:rPr lang="en-US" sz="2800" dirty="0" err="1" smtClean="0"/>
              <a:t>dilakukan</a:t>
            </a:r>
            <a:r>
              <a:rPr lang="en-US" sz="2800" dirty="0" smtClean="0"/>
              <a:t>?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58639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Impelementasi</a:t>
            </a:r>
            <a:r>
              <a:rPr lang="en-US" b="1" dirty="0"/>
              <a:t> </a:t>
            </a:r>
            <a:r>
              <a:rPr lang="en-US" b="1" dirty="0" err="1"/>
              <a:t>Fungsi</a:t>
            </a:r>
            <a:r>
              <a:rPr lang="en-US" b="1" dirty="0"/>
              <a:t> Modulo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Kriptografi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buNone/>
            </a:pPr>
            <a:r>
              <a:rPr lang="en-US" b="1" dirty="0" err="1" smtClean="0"/>
              <a:t>Enkripsi</a:t>
            </a:r>
            <a:r>
              <a:rPr lang="en-US" b="1" dirty="0" smtClean="0"/>
              <a:t> </a:t>
            </a:r>
            <a:r>
              <a:rPr lang="en-US" b="1" dirty="0" err="1" smtClean="0"/>
              <a:t>pada</a:t>
            </a:r>
            <a:r>
              <a:rPr lang="en-US" b="1" dirty="0" smtClean="0"/>
              <a:t> </a:t>
            </a:r>
            <a:r>
              <a:rPr lang="en-US" b="1" dirty="0" err="1" smtClean="0"/>
              <a:t>kartu</a:t>
            </a:r>
            <a:r>
              <a:rPr lang="en-US" b="1" dirty="0" smtClean="0"/>
              <a:t> </a:t>
            </a:r>
            <a:r>
              <a:rPr lang="en-US" b="1" dirty="0" err="1" smtClean="0"/>
              <a:t>plastik</a:t>
            </a:r>
            <a:endParaRPr lang="en-US" b="1" dirty="0" smtClean="0"/>
          </a:p>
          <a:p>
            <a:pPr lvl="0" algn="just"/>
            <a:r>
              <a:rPr lang="en-US" dirty="0" err="1" smtClean="0"/>
              <a:t>Enkripsi</a:t>
            </a:r>
            <a:r>
              <a:rPr lang="en-US" dirty="0" smtClean="0"/>
              <a:t> </a:t>
            </a:r>
            <a:r>
              <a:rPr lang="en-US" dirty="0" err="1"/>
              <a:t>pada</a:t>
            </a:r>
            <a:r>
              <a:rPr lang="en-US" dirty="0"/>
              <a:t> SIM Card, </a:t>
            </a:r>
            <a:r>
              <a:rPr lang="en-US" dirty="0" err="1"/>
              <a:t>kartu</a:t>
            </a:r>
            <a:r>
              <a:rPr lang="en-US" dirty="0"/>
              <a:t> </a:t>
            </a:r>
            <a:r>
              <a:rPr lang="en-US" dirty="0" err="1"/>
              <a:t>telepon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, </a:t>
            </a:r>
            <a:r>
              <a:rPr lang="en-US" dirty="0" err="1"/>
              <a:t>kartu</a:t>
            </a:r>
            <a:r>
              <a:rPr lang="en-US" dirty="0"/>
              <a:t> </a:t>
            </a:r>
            <a:r>
              <a:rPr lang="en-US" dirty="0" err="1"/>
              <a:t>langganan</a:t>
            </a:r>
            <a:r>
              <a:rPr lang="en-US" dirty="0"/>
              <a:t> TV </a:t>
            </a:r>
            <a:r>
              <a:rPr lang="en-US" dirty="0" err="1"/>
              <a:t>kabel</a:t>
            </a:r>
            <a:r>
              <a:rPr lang="en-US" dirty="0"/>
              <a:t>, </a:t>
            </a:r>
            <a:r>
              <a:rPr lang="en-US" dirty="0" err="1"/>
              <a:t>kartu</a:t>
            </a:r>
            <a:r>
              <a:rPr lang="en-US" dirty="0"/>
              <a:t> </a:t>
            </a:r>
            <a:r>
              <a:rPr lang="en-US" dirty="0" err="1"/>
              <a:t>kontrol</a:t>
            </a:r>
            <a:r>
              <a:rPr lang="en-US" dirty="0"/>
              <a:t> </a:t>
            </a:r>
            <a:r>
              <a:rPr lang="en-US" dirty="0" err="1"/>
              <a:t>akses</a:t>
            </a:r>
            <a:r>
              <a:rPr lang="en-US" dirty="0"/>
              <a:t> </a:t>
            </a:r>
            <a:r>
              <a:rPr lang="en-US" dirty="0" err="1"/>
              <a:t>ruangan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, </a:t>
            </a:r>
            <a:r>
              <a:rPr lang="en-US" dirty="0" err="1"/>
              <a:t>kartu</a:t>
            </a:r>
            <a:r>
              <a:rPr lang="en-US" dirty="0"/>
              <a:t> </a:t>
            </a:r>
            <a:r>
              <a:rPr lang="en-US" dirty="0" err="1"/>
              <a:t>kredit</a:t>
            </a:r>
            <a:r>
              <a:rPr lang="en-US" dirty="0"/>
              <a:t>, </a:t>
            </a:r>
            <a:r>
              <a:rPr lang="en-US" dirty="0" err="1"/>
              <a:t>kartu</a:t>
            </a:r>
            <a:r>
              <a:rPr lang="en-US" dirty="0"/>
              <a:t> ATM, </a:t>
            </a:r>
            <a:r>
              <a:rPr lang="en-US" dirty="0" err="1"/>
              <a:t>kartu</a:t>
            </a:r>
            <a:r>
              <a:rPr lang="en-US" dirty="0"/>
              <a:t> </a:t>
            </a: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medis</a:t>
            </a:r>
            <a:r>
              <a:rPr lang="en-US" dirty="0"/>
              <a:t>, </a:t>
            </a:r>
            <a:r>
              <a:rPr lang="en-US" dirty="0" err="1"/>
              <a:t>dll</a:t>
            </a:r>
            <a:r>
              <a:rPr lang="en-US" dirty="0"/>
              <a:t> </a:t>
            </a:r>
          </a:p>
          <a:p>
            <a:pPr algn="just"/>
            <a:r>
              <a:rPr lang="en-US" dirty="0" err="1"/>
              <a:t>Enkripsi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penyimpanan</a:t>
            </a:r>
            <a:r>
              <a:rPr lang="en-US" dirty="0"/>
              <a:t> data </a:t>
            </a:r>
            <a:r>
              <a:rPr lang="en-US" dirty="0" err="1"/>
              <a:t>secara</a:t>
            </a:r>
            <a:r>
              <a:rPr lang="en-US" dirty="0"/>
              <a:t> magnetic, </a:t>
            </a:r>
            <a:r>
              <a:rPr lang="en-US" dirty="0" err="1"/>
              <a:t>optik</a:t>
            </a:r>
            <a:r>
              <a:rPr lang="en-US" dirty="0"/>
              <a:t>, </a:t>
            </a:r>
            <a:r>
              <a:rPr lang="en-US" dirty="0" err="1"/>
              <a:t>maupun</a:t>
            </a:r>
            <a:r>
              <a:rPr lang="en-US" dirty="0"/>
              <a:t> chip</a:t>
            </a:r>
          </a:p>
        </p:txBody>
      </p:sp>
    </p:spTree>
    <p:extLst>
      <p:ext uri="{BB962C8B-B14F-4D97-AF65-F5344CB8AC3E}">
        <p14:creationId xmlns:p14="http://schemas.microsoft.com/office/powerpoint/2010/main" val="3528471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rey1024.com/wp-content/uploads/SMS-kriptografi-android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00808"/>
            <a:ext cx="3048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rey1024.com/wp-content/uploads/SMS-kriptografi-android-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700808"/>
            <a:ext cx="3048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Contoh</a:t>
            </a:r>
            <a:r>
              <a:rPr lang="en-US" b="1" dirty="0" smtClean="0"/>
              <a:t> </a:t>
            </a:r>
            <a:r>
              <a:rPr lang="en-US" b="1" dirty="0" err="1" smtClean="0"/>
              <a:t>Aplikasi</a:t>
            </a:r>
            <a:r>
              <a:rPr lang="en-US" b="1" dirty="0" smtClean="0"/>
              <a:t> </a:t>
            </a:r>
            <a:r>
              <a:rPr lang="en-US" b="1" dirty="0" err="1" smtClean="0"/>
              <a:t>Sederhana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39000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Contoh</a:t>
            </a:r>
            <a:r>
              <a:rPr lang="en-US" b="1" dirty="0"/>
              <a:t> </a:t>
            </a:r>
            <a:r>
              <a:rPr lang="en-US" b="1" dirty="0" err="1"/>
              <a:t>Aplikasi</a:t>
            </a:r>
            <a:r>
              <a:rPr lang="en-US" b="1" dirty="0"/>
              <a:t> </a:t>
            </a:r>
            <a:r>
              <a:rPr lang="en-US" b="1" dirty="0" err="1"/>
              <a:t>Sederhana</a:t>
            </a:r>
            <a:endParaRPr lang="en-US" b="1" dirty="0"/>
          </a:p>
        </p:txBody>
      </p:sp>
      <p:pic>
        <p:nvPicPr>
          <p:cNvPr id="4098" name="Picture 2" descr="http://www.rey1024.com/wp-content/uploads/SMS-kriptografi-android-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28800"/>
            <a:ext cx="3048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www.rey1024.com/wp-content/uploads/SMS-kriptografi-android-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0752" y="1628800"/>
            <a:ext cx="3048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4907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7660</TotalTime>
  <Words>417</Words>
  <Application>Microsoft Office PowerPoint</Application>
  <PresentationFormat>On-screen Show (4:3)</PresentationFormat>
  <Paragraphs>38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Diseño predeterminado</vt:lpstr>
      <vt:lpstr>Visio</vt:lpstr>
      <vt:lpstr>PowerPoint Presentation</vt:lpstr>
      <vt:lpstr>Impelementasi Aljabar Boolean Pada RFID</vt:lpstr>
      <vt:lpstr>RFID Dalam Dunia Bisnis</vt:lpstr>
      <vt:lpstr>Impelementasi Relasi Dalam Basis Data</vt:lpstr>
      <vt:lpstr>PowerPoint Presentation</vt:lpstr>
      <vt:lpstr>Impelementasi Fungsi Modulo Dalam Kriptografi</vt:lpstr>
      <vt:lpstr>Impelementasi Fungsi Modulo Dalam Kriptografi</vt:lpstr>
      <vt:lpstr>Contoh Aplikasi Sederhana</vt:lpstr>
      <vt:lpstr>Contoh Aplikasi Sederhana</vt:lpstr>
      <vt:lpstr>Impelementasi Short Path Pada Router</vt:lpstr>
      <vt:lpstr>Impelementasi Pohon Biner Dalam Kompresi Data</vt:lpstr>
      <vt:lpstr>Impelementasi Pohon Biner Dalam Kompresi Data</vt:lpstr>
      <vt:lpstr>Tugas (Kelompok)</vt:lpstr>
      <vt:lpstr>Question??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Heru</cp:lastModifiedBy>
  <cp:revision>818</cp:revision>
  <dcterms:created xsi:type="dcterms:W3CDTF">2010-05-23T14:28:12Z</dcterms:created>
  <dcterms:modified xsi:type="dcterms:W3CDTF">2015-08-20T03:52:58Z</dcterms:modified>
</cp:coreProperties>
</file>