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5" autoAdjust="0"/>
    <p:restoredTop sz="94095" autoAdjust="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04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Kode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Huffman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algn="just"/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.</a:t>
            </a:r>
            <a:endParaRPr lang="en-US" sz="2400" dirty="0"/>
          </a:p>
          <a:p>
            <a:pPr lvl="0" algn="just"/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3075"/>
            <a:ext cx="2761905" cy="8095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088" y="2613075"/>
            <a:ext cx="2723809" cy="14000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16200000">
            <a:off x="3991366" y="2843820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2672" y="4492590"/>
            <a:ext cx="3000000" cy="2104762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5440052" y="3766201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2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menelusuri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string “SCIENCE” </a:t>
            </a:r>
            <a:r>
              <a:rPr lang="en-US" sz="2400" dirty="0" err="1"/>
              <a:t>adalah</a:t>
            </a:r>
            <a:r>
              <a:rPr lang="en-US" sz="2400" dirty="0"/>
              <a:t> 1100111110000110. </a:t>
            </a:r>
            <a:r>
              <a:rPr lang="en-US" sz="2400" dirty="0" smtClean="0"/>
              <a:t>‘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ASCII </a:t>
            </a:r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56 bit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16 bit. 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349940"/>
            <a:ext cx="2736304" cy="17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11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997152"/>
          </a:xfrm>
        </p:spPr>
        <p:txBody>
          <a:bodyPr/>
          <a:lstStyle/>
          <a:p>
            <a:pPr algn="just"/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“TELKOMSEL”</a:t>
            </a:r>
          </a:p>
          <a:p>
            <a:pPr marL="0" indent="0" algn="just">
              <a:buNone/>
            </a:pPr>
            <a:r>
              <a:rPr lang="en-US" sz="2400" b="1" dirty="0" err="1"/>
              <a:t>Solusi</a:t>
            </a:r>
            <a:endParaRPr lang="en-US" sz="2400" dirty="0"/>
          </a:p>
          <a:p>
            <a:pPr lvl="0" algn="just"/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Urutkan</a:t>
            </a:r>
            <a:r>
              <a:rPr lang="en-US" sz="2400" dirty="0"/>
              <a:t> </a:t>
            </a:r>
            <a:r>
              <a:rPr lang="en-US" sz="2400" dirty="0" err="1"/>
              <a:t>berdsarkan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frekuensinya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kata yang </a:t>
            </a:r>
            <a:r>
              <a:rPr lang="en-US" sz="2400" dirty="0" err="1"/>
              <a:t>dimaksud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989" y="2852936"/>
            <a:ext cx="3096344" cy="33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3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53" y="1692274"/>
            <a:ext cx="7808447" cy="512589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3701024" y="2479499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183556"/>
            <a:ext cx="6406004" cy="1427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5157192"/>
            <a:ext cx="6690739" cy="1416287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3698166" y="4363842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42065" y="2806167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042065" y="5589240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649" y="1417638"/>
            <a:ext cx="5690765" cy="1152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419" y="3410429"/>
            <a:ext cx="5438995" cy="180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83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/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menelusuri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string “</a:t>
            </a:r>
            <a:r>
              <a:rPr lang="en-US" sz="2400" dirty="0" err="1"/>
              <a:t>Telkomsel</a:t>
            </a:r>
            <a:r>
              <a:rPr lang="en-US" sz="2400" dirty="0"/>
              <a:t>” </a:t>
            </a:r>
            <a:r>
              <a:rPr lang="en-US" sz="2400" dirty="0" err="1"/>
              <a:t>adalah</a:t>
            </a:r>
            <a:r>
              <a:rPr lang="en-US" sz="2400" dirty="0"/>
              <a:t> 0101110001110010111011100 = 25 bit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852936"/>
            <a:ext cx="614380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12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942147" y="3572123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02" y="1271836"/>
            <a:ext cx="6353543" cy="2155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091" y="4210780"/>
            <a:ext cx="5188977" cy="246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5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berarah</a:t>
            </a:r>
            <a:r>
              <a:rPr lang="en-US" dirty="0"/>
              <a:t> </a:t>
            </a:r>
            <a:r>
              <a:rPr lang="en-US" dirty="0" err="1"/>
              <a:t>terhubungkan</a:t>
            </a:r>
            <a:r>
              <a:rPr lang="en-US" dirty="0"/>
              <a:t> (connected undirected graph)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sirkuit</a:t>
            </a:r>
            <a:endParaRPr lang="id-ID" dirty="0" smtClean="0"/>
          </a:p>
          <a:p>
            <a:r>
              <a:rPr lang="en-US" dirty="0" smtClean="0"/>
              <a:t>D</a:t>
            </a:r>
            <a:r>
              <a:rPr lang="id-ID" dirty="0" smtClean="0"/>
              <a:t>ua </a:t>
            </a:r>
            <a:r>
              <a:rPr lang="id-ID" dirty="0"/>
              <a:t>sifat penting yang dapat digunakan untuk menentukan suatu pohom yaitu terhubung dan tidak mengandung sirkuit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533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Bukan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38" y="2492896"/>
            <a:ext cx="8129025" cy="281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6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899" y="1600200"/>
            <a:ext cx="5720901" cy="4525963"/>
          </a:xfrm>
        </p:spPr>
        <p:txBody>
          <a:bodyPr/>
          <a:lstStyle/>
          <a:p>
            <a:r>
              <a:rPr lang="en-US" sz="2400" dirty="0" err="1" smtClean="0"/>
              <a:t>Simpul</a:t>
            </a:r>
            <a:r>
              <a:rPr lang="en-US" sz="2400" dirty="0" smtClean="0"/>
              <a:t> E, F, </a:t>
            </a:r>
            <a:r>
              <a:rPr lang="en-US" sz="2400" dirty="0" err="1" smtClean="0"/>
              <a:t>dan</a:t>
            </a:r>
            <a:r>
              <a:rPr lang="en-US" sz="2400" dirty="0" smtClean="0"/>
              <a:t> 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anak</a:t>
            </a:r>
            <a:r>
              <a:rPr lang="en-US" sz="2400" b="1" dirty="0" smtClean="0"/>
              <a:t> (child)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D</a:t>
            </a:r>
          </a:p>
          <a:p>
            <a:r>
              <a:rPr lang="en-US" sz="2400" dirty="0" err="1" smtClean="0"/>
              <a:t>Simpul</a:t>
            </a:r>
            <a:r>
              <a:rPr lang="en-US" sz="2400" dirty="0" smtClean="0"/>
              <a:t> D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smtClean="0"/>
              <a:t>orang </a:t>
            </a:r>
            <a:r>
              <a:rPr lang="en-US" sz="2400" b="1" dirty="0" err="1" smtClean="0"/>
              <a:t>tua</a:t>
            </a:r>
            <a:r>
              <a:rPr lang="en-US" sz="2400" b="1" dirty="0" smtClean="0"/>
              <a:t> (parent)</a:t>
            </a:r>
            <a:endParaRPr lang="en-US" sz="2400" dirty="0" smtClean="0"/>
          </a:p>
          <a:p>
            <a:r>
              <a:rPr lang="en-US" sz="2400" dirty="0" smtClean="0"/>
              <a:t>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smtClean="0"/>
              <a:t>sibling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saudara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</a:t>
            </a:r>
            <a:endParaRPr lang="en-US" sz="2400" dirty="0" smtClean="0"/>
          </a:p>
          <a:p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paling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. </a:t>
            </a:r>
            <a:r>
              <a:rPr lang="en-US" sz="2400" dirty="0" err="1"/>
              <a:t>Simpul</a:t>
            </a:r>
            <a:r>
              <a:rPr lang="en-US" sz="2400" dirty="0"/>
              <a:t> B, E, F, </a:t>
            </a:r>
            <a:r>
              <a:rPr lang="en-US" sz="2400" dirty="0" err="1"/>
              <a:t>dan</a:t>
            </a:r>
            <a:r>
              <a:rPr lang="en-US" sz="2400" dirty="0"/>
              <a:t> G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.</a:t>
            </a:r>
          </a:p>
          <a:p>
            <a:r>
              <a:rPr lang="en-US" sz="2400" dirty="0"/>
              <a:t> Aras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kedalaman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aras</a:t>
            </a:r>
            <a:r>
              <a:rPr lang="en-US" sz="2400" dirty="0" smtClean="0"/>
              <a:t> </a:t>
            </a:r>
            <a:r>
              <a:rPr lang="en-US" sz="2400" dirty="0" err="1" smtClean="0"/>
              <a:t>mak</a:t>
            </a:r>
            <a:r>
              <a:rPr lang="en-US" sz="2400" dirty="0" smtClean="0"/>
              <a:t> = 3</a:t>
            </a:r>
            <a:endParaRPr lang="en-US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043146"/>
              </p:ext>
            </p:extLst>
          </p:nvPr>
        </p:nvGraphicFramePr>
        <p:xfrm>
          <a:off x="23402" y="1684897"/>
          <a:ext cx="2942497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Visio" r:id="rId3" imgW="2152751" imgH="2581343" progId="Visio.Drawing.15">
                  <p:embed/>
                </p:oleObj>
              </mc:Choice>
              <mc:Fallback>
                <p:oleObj name="Visio" r:id="rId3" imgW="2152751" imgH="25813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2" y="1684897"/>
                        <a:ext cx="2942497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815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/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berakar</a:t>
            </a:r>
            <a:r>
              <a:rPr lang="en-US" sz="2400" dirty="0"/>
              <a:t> yang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/>
              <a:t>paling </a:t>
            </a:r>
            <a:r>
              <a:rPr lang="en-US" sz="2400" dirty="0" err="1"/>
              <a:t>banyak</a:t>
            </a:r>
            <a:r>
              <a:rPr lang="en-US" sz="2400" dirty="0"/>
              <a:t> n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n-</a:t>
            </a:r>
            <a:r>
              <a:rPr lang="en-US" sz="2400" dirty="0" err="1"/>
              <a:t>ary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n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(binary tree). </a:t>
            </a:r>
            <a:endParaRPr lang="en-US" sz="2400" dirty="0" smtClean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simpulnya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: “</a:t>
            </a:r>
            <a:r>
              <a:rPr lang="en-US" sz="2400" dirty="0" err="1"/>
              <a:t>Simpul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diatasnya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0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Kode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Huffman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/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</a:t>
            </a:r>
            <a:r>
              <a:rPr lang="en-US" sz="2400" dirty="0" smtClean="0"/>
              <a:t>Huffman</a:t>
            </a:r>
          </a:p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Huffman </a:t>
            </a:r>
            <a:r>
              <a:rPr lang="en-US" sz="2400" dirty="0" err="1"/>
              <a:t>simbol</a:t>
            </a:r>
            <a:r>
              <a:rPr lang="en-US" sz="2400" dirty="0"/>
              <a:t>  yang  </a:t>
            </a:r>
            <a:r>
              <a:rPr lang="en-US" sz="2400" dirty="0" err="1"/>
              <a:t>mempunyai</a:t>
            </a:r>
            <a:r>
              <a:rPr lang="en-US" sz="2400" dirty="0"/>
              <a:t>  </a:t>
            </a:r>
            <a:r>
              <a:rPr lang="en-US" sz="2400" dirty="0" err="1"/>
              <a:t>probabilitas</a:t>
            </a:r>
            <a:r>
              <a:rPr lang="en-US" sz="2400" dirty="0"/>
              <a:t>  paling </a:t>
            </a:r>
            <a:r>
              <a:rPr lang="en-US" sz="2400" dirty="0" err="1"/>
              <a:t>besar</a:t>
            </a:r>
            <a:r>
              <a:rPr lang="en-US" sz="2400" dirty="0"/>
              <a:t>  </a:t>
            </a:r>
            <a:r>
              <a:rPr lang="en-US" sz="2400" dirty="0" err="1"/>
              <a:t>diberi</a:t>
            </a:r>
            <a:r>
              <a:rPr lang="en-US" sz="2400" dirty="0"/>
              <a:t>  </a:t>
            </a:r>
            <a:r>
              <a:rPr lang="en-US" sz="2400" dirty="0" err="1"/>
              <a:t>kode</a:t>
            </a:r>
            <a:r>
              <a:rPr lang="en-US" sz="2400" dirty="0"/>
              <a:t>  paling  </a:t>
            </a:r>
            <a:r>
              <a:rPr lang="en-US" sz="2400" dirty="0" err="1"/>
              <a:t>pendek</a:t>
            </a:r>
            <a:r>
              <a:rPr lang="en-US" sz="2400" dirty="0"/>
              <a:t>  (</a:t>
            </a:r>
            <a:r>
              <a:rPr lang="en-US" sz="2400" dirty="0" err="1"/>
              <a:t>jumlah</a:t>
            </a:r>
            <a:r>
              <a:rPr lang="en-US" sz="2400" dirty="0"/>
              <a:t>  bit  </a:t>
            </a:r>
            <a:r>
              <a:rPr lang="en-US" sz="2400" dirty="0" err="1"/>
              <a:t>kode</a:t>
            </a:r>
            <a:r>
              <a:rPr lang="en-US" sz="2400" dirty="0"/>
              <a:t>  </a:t>
            </a:r>
            <a:r>
              <a:rPr lang="en-US" sz="2400" dirty="0" err="1"/>
              <a:t>sedikit</a:t>
            </a:r>
            <a:r>
              <a:rPr lang="en-US" sz="2400" dirty="0"/>
              <a:t>)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simbol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paling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paling </a:t>
            </a:r>
            <a:r>
              <a:rPr lang="en-US" sz="2400" dirty="0" err="1"/>
              <a:t>panjang</a:t>
            </a:r>
            <a:r>
              <a:rPr lang="en-US" sz="2400" dirty="0"/>
              <a:t> (</a:t>
            </a:r>
            <a:r>
              <a:rPr lang="en-US" sz="2400" dirty="0" err="1"/>
              <a:t>jumlah</a:t>
            </a:r>
            <a:r>
              <a:rPr lang="en-US" sz="2400" dirty="0"/>
              <a:t> bit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memyusun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probabilitasnya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8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Huffman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, </a:t>
            </a:r>
            <a:r>
              <a:rPr lang="en-US" sz="2400" b="1" dirty="0" err="1"/>
              <a:t>buatlah</a:t>
            </a:r>
            <a:r>
              <a:rPr lang="en-US" sz="2400" b="1" dirty="0"/>
              <a:t>  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buah</a:t>
            </a:r>
            <a:r>
              <a:rPr lang="en-US" sz="2400" b="1" dirty="0"/>
              <a:t> node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frekuensi</a:t>
            </a:r>
            <a:r>
              <a:rPr lang="en-US" sz="2400" b="1" dirty="0"/>
              <a:t> paling </a:t>
            </a:r>
            <a:r>
              <a:rPr lang="en-US" sz="2400" b="1" dirty="0" err="1"/>
              <a:t>kecil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Buatlah</a:t>
            </a:r>
            <a:r>
              <a:rPr lang="en-US" sz="2400" b="1" dirty="0"/>
              <a:t> node parent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parent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node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Masukkan</a:t>
            </a:r>
            <a:r>
              <a:rPr lang="en-US" sz="2400" b="1" dirty="0"/>
              <a:t>  node  parent   </a:t>
            </a:r>
            <a:r>
              <a:rPr lang="en-US" sz="2400" b="1" dirty="0" err="1"/>
              <a:t>tersebut</a:t>
            </a:r>
            <a:r>
              <a:rPr lang="en-US" sz="2400" b="1" dirty="0"/>
              <a:t>  </a:t>
            </a:r>
            <a:r>
              <a:rPr lang="en-US" sz="2400" b="1" dirty="0" err="1"/>
              <a:t>beserta</a:t>
            </a:r>
            <a:r>
              <a:rPr lang="en-US" sz="2400" b="1" dirty="0"/>
              <a:t>  </a:t>
            </a:r>
            <a:r>
              <a:rPr lang="en-US" sz="2400" b="1" dirty="0" err="1"/>
              <a:t>bobotnya</a:t>
            </a:r>
            <a:r>
              <a:rPr lang="en-US" sz="2400" b="1" dirty="0"/>
              <a:t>  </a:t>
            </a:r>
            <a:r>
              <a:rPr lang="en-US" sz="2400" b="1" dirty="0" err="1"/>
              <a:t>ke</a:t>
            </a:r>
            <a:r>
              <a:rPr lang="en-US" sz="2400" b="1" dirty="0"/>
              <a:t>  </a:t>
            </a:r>
            <a:r>
              <a:rPr lang="en-US" sz="2400" b="1" dirty="0" err="1"/>
              <a:t>dalam</a:t>
            </a:r>
            <a:r>
              <a:rPr lang="en-US" sz="2400" b="1" dirty="0"/>
              <a:t>  </a:t>
            </a:r>
            <a:r>
              <a:rPr lang="en-US" sz="2400" b="1" dirty="0" err="1"/>
              <a:t>daftar</a:t>
            </a:r>
            <a:r>
              <a:rPr lang="en-US" sz="2400" dirty="0"/>
              <a:t>,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node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probabilitasnya</a:t>
            </a:r>
            <a:r>
              <a:rPr lang="en-US" sz="2400" dirty="0"/>
              <a:t> </a:t>
            </a:r>
            <a:r>
              <a:rPr lang="en-US" sz="2400" dirty="0" err="1"/>
              <a:t>dihapus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Salah  </a:t>
            </a:r>
            <a:r>
              <a:rPr lang="en-US" sz="2400" dirty="0" err="1"/>
              <a:t>satu</a:t>
            </a:r>
            <a:r>
              <a:rPr lang="en-US" sz="2400" dirty="0"/>
              <a:t>  node  </a:t>
            </a:r>
            <a:r>
              <a:rPr lang="en-US" sz="2400" dirty="0" err="1"/>
              <a:t>anak</a:t>
            </a:r>
            <a:r>
              <a:rPr lang="en-US" sz="2400" dirty="0"/>
              <a:t>  </a:t>
            </a:r>
            <a:r>
              <a:rPr lang="en-US" sz="2400" dirty="0" err="1"/>
              <a:t>dijadikan</a:t>
            </a:r>
            <a:r>
              <a:rPr lang="en-US" sz="2400" dirty="0"/>
              <a:t>  </a:t>
            </a:r>
            <a:r>
              <a:rPr lang="en-US" sz="2400" dirty="0" err="1"/>
              <a:t>jalur</a:t>
            </a:r>
            <a:r>
              <a:rPr lang="en-US" sz="2400" dirty="0"/>
              <a:t>  (</a:t>
            </a:r>
            <a:r>
              <a:rPr lang="en-US" sz="2400" dirty="0" err="1"/>
              <a:t>dilihat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 node  parent)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0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1.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997152"/>
          </a:xfrm>
        </p:spPr>
        <p:txBody>
          <a:bodyPr/>
          <a:lstStyle/>
          <a:p>
            <a:pPr lvl="0" algn="just"/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“SCIENCE</a:t>
            </a:r>
            <a:r>
              <a:rPr lang="en-US" sz="2400" dirty="0" smtClean="0"/>
              <a:t>”</a:t>
            </a:r>
          </a:p>
          <a:p>
            <a:pPr marL="0" indent="0" algn="just">
              <a:buNone/>
            </a:pPr>
            <a:r>
              <a:rPr lang="en-US" sz="2400" b="1" dirty="0" err="1"/>
              <a:t>Solusi</a:t>
            </a:r>
            <a:endParaRPr lang="en-US" sz="2400" dirty="0"/>
          </a:p>
          <a:p>
            <a:pPr algn="just"/>
            <a:r>
              <a:rPr lang="en-US" sz="2400" dirty="0" err="1" smtClean="0"/>
              <a:t>Buatllah</a:t>
            </a:r>
            <a:r>
              <a:rPr lang="en-US" sz="2400" dirty="0" smtClean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Urutkan</a:t>
            </a:r>
            <a:r>
              <a:rPr lang="en-US" sz="2400" dirty="0"/>
              <a:t> </a:t>
            </a:r>
            <a:r>
              <a:rPr lang="en-US" sz="2400" dirty="0" err="1"/>
              <a:t>berdsarkan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frekuensinya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kata yang </a:t>
            </a:r>
            <a:r>
              <a:rPr lang="en-US" sz="2400" dirty="0" err="1"/>
              <a:t>dimaksud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490" y="2996952"/>
            <a:ext cx="3036060" cy="24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71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daun-daun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mengasosiasikan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Dari </a:t>
            </a:r>
            <a:r>
              <a:rPr lang="en-US" sz="2400" dirty="0" err="1"/>
              <a:t>daun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I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SI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orangtua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menyisipkannya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frekuensinya</a:t>
            </a:r>
            <a:r>
              <a:rPr lang="en-US" sz="2400" dirty="0"/>
              <a:t>.</a:t>
            </a:r>
          </a:p>
          <a:p>
            <a:pPr lvl="0" algn="just"/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924944"/>
            <a:ext cx="6551093" cy="843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858879"/>
            <a:ext cx="5847705" cy="175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21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8554</TotalTime>
  <Words>601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Diseño predeterminado</vt:lpstr>
      <vt:lpstr>Microsoft Visio Drawing</vt:lpstr>
      <vt:lpstr>PowerPoint Presentation</vt:lpstr>
      <vt:lpstr>Definisi Pohon</vt:lpstr>
      <vt:lpstr>Pohon dan Bukan Pohon</vt:lpstr>
      <vt:lpstr>Terminologi dalam Pohon</vt:lpstr>
      <vt:lpstr>Pohon BIner</vt:lpstr>
      <vt:lpstr>Kode Huffman</vt:lpstr>
      <vt:lpstr>Algoritma Pohon Huffman</vt:lpstr>
      <vt:lpstr>Contoh</vt:lpstr>
      <vt:lpstr>Solusi</vt:lpstr>
      <vt:lpstr>Solusi</vt:lpstr>
      <vt:lpstr>Solusi</vt:lpstr>
      <vt:lpstr>Contoh</vt:lpstr>
      <vt:lpstr>Solusi</vt:lpstr>
      <vt:lpstr>Solusi</vt:lpstr>
      <vt:lpstr>Solusi</vt:lpstr>
      <vt:lpstr>Solusi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877</cp:revision>
  <dcterms:created xsi:type="dcterms:W3CDTF">2010-05-23T14:28:12Z</dcterms:created>
  <dcterms:modified xsi:type="dcterms:W3CDTF">2015-11-23T08:03:50Z</dcterms:modified>
</cp:coreProperties>
</file>