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A015B-8C45-4E8C-B3C5-C89482BE157E}" type="doc">
      <dgm:prSet loTypeId="urn:microsoft.com/office/officeart/2011/layout/Tab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72CB064-810B-4D50-9BD1-73627F2D4380}">
      <dgm:prSet phldrT="[Text]"/>
      <dgm:spPr/>
      <dgm:t>
        <a:bodyPr/>
        <a:lstStyle/>
        <a:p>
          <a:r>
            <a:rPr lang="en-US" dirty="0" smtClean="0"/>
            <a:t>Real Problem</a:t>
          </a:r>
          <a:endParaRPr lang="en-US" dirty="0"/>
        </a:p>
      </dgm:t>
    </dgm:pt>
    <dgm:pt modelId="{FFF6CBA8-DCB2-4F35-A54E-5740C21A0094}" type="parTrans" cxnId="{6CED1837-7B8A-4499-87DE-F77C10D3AE7B}">
      <dgm:prSet/>
      <dgm:spPr/>
      <dgm:t>
        <a:bodyPr/>
        <a:lstStyle/>
        <a:p>
          <a:endParaRPr lang="en-US"/>
        </a:p>
      </dgm:t>
    </dgm:pt>
    <dgm:pt modelId="{295A1B82-7151-44D1-B99B-62391C77C7EF}" type="sibTrans" cxnId="{6CED1837-7B8A-4499-87DE-F77C10D3AE7B}">
      <dgm:prSet/>
      <dgm:spPr/>
      <dgm:t>
        <a:bodyPr/>
        <a:lstStyle/>
        <a:p>
          <a:endParaRPr lang="en-US"/>
        </a:p>
      </dgm:t>
    </dgm:pt>
    <dgm:pt modelId="{7B6702AA-DC09-4DD3-B39E-D9BFD59B93CE}">
      <dgm:prSet phldrT="[Text]"/>
      <dgm:spPr/>
      <dgm:t>
        <a:bodyPr/>
        <a:lstStyle/>
        <a:p>
          <a:r>
            <a:rPr lang="en-US" dirty="0" err="1" smtClean="0"/>
            <a:t>contoh</a:t>
          </a:r>
          <a:endParaRPr lang="en-US" dirty="0"/>
        </a:p>
      </dgm:t>
    </dgm:pt>
    <dgm:pt modelId="{C1D39FC2-4F62-492D-9192-368B3E511506}" type="parTrans" cxnId="{9395C4BE-0789-4850-890A-5BCD0EDF098D}">
      <dgm:prSet/>
      <dgm:spPr/>
      <dgm:t>
        <a:bodyPr/>
        <a:lstStyle/>
        <a:p>
          <a:endParaRPr lang="en-US"/>
        </a:p>
      </dgm:t>
    </dgm:pt>
    <dgm:pt modelId="{1FB6B6E7-B416-40FF-8E6D-57BE30E28D3B}" type="sibTrans" cxnId="{9395C4BE-0789-4850-890A-5BCD0EDF098D}">
      <dgm:prSet/>
      <dgm:spPr/>
      <dgm:t>
        <a:bodyPr/>
        <a:lstStyle/>
        <a:p>
          <a:endParaRPr lang="en-US"/>
        </a:p>
      </dgm:t>
    </dgm:pt>
    <dgm:pt modelId="{35AB8CAD-0E86-4329-82CF-6C396836C57E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</a:t>
          </a:r>
          <a:r>
            <a:rPr lang="en-US" dirty="0" err="1" smtClean="0"/>
            <a:t>anda</a:t>
          </a:r>
          <a:r>
            <a:rPr lang="en-US" dirty="0" smtClean="0"/>
            <a:t> </a:t>
          </a:r>
          <a:r>
            <a:rPr lang="en-US" dirty="0" err="1" smtClean="0"/>
            <a:t>merasa</a:t>
          </a:r>
          <a:r>
            <a:rPr lang="en-US" dirty="0" smtClean="0"/>
            <a:t> </a:t>
          </a:r>
          <a:r>
            <a:rPr lang="en-US" dirty="0" err="1" smtClean="0"/>
            <a:t>kesulitan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 manual </a:t>
          </a:r>
          <a:r>
            <a:rPr lang="en-US" dirty="0" err="1" smtClean="0"/>
            <a:t>pencatatan</a:t>
          </a:r>
          <a:r>
            <a:rPr lang="en-US" dirty="0" smtClean="0"/>
            <a:t> </a:t>
          </a:r>
          <a:r>
            <a:rPr lang="en-US" dirty="0" err="1" smtClean="0"/>
            <a:t>pegawai</a:t>
          </a:r>
          <a:r>
            <a:rPr lang="en-US" dirty="0" smtClean="0"/>
            <a:t> </a:t>
          </a:r>
          <a:r>
            <a:rPr lang="en-US" dirty="0" err="1" smtClean="0"/>
            <a:t>saat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?</a:t>
          </a:r>
          <a:endParaRPr lang="en-US" dirty="0"/>
        </a:p>
      </dgm:t>
    </dgm:pt>
    <dgm:pt modelId="{32EDE184-206D-458E-B8DC-414B00A36796}" type="parTrans" cxnId="{52783E8E-BC3C-43D0-A130-933545E6AF6E}">
      <dgm:prSet/>
      <dgm:spPr/>
      <dgm:t>
        <a:bodyPr/>
        <a:lstStyle/>
        <a:p>
          <a:endParaRPr lang="en-US"/>
        </a:p>
      </dgm:t>
    </dgm:pt>
    <dgm:pt modelId="{650D62DC-4BCE-425F-A058-FC860E5BD972}" type="sibTrans" cxnId="{52783E8E-BC3C-43D0-A130-933545E6AF6E}">
      <dgm:prSet/>
      <dgm:spPr/>
      <dgm:t>
        <a:bodyPr/>
        <a:lstStyle/>
        <a:p>
          <a:endParaRPr lang="en-US"/>
        </a:p>
      </dgm:t>
    </dgm:pt>
    <dgm:pt modelId="{331C5A9F-3054-44C6-BC59-11C545B03763}">
      <dgm:prSet phldrT="[Text]"/>
      <dgm:spPr/>
      <dgm:t>
        <a:bodyPr/>
        <a:lstStyle/>
        <a:p>
          <a:r>
            <a:rPr lang="en-US" dirty="0" err="1" smtClean="0"/>
            <a:t>Solusi</a:t>
          </a:r>
          <a:endParaRPr lang="en-US" dirty="0"/>
        </a:p>
      </dgm:t>
    </dgm:pt>
    <dgm:pt modelId="{4015A542-0383-46F4-9948-E7EC5DDD8A50}" type="parTrans" cxnId="{5C247F60-2333-4922-9CA4-3E710E268E9B}">
      <dgm:prSet/>
      <dgm:spPr/>
      <dgm:t>
        <a:bodyPr/>
        <a:lstStyle/>
        <a:p>
          <a:endParaRPr lang="en-US"/>
        </a:p>
      </dgm:t>
    </dgm:pt>
    <dgm:pt modelId="{9E7D4753-F87F-43DD-A8D4-98B2C87E10E7}" type="sibTrans" cxnId="{5C247F60-2333-4922-9CA4-3E710E268E9B}">
      <dgm:prSet/>
      <dgm:spPr/>
      <dgm:t>
        <a:bodyPr/>
        <a:lstStyle/>
        <a:p>
          <a:endParaRPr lang="en-US"/>
        </a:p>
      </dgm:t>
    </dgm:pt>
    <dgm:pt modelId="{33205349-FBB9-45A4-B031-22972E928A33}">
      <dgm:prSet phldrT="[Text]"/>
      <dgm:spPr/>
      <dgm:t>
        <a:bodyPr/>
        <a:lstStyle/>
        <a:p>
          <a:r>
            <a:rPr lang="en-US" dirty="0" err="1" smtClean="0"/>
            <a:t>contoh</a:t>
          </a:r>
          <a:endParaRPr lang="en-US" dirty="0"/>
        </a:p>
      </dgm:t>
    </dgm:pt>
    <dgm:pt modelId="{44D30304-1E98-4D93-B051-8F7AB5C377A9}" type="parTrans" cxnId="{776B547F-3A25-4588-85BB-62E808F2A54E}">
      <dgm:prSet/>
      <dgm:spPr/>
      <dgm:t>
        <a:bodyPr/>
        <a:lstStyle/>
        <a:p>
          <a:endParaRPr lang="en-US"/>
        </a:p>
      </dgm:t>
    </dgm:pt>
    <dgm:pt modelId="{7EA6C923-AE96-4767-B177-FEEC88A392A7}" type="sibTrans" cxnId="{776B547F-3A25-4588-85BB-62E808F2A54E}">
      <dgm:prSet/>
      <dgm:spPr/>
      <dgm:t>
        <a:bodyPr/>
        <a:lstStyle/>
        <a:p>
          <a:endParaRPr lang="en-US"/>
        </a:p>
      </dgm:t>
    </dgm:pt>
    <dgm:pt modelId="{A220274D-8AB8-474D-A775-99E2E0230144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</a:t>
          </a:r>
          <a:r>
            <a:rPr lang="en-US" dirty="0" err="1" smtClean="0"/>
            <a:t>anda</a:t>
          </a:r>
          <a:r>
            <a:rPr lang="en-US" dirty="0" smtClean="0"/>
            <a:t> </a:t>
          </a:r>
          <a:r>
            <a:rPr lang="en-US" dirty="0" err="1" smtClean="0"/>
            <a:t>merasa</a:t>
          </a:r>
          <a:r>
            <a:rPr lang="en-US" dirty="0" smtClean="0"/>
            <a:t> </a:t>
          </a:r>
          <a:r>
            <a:rPr lang="en-US" dirty="0" err="1" smtClean="0"/>
            <a:t>bahwa</a:t>
          </a:r>
          <a:r>
            <a:rPr lang="en-US" dirty="0" smtClean="0"/>
            <a:t> </a:t>
          </a:r>
          <a:r>
            <a:rPr lang="en-US" dirty="0" err="1" smtClean="0"/>
            <a:t>diperlukan</a:t>
          </a:r>
          <a:r>
            <a:rPr lang="en-US" dirty="0" smtClean="0"/>
            <a:t> </a:t>
          </a:r>
          <a:r>
            <a:rPr lang="en-US" dirty="0" err="1" smtClean="0"/>
            <a:t>sebuah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berbasis</a:t>
          </a:r>
          <a:r>
            <a:rPr lang="en-US" dirty="0" smtClean="0"/>
            <a:t> web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pengelolaan</a:t>
          </a:r>
          <a:r>
            <a:rPr lang="en-US" dirty="0" smtClean="0"/>
            <a:t> data </a:t>
          </a:r>
          <a:r>
            <a:rPr lang="en-US" dirty="0" err="1" smtClean="0"/>
            <a:t>pegawai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pengajuan</a:t>
          </a:r>
          <a:r>
            <a:rPr lang="en-US" dirty="0" smtClean="0"/>
            <a:t> </a:t>
          </a:r>
          <a:r>
            <a:rPr lang="en-US" dirty="0" err="1" smtClean="0"/>
            <a:t>cuti</a:t>
          </a:r>
          <a:r>
            <a:rPr lang="en-US" dirty="0" smtClean="0"/>
            <a:t>?</a:t>
          </a:r>
          <a:endParaRPr lang="en-US" dirty="0"/>
        </a:p>
      </dgm:t>
    </dgm:pt>
    <dgm:pt modelId="{F4BE8242-DC8D-4155-8931-19D9BA5941EF}" type="parTrans" cxnId="{0B8B4B3B-EF3D-4730-8840-5A8D8546670D}">
      <dgm:prSet/>
      <dgm:spPr/>
      <dgm:t>
        <a:bodyPr/>
        <a:lstStyle/>
        <a:p>
          <a:endParaRPr lang="en-US"/>
        </a:p>
      </dgm:t>
    </dgm:pt>
    <dgm:pt modelId="{ACD5ED2C-91DA-4C79-A171-3E4A079868F6}" type="sibTrans" cxnId="{0B8B4B3B-EF3D-4730-8840-5A8D8546670D}">
      <dgm:prSet/>
      <dgm:spPr/>
      <dgm:t>
        <a:bodyPr/>
        <a:lstStyle/>
        <a:p>
          <a:endParaRPr lang="en-US"/>
        </a:p>
      </dgm:t>
    </dgm:pt>
    <dgm:pt modelId="{E077C64B-44A4-41F1-B957-DA03D726534A}">
      <dgm:prSet phldrT="[Text]"/>
      <dgm:spPr/>
      <dgm:t>
        <a:bodyPr/>
        <a:lstStyle/>
        <a:p>
          <a:r>
            <a:rPr lang="en-US" dirty="0" smtClean="0"/>
            <a:t>Proses </a:t>
          </a:r>
          <a:r>
            <a:rPr lang="en-US" dirty="0" err="1" smtClean="0"/>
            <a:t>Bisnis</a:t>
          </a:r>
          <a:endParaRPr lang="en-US" dirty="0"/>
        </a:p>
      </dgm:t>
    </dgm:pt>
    <dgm:pt modelId="{3155858F-F0A5-4627-A842-31759EFB665D}" type="parTrans" cxnId="{FF403201-F747-451F-A852-DD22BFC7F3D7}">
      <dgm:prSet/>
      <dgm:spPr/>
      <dgm:t>
        <a:bodyPr/>
        <a:lstStyle/>
        <a:p>
          <a:endParaRPr lang="en-US"/>
        </a:p>
      </dgm:t>
    </dgm:pt>
    <dgm:pt modelId="{9500E44C-F443-41AD-9713-E9BC57F8D7AC}" type="sibTrans" cxnId="{FF403201-F747-451F-A852-DD22BFC7F3D7}">
      <dgm:prSet/>
      <dgm:spPr/>
      <dgm:t>
        <a:bodyPr/>
        <a:lstStyle/>
        <a:p>
          <a:endParaRPr lang="en-US"/>
        </a:p>
      </dgm:t>
    </dgm:pt>
    <dgm:pt modelId="{F875122D-63B1-4B98-A4A4-3323D07580C3}">
      <dgm:prSet phldrT="[Text]"/>
      <dgm:spPr/>
      <dgm:t>
        <a:bodyPr/>
        <a:lstStyle/>
        <a:p>
          <a:r>
            <a:rPr lang="en-US" dirty="0" err="1" smtClean="0"/>
            <a:t>contoh</a:t>
          </a:r>
          <a:endParaRPr lang="en-US" dirty="0"/>
        </a:p>
      </dgm:t>
    </dgm:pt>
    <dgm:pt modelId="{1F988B9C-21EE-4BA6-8F98-E027B8D96F39}" type="parTrans" cxnId="{FBF5E343-B0AE-43A7-886A-307F42E70679}">
      <dgm:prSet/>
      <dgm:spPr/>
      <dgm:t>
        <a:bodyPr/>
        <a:lstStyle/>
        <a:p>
          <a:endParaRPr lang="en-US"/>
        </a:p>
      </dgm:t>
    </dgm:pt>
    <dgm:pt modelId="{78EDB27D-17FE-4A85-9EF5-4D0F09A25C90}" type="sibTrans" cxnId="{FBF5E343-B0AE-43A7-886A-307F42E70679}">
      <dgm:prSet/>
      <dgm:spPr/>
      <dgm:t>
        <a:bodyPr/>
        <a:lstStyle/>
        <a:p>
          <a:endParaRPr lang="en-US"/>
        </a:p>
      </dgm:t>
    </dgm:pt>
    <dgm:pt modelId="{BB5CE4B2-5792-452B-B277-371F37441187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manual </a:t>
          </a:r>
          <a:r>
            <a:rPr lang="en-US" dirty="0" err="1" smtClean="0"/>
            <a:t>pengajuan</a:t>
          </a:r>
          <a:r>
            <a:rPr lang="en-US" dirty="0" smtClean="0"/>
            <a:t> </a:t>
          </a:r>
          <a:r>
            <a:rPr lang="en-US" dirty="0" err="1" smtClean="0"/>
            <a:t>cuti</a:t>
          </a:r>
          <a:r>
            <a:rPr lang="en-US" dirty="0" smtClean="0"/>
            <a:t>  yang </a:t>
          </a:r>
          <a:r>
            <a:rPr lang="en-US" dirty="0" err="1" smtClean="0"/>
            <a:t>berjalan</a:t>
          </a:r>
          <a:r>
            <a:rPr lang="en-US" dirty="0" smtClean="0"/>
            <a:t> </a:t>
          </a:r>
          <a:r>
            <a:rPr lang="en-US" dirty="0" err="1" smtClean="0"/>
            <a:t>saat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birokrasi</a:t>
          </a:r>
          <a:r>
            <a:rPr lang="en-US" dirty="0" smtClean="0"/>
            <a:t> yang </a:t>
          </a:r>
          <a:r>
            <a:rPr lang="en-US" dirty="0" err="1" smtClean="0"/>
            <a:t>berbelit-belit</a:t>
          </a:r>
          <a:r>
            <a:rPr lang="en-US" dirty="0" smtClean="0"/>
            <a:t>?</a:t>
          </a:r>
          <a:endParaRPr lang="en-US" dirty="0"/>
        </a:p>
      </dgm:t>
    </dgm:pt>
    <dgm:pt modelId="{FF6B7026-95F8-419E-9940-56B7C7469272}" type="parTrans" cxnId="{6E436489-5076-452E-85BA-E7E90883DB9F}">
      <dgm:prSet/>
      <dgm:spPr/>
      <dgm:t>
        <a:bodyPr/>
        <a:lstStyle/>
        <a:p>
          <a:endParaRPr lang="en-US"/>
        </a:p>
      </dgm:t>
    </dgm:pt>
    <dgm:pt modelId="{E42CE419-C59C-4B13-95DD-816BBB403EEE}" type="sibTrans" cxnId="{6E436489-5076-452E-85BA-E7E90883DB9F}">
      <dgm:prSet/>
      <dgm:spPr/>
      <dgm:t>
        <a:bodyPr/>
        <a:lstStyle/>
        <a:p>
          <a:endParaRPr lang="en-US"/>
        </a:p>
      </dgm:t>
    </dgm:pt>
    <dgm:pt modelId="{2630DD8A-CAA2-47D7-B0D8-6D0F9E40344D}">
      <dgm:prSet phldrT="[Text]"/>
      <dgm:spPr/>
      <dgm:t>
        <a:bodyPr/>
        <a:lstStyle/>
        <a:p>
          <a:r>
            <a:rPr lang="en-US" dirty="0" smtClean="0"/>
            <a:t>People</a:t>
          </a:r>
          <a:endParaRPr lang="en-US" dirty="0"/>
        </a:p>
      </dgm:t>
    </dgm:pt>
    <dgm:pt modelId="{B7A0F1CD-2897-4AB3-AEA0-3F748E627CC9}" type="parTrans" cxnId="{04B157DA-EA1C-408D-AE6C-706E67BAEB6C}">
      <dgm:prSet/>
      <dgm:spPr/>
      <dgm:t>
        <a:bodyPr/>
        <a:lstStyle/>
        <a:p>
          <a:endParaRPr lang="en-US"/>
        </a:p>
      </dgm:t>
    </dgm:pt>
    <dgm:pt modelId="{34EA6A0F-B1EE-4FA2-90A4-904F3F086B88}" type="sibTrans" cxnId="{04B157DA-EA1C-408D-AE6C-706E67BAEB6C}">
      <dgm:prSet/>
      <dgm:spPr/>
      <dgm:t>
        <a:bodyPr/>
        <a:lstStyle/>
        <a:p>
          <a:endParaRPr lang="en-US"/>
        </a:p>
      </dgm:t>
    </dgm:pt>
    <dgm:pt modelId="{501DF0E2-D2A2-476D-820A-92F8161B9ABC}">
      <dgm:prSet phldrT="[Text]"/>
      <dgm:spPr/>
      <dgm:t>
        <a:bodyPr/>
        <a:lstStyle/>
        <a:p>
          <a:r>
            <a:rPr lang="en-US" dirty="0" err="1" smtClean="0"/>
            <a:t>contoh</a:t>
          </a:r>
          <a:endParaRPr lang="en-US" dirty="0"/>
        </a:p>
      </dgm:t>
    </dgm:pt>
    <dgm:pt modelId="{0E342086-93E0-4DCF-B49F-31AFEB6449C6}" type="parTrans" cxnId="{60C63040-2F96-474B-98DC-ADBED0191852}">
      <dgm:prSet/>
      <dgm:spPr/>
      <dgm:t>
        <a:bodyPr/>
        <a:lstStyle/>
        <a:p>
          <a:endParaRPr lang="en-US"/>
        </a:p>
      </dgm:t>
    </dgm:pt>
    <dgm:pt modelId="{A2F0CFF4-E4C4-47A0-B03E-7B32097E49F8}" type="sibTrans" cxnId="{60C63040-2F96-474B-98DC-ADBED0191852}">
      <dgm:prSet/>
      <dgm:spPr/>
      <dgm:t>
        <a:bodyPr/>
        <a:lstStyle/>
        <a:p>
          <a:endParaRPr lang="en-US"/>
        </a:p>
      </dgm:t>
    </dgm:pt>
    <dgm:pt modelId="{1E31DD37-A594-481D-9008-44CE01DABB0D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alur</a:t>
          </a:r>
          <a:r>
            <a:rPr lang="en-US" dirty="0" smtClean="0"/>
            <a:t> </a:t>
          </a:r>
          <a:r>
            <a:rPr lang="en-US" dirty="0" err="1" smtClean="0"/>
            <a:t>pengajuan</a:t>
          </a:r>
          <a:r>
            <a:rPr lang="en-US" dirty="0" smtClean="0"/>
            <a:t> </a:t>
          </a:r>
          <a:r>
            <a:rPr lang="en-US" dirty="0" err="1" smtClean="0"/>
            <a:t>cuti</a:t>
          </a:r>
          <a:r>
            <a:rPr lang="en-US" dirty="0" smtClean="0"/>
            <a:t> </a:t>
          </a:r>
          <a:r>
            <a:rPr lang="en-US" dirty="0" err="1" smtClean="0"/>
            <a:t>saat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anda</a:t>
          </a:r>
          <a:r>
            <a:rPr lang="en-US" dirty="0" smtClean="0"/>
            <a:t> </a:t>
          </a:r>
          <a:r>
            <a:rPr lang="en-US" dirty="0" err="1" smtClean="0"/>
            <a:t>kesulitan</a:t>
          </a:r>
          <a:r>
            <a:rPr lang="en-US" dirty="0" smtClean="0"/>
            <a:t> </a:t>
          </a:r>
          <a:r>
            <a:rPr lang="en-US" dirty="0" err="1" smtClean="0"/>
            <a:t>menadapatkan</a:t>
          </a:r>
          <a:r>
            <a:rPr lang="en-US" dirty="0" smtClean="0"/>
            <a:t> </a:t>
          </a:r>
          <a:r>
            <a:rPr lang="en-US" dirty="0" err="1" smtClean="0"/>
            <a:t>persetujuan</a:t>
          </a:r>
          <a:r>
            <a:rPr lang="en-US" dirty="0" smtClean="0"/>
            <a:t> </a:t>
          </a:r>
          <a:r>
            <a:rPr lang="en-US" dirty="0" err="1" smtClean="0"/>
            <a:t>pimpinan</a:t>
          </a:r>
          <a:r>
            <a:rPr lang="en-US" dirty="0" smtClean="0"/>
            <a:t>?</a:t>
          </a:r>
          <a:endParaRPr lang="en-US" dirty="0"/>
        </a:p>
      </dgm:t>
    </dgm:pt>
    <dgm:pt modelId="{193C727D-1BA0-4843-9C42-4D5460B70CB8}" type="parTrans" cxnId="{8C58ECB1-EECD-43A7-9B91-A282ABA4CD52}">
      <dgm:prSet/>
      <dgm:spPr/>
      <dgm:t>
        <a:bodyPr/>
        <a:lstStyle/>
        <a:p>
          <a:endParaRPr lang="en-US"/>
        </a:p>
      </dgm:t>
    </dgm:pt>
    <dgm:pt modelId="{90AF5003-FEED-4422-8907-839494CAAD61}" type="sibTrans" cxnId="{8C58ECB1-EECD-43A7-9B91-A282ABA4CD52}">
      <dgm:prSet/>
      <dgm:spPr/>
      <dgm:t>
        <a:bodyPr/>
        <a:lstStyle/>
        <a:p>
          <a:endParaRPr lang="en-US"/>
        </a:p>
      </dgm:t>
    </dgm:pt>
    <dgm:pt modelId="{77EF46BF-9135-4CE3-B83C-47C3F3A79890}">
      <dgm:prSet phldrT="[Text]"/>
      <dgm:spPr/>
      <dgm:t>
        <a:bodyPr/>
        <a:lstStyle/>
        <a:p>
          <a:r>
            <a:rPr lang="en-US" dirty="0" err="1" smtClean="0"/>
            <a:t>Teknologi</a:t>
          </a:r>
          <a:endParaRPr lang="en-US" dirty="0"/>
        </a:p>
      </dgm:t>
    </dgm:pt>
    <dgm:pt modelId="{5CF28D4C-C85A-406E-9E46-BC2101A39AB4}" type="parTrans" cxnId="{50DE3F59-4F70-4202-9643-FB608E1FFDC3}">
      <dgm:prSet/>
      <dgm:spPr/>
      <dgm:t>
        <a:bodyPr/>
        <a:lstStyle/>
        <a:p>
          <a:endParaRPr lang="en-US"/>
        </a:p>
      </dgm:t>
    </dgm:pt>
    <dgm:pt modelId="{5293EEA0-88F9-401F-AE77-89E7EE33B95A}" type="sibTrans" cxnId="{50DE3F59-4F70-4202-9643-FB608E1FFDC3}">
      <dgm:prSet/>
      <dgm:spPr/>
      <dgm:t>
        <a:bodyPr/>
        <a:lstStyle/>
        <a:p>
          <a:endParaRPr lang="en-US"/>
        </a:p>
      </dgm:t>
    </dgm:pt>
    <dgm:pt modelId="{30B9D3F4-1494-4734-A6BB-03BBE5C671DE}">
      <dgm:prSet phldrT="[Text]"/>
      <dgm:spPr/>
      <dgm:t>
        <a:bodyPr/>
        <a:lstStyle/>
        <a:p>
          <a:r>
            <a:rPr lang="en-US" dirty="0" smtClean="0"/>
            <a:t>Scope</a:t>
          </a:r>
          <a:endParaRPr lang="en-US" dirty="0"/>
        </a:p>
      </dgm:t>
    </dgm:pt>
    <dgm:pt modelId="{4095F041-EA29-4ABF-8265-A925C873C77D}" type="parTrans" cxnId="{EDDAFC6A-1D85-4E7C-852B-0A472C947572}">
      <dgm:prSet/>
      <dgm:spPr/>
      <dgm:t>
        <a:bodyPr/>
        <a:lstStyle/>
        <a:p>
          <a:endParaRPr lang="en-US"/>
        </a:p>
      </dgm:t>
    </dgm:pt>
    <dgm:pt modelId="{CC45D99B-3644-4DF3-B056-E2EECA18F49C}" type="sibTrans" cxnId="{EDDAFC6A-1D85-4E7C-852B-0A472C947572}">
      <dgm:prSet/>
      <dgm:spPr/>
      <dgm:t>
        <a:bodyPr/>
        <a:lstStyle/>
        <a:p>
          <a:endParaRPr lang="en-US"/>
        </a:p>
      </dgm:t>
    </dgm:pt>
    <dgm:pt modelId="{395BD4E0-C347-4735-BCD8-26E47F5CE3E7}">
      <dgm:prSet phldrT="[Text]"/>
      <dgm:spPr/>
      <dgm:t>
        <a:bodyPr/>
        <a:lstStyle/>
        <a:p>
          <a:r>
            <a:rPr lang="en-US" dirty="0" err="1" smtClean="0"/>
            <a:t>Contoh</a:t>
          </a:r>
          <a:endParaRPr lang="en-US" dirty="0"/>
        </a:p>
      </dgm:t>
    </dgm:pt>
    <dgm:pt modelId="{776E55E4-0A88-4C0A-B4EC-B03439865C4F}" type="parTrans" cxnId="{637D03B8-B7C1-4F98-889C-E607B3C7BDD8}">
      <dgm:prSet/>
      <dgm:spPr/>
      <dgm:t>
        <a:bodyPr/>
        <a:lstStyle/>
        <a:p>
          <a:endParaRPr lang="en-US"/>
        </a:p>
      </dgm:t>
    </dgm:pt>
    <dgm:pt modelId="{65191865-EB09-4CA9-8BBB-A5A031065A6F}" type="sibTrans" cxnId="{637D03B8-B7C1-4F98-889C-E607B3C7BDD8}">
      <dgm:prSet/>
      <dgm:spPr/>
      <dgm:t>
        <a:bodyPr/>
        <a:lstStyle/>
        <a:p>
          <a:endParaRPr lang="en-US"/>
        </a:p>
      </dgm:t>
    </dgm:pt>
    <dgm:pt modelId="{79DDD0C4-BE69-4E34-9F06-FC3C9DDDEB89}">
      <dgm:prSet phldrT="[Text]"/>
      <dgm:spPr/>
      <dgm:t>
        <a:bodyPr/>
        <a:lstStyle/>
        <a:p>
          <a:endParaRPr lang="en-US" dirty="0"/>
        </a:p>
      </dgm:t>
    </dgm:pt>
    <dgm:pt modelId="{184C3412-D765-4230-9E9A-B9E82DAD8044}" type="parTrans" cxnId="{BD9E3293-DCF3-49D1-A227-392CB20F981B}">
      <dgm:prSet/>
      <dgm:spPr/>
      <dgm:t>
        <a:bodyPr/>
        <a:lstStyle/>
        <a:p>
          <a:endParaRPr lang="en-US"/>
        </a:p>
      </dgm:t>
    </dgm:pt>
    <dgm:pt modelId="{BBFD91E9-30F7-4AD0-A991-1798A9E7A475}" type="sibTrans" cxnId="{BD9E3293-DCF3-49D1-A227-392CB20F981B}">
      <dgm:prSet/>
      <dgm:spPr/>
      <dgm:t>
        <a:bodyPr/>
        <a:lstStyle/>
        <a:p>
          <a:endParaRPr lang="en-US"/>
        </a:p>
      </dgm:t>
    </dgm:pt>
    <dgm:pt modelId="{20F9020B-9C50-47BD-8874-6E586D3C7B38}">
      <dgm:prSet phldrT="[Text]"/>
      <dgm:spPr/>
      <dgm:t>
        <a:bodyPr/>
        <a:lstStyle/>
        <a:p>
          <a:r>
            <a:rPr lang="en-US" dirty="0" err="1" smtClean="0"/>
            <a:t>Contoh</a:t>
          </a:r>
          <a:endParaRPr lang="en-US" dirty="0"/>
        </a:p>
      </dgm:t>
    </dgm:pt>
    <dgm:pt modelId="{EBDA0BAE-FC80-4DDE-A907-62EAC0F491BE}" type="parTrans" cxnId="{F7CF1C8A-0CED-4AB6-AD7B-A39879F3EEE4}">
      <dgm:prSet/>
      <dgm:spPr/>
      <dgm:t>
        <a:bodyPr/>
        <a:lstStyle/>
        <a:p>
          <a:endParaRPr lang="en-US"/>
        </a:p>
      </dgm:t>
    </dgm:pt>
    <dgm:pt modelId="{000AA37A-198C-4177-9B7A-5FDA06F06C60}" type="sibTrans" cxnId="{F7CF1C8A-0CED-4AB6-AD7B-A39879F3EEE4}">
      <dgm:prSet/>
      <dgm:spPr/>
      <dgm:t>
        <a:bodyPr/>
        <a:lstStyle/>
        <a:p>
          <a:endParaRPr lang="en-US"/>
        </a:p>
      </dgm:t>
    </dgm:pt>
    <dgm:pt modelId="{3883EB4B-ADF4-4C4F-8179-0478FD5A9D63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and </a:t>
          </a:r>
          <a:r>
            <a:rPr lang="en-US" dirty="0" err="1" smtClean="0"/>
            <a:t>merasa</a:t>
          </a:r>
          <a:r>
            <a:rPr lang="en-US" dirty="0" smtClean="0"/>
            <a:t> </a:t>
          </a:r>
          <a:r>
            <a:rPr lang="en-US" dirty="0" err="1" smtClean="0"/>
            <a:t>bahwa</a:t>
          </a:r>
          <a:r>
            <a:rPr lang="en-US" dirty="0" smtClean="0"/>
            <a:t> </a:t>
          </a:r>
          <a:r>
            <a:rPr lang="en-US" dirty="0" err="1" smtClean="0"/>
            <a:t>pengajuan</a:t>
          </a:r>
          <a:r>
            <a:rPr lang="en-US" dirty="0" smtClean="0"/>
            <a:t> </a:t>
          </a:r>
          <a:r>
            <a:rPr lang="en-US" dirty="0" err="1" smtClean="0"/>
            <a:t>cuti</a:t>
          </a:r>
          <a:r>
            <a:rPr lang="en-US" dirty="0" smtClean="0"/>
            <a:t> </a:t>
          </a:r>
          <a:r>
            <a:rPr lang="en-US" dirty="0" err="1" smtClean="0"/>
            <a:t>saat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efisien</a:t>
          </a:r>
          <a:r>
            <a:rPr lang="en-US" dirty="0" smtClean="0"/>
            <a:t>?</a:t>
          </a:r>
          <a:endParaRPr lang="en-US" dirty="0"/>
        </a:p>
      </dgm:t>
    </dgm:pt>
    <dgm:pt modelId="{2EF1254E-5291-46B3-B472-0D5E3E6A1968}" type="parTrans" cxnId="{B60DA30C-DFE9-42F9-A0FD-CEC940787471}">
      <dgm:prSet/>
      <dgm:spPr/>
      <dgm:t>
        <a:bodyPr/>
        <a:lstStyle/>
        <a:p>
          <a:endParaRPr lang="en-US"/>
        </a:p>
      </dgm:t>
    </dgm:pt>
    <dgm:pt modelId="{DF2DACED-32BE-4A5B-8722-6E4B1A637CDD}" type="sibTrans" cxnId="{B60DA30C-DFE9-42F9-A0FD-CEC940787471}">
      <dgm:prSet/>
      <dgm:spPr/>
      <dgm:t>
        <a:bodyPr/>
        <a:lstStyle/>
        <a:p>
          <a:endParaRPr lang="en-US"/>
        </a:p>
      </dgm:t>
    </dgm:pt>
    <dgm:pt modelId="{B3EA94F6-BD30-4884-B69B-53247FB92965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</a:t>
          </a:r>
          <a:r>
            <a:rPr lang="en-US" dirty="0" err="1" smtClean="0"/>
            <a:t>anda</a:t>
          </a:r>
          <a:r>
            <a:rPr lang="en-US" dirty="0" smtClean="0"/>
            <a:t> </a:t>
          </a:r>
          <a:r>
            <a:rPr lang="en-US" dirty="0" err="1" smtClean="0"/>
            <a:t>setuju</a:t>
          </a:r>
          <a:r>
            <a:rPr lang="en-US" dirty="0" smtClean="0"/>
            <a:t> </a:t>
          </a:r>
          <a:r>
            <a:rPr lang="en-US" dirty="0" err="1" smtClean="0"/>
            <a:t>apabila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pengajuan</a:t>
          </a:r>
          <a:r>
            <a:rPr lang="en-US" dirty="0" smtClean="0"/>
            <a:t> </a:t>
          </a:r>
          <a:r>
            <a:rPr lang="en-US" dirty="0" err="1" smtClean="0"/>
            <a:t>cuti</a:t>
          </a:r>
          <a:r>
            <a:rPr lang="en-US" dirty="0" smtClean="0"/>
            <a:t> </a:t>
          </a:r>
          <a:r>
            <a:rPr lang="en-US" dirty="0" err="1" smtClean="0"/>
            <a:t>berbasis</a:t>
          </a:r>
          <a:r>
            <a:rPr lang="en-US" dirty="0" smtClean="0"/>
            <a:t> web </a:t>
          </a:r>
          <a:r>
            <a:rPr lang="en-US" dirty="0" err="1" smtClean="0"/>
            <a:t>sehingga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diakses</a:t>
          </a:r>
          <a:r>
            <a:rPr lang="en-US" dirty="0" smtClean="0"/>
            <a:t> </a:t>
          </a:r>
          <a:r>
            <a:rPr lang="en-US" dirty="0" err="1" smtClean="0"/>
            <a:t>dimana</a:t>
          </a:r>
          <a:r>
            <a:rPr lang="en-US" dirty="0" smtClean="0"/>
            <a:t> </a:t>
          </a:r>
          <a:r>
            <a:rPr lang="en-US" dirty="0" err="1" smtClean="0"/>
            <a:t>saja</a:t>
          </a:r>
          <a:r>
            <a:rPr lang="en-US" dirty="0" smtClean="0"/>
            <a:t>?</a:t>
          </a:r>
          <a:endParaRPr lang="en-US" dirty="0"/>
        </a:p>
      </dgm:t>
    </dgm:pt>
    <dgm:pt modelId="{B9CB5C50-8159-4450-B9B2-64865D5B3FE9}" type="parTrans" cxnId="{6275BA0E-2721-4516-90BB-CCB89E12DC70}">
      <dgm:prSet/>
      <dgm:spPr/>
      <dgm:t>
        <a:bodyPr/>
        <a:lstStyle/>
        <a:p>
          <a:endParaRPr lang="en-US"/>
        </a:p>
      </dgm:t>
    </dgm:pt>
    <dgm:pt modelId="{5A5BFDE7-889E-495B-A6D1-56A33DAD5C3A}" type="sibTrans" cxnId="{6275BA0E-2721-4516-90BB-CCB89E12DC70}">
      <dgm:prSet/>
      <dgm:spPr/>
      <dgm:t>
        <a:bodyPr/>
        <a:lstStyle/>
        <a:p>
          <a:endParaRPr lang="en-US"/>
        </a:p>
      </dgm:t>
    </dgm:pt>
    <dgm:pt modelId="{02F06DAA-2D7C-4371-A729-049879A45518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berbasis</a:t>
          </a:r>
          <a:r>
            <a:rPr lang="en-US" dirty="0" smtClean="0"/>
            <a:t> web </a:t>
          </a:r>
          <a:r>
            <a:rPr lang="en-US" dirty="0" err="1" smtClean="0"/>
            <a:t>pengelolaan</a:t>
          </a:r>
          <a:r>
            <a:rPr lang="en-US" dirty="0" smtClean="0"/>
            <a:t> data </a:t>
          </a:r>
          <a:r>
            <a:rPr lang="en-US" dirty="0" err="1" smtClean="0"/>
            <a:t>pegawai</a:t>
          </a:r>
          <a:r>
            <a:rPr lang="en-US" dirty="0" smtClean="0"/>
            <a:t> </a:t>
          </a:r>
          <a:r>
            <a:rPr lang="en-US" dirty="0" err="1" smtClean="0"/>
            <a:t>nanti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diakses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setiap</a:t>
          </a:r>
          <a:r>
            <a:rPr lang="en-US" dirty="0" smtClean="0"/>
            <a:t> </a:t>
          </a:r>
          <a:r>
            <a:rPr lang="en-US" dirty="0" err="1" smtClean="0"/>
            <a:t>pegawai</a:t>
          </a:r>
          <a:r>
            <a:rPr lang="en-US" dirty="0" smtClean="0"/>
            <a:t>?</a:t>
          </a:r>
          <a:endParaRPr lang="en-US" dirty="0"/>
        </a:p>
      </dgm:t>
    </dgm:pt>
    <dgm:pt modelId="{011AB212-FC3A-4A67-BA08-D93627041505}" type="parTrans" cxnId="{BAF0DED2-86FD-4534-8D80-CD404A47322E}">
      <dgm:prSet/>
      <dgm:spPr/>
      <dgm:t>
        <a:bodyPr/>
        <a:lstStyle/>
        <a:p>
          <a:endParaRPr lang="en-US"/>
        </a:p>
      </dgm:t>
    </dgm:pt>
    <dgm:pt modelId="{E9DFA3A1-6C9E-4D3C-8200-94C45BA748E0}" type="sibTrans" cxnId="{BAF0DED2-86FD-4534-8D80-CD404A47322E}">
      <dgm:prSet/>
      <dgm:spPr/>
      <dgm:t>
        <a:bodyPr/>
        <a:lstStyle/>
        <a:p>
          <a:endParaRPr lang="en-US"/>
        </a:p>
      </dgm:t>
    </dgm:pt>
    <dgm:pt modelId="{CF8290E0-064A-4E4E-8A55-B0CEA4ECF350}" type="pres">
      <dgm:prSet presAssocID="{373A015B-8C45-4E8C-B3C5-C89482BE157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1EA7CC1-0D44-4C45-A325-2801F21DA231}" type="pres">
      <dgm:prSet presAssocID="{C72CB064-810B-4D50-9BD1-73627F2D4380}" presName="composite" presStyleCnt="0"/>
      <dgm:spPr/>
    </dgm:pt>
    <dgm:pt modelId="{B4F264A2-E312-40B3-8C17-562DC5BA9B34}" type="pres">
      <dgm:prSet presAssocID="{C72CB064-810B-4D50-9BD1-73627F2D4380}" presName="FirstChild" presStyleLbl="revTx" presStyleIdx="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758A6-80C2-403D-8B48-AAB413CF1AFC}" type="pres">
      <dgm:prSet presAssocID="{C72CB064-810B-4D50-9BD1-73627F2D4380}" presName="Parent" presStyleLbl="alignNode1" presStyleIdx="0" presStyleCnt="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218D2-9B77-4035-817A-976EC36A8A58}" type="pres">
      <dgm:prSet presAssocID="{C72CB064-810B-4D50-9BD1-73627F2D4380}" presName="Accent" presStyleLbl="parChTrans1D1" presStyleIdx="0" presStyleCnt="6"/>
      <dgm:spPr/>
    </dgm:pt>
    <dgm:pt modelId="{896FEC6E-5290-444C-8904-106D0C156456}" type="pres">
      <dgm:prSet presAssocID="{C72CB064-810B-4D50-9BD1-73627F2D4380}" presName="Child" presStyleLbl="revTx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DBAFC-7734-4FA4-BC82-E3C80E9AC30B}" type="pres">
      <dgm:prSet presAssocID="{295A1B82-7151-44D1-B99B-62391C77C7EF}" presName="sibTrans" presStyleCnt="0"/>
      <dgm:spPr/>
    </dgm:pt>
    <dgm:pt modelId="{2C739007-6F1B-4C0C-A3DA-DFA957DF377A}" type="pres">
      <dgm:prSet presAssocID="{331C5A9F-3054-44C6-BC59-11C545B03763}" presName="composite" presStyleCnt="0"/>
      <dgm:spPr/>
    </dgm:pt>
    <dgm:pt modelId="{C9660A51-86F9-4815-8F83-81B0ACB3EB8D}" type="pres">
      <dgm:prSet presAssocID="{331C5A9F-3054-44C6-BC59-11C545B03763}" presName="FirstChild" presStyleLbl="revTx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1CE7D-ED2E-4A71-8E44-5192C81E3858}" type="pres">
      <dgm:prSet presAssocID="{331C5A9F-3054-44C6-BC59-11C545B03763}" presName="Parent" presStyleLbl="alignNode1" presStyleIdx="1" presStyleCnt="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81AB0-09A9-4B07-9563-E3457D8B9A96}" type="pres">
      <dgm:prSet presAssocID="{331C5A9F-3054-44C6-BC59-11C545B03763}" presName="Accent" presStyleLbl="parChTrans1D1" presStyleIdx="1" presStyleCnt="6"/>
      <dgm:spPr/>
    </dgm:pt>
    <dgm:pt modelId="{828BFED9-34C4-4F02-8125-C7FAFA4325C8}" type="pres">
      <dgm:prSet presAssocID="{331C5A9F-3054-44C6-BC59-11C545B03763}" presName="Child" presStyleLbl="revTx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7FBC9-9B13-4B04-8488-A45231BDDBD1}" type="pres">
      <dgm:prSet presAssocID="{9E7D4753-F87F-43DD-A8D4-98B2C87E10E7}" presName="sibTrans" presStyleCnt="0"/>
      <dgm:spPr/>
    </dgm:pt>
    <dgm:pt modelId="{9191BB02-F850-4A7D-8220-32FBF09BC39D}" type="pres">
      <dgm:prSet presAssocID="{E077C64B-44A4-41F1-B957-DA03D726534A}" presName="composite" presStyleCnt="0"/>
      <dgm:spPr/>
    </dgm:pt>
    <dgm:pt modelId="{B7524540-D30B-4FD6-9264-025681F63448}" type="pres">
      <dgm:prSet presAssocID="{E077C64B-44A4-41F1-B957-DA03D726534A}" presName="FirstChild" presStyleLbl="revTx" presStyleIdx="4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0BB41-5646-4E6D-81C7-BCA9D1188D4D}" type="pres">
      <dgm:prSet presAssocID="{E077C64B-44A4-41F1-B957-DA03D726534A}" presName="Parent" presStyleLbl="alignNode1" presStyleIdx="2" presStyleCnt="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87DE4-F9C4-4D4A-B53C-9A9AD80826B8}" type="pres">
      <dgm:prSet presAssocID="{E077C64B-44A4-41F1-B957-DA03D726534A}" presName="Accent" presStyleLbl="parChTrans1D1" presStyleIdx="2" presStyleCnt="6"/>
      <dgm:spPr/>
    </dgm:pt>
    <dgm:pt modelId="{3AB6117C-921F-47A4-9E75-1AF1C412569B}" type="pres">
      <dgm:prSet presAssocID="{E077C64B-44A4-41F1-B957-DA03D726534A}" presName="Child" presStyleLbl="revTx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18B462-F5B0-4A27-8FC3-23C2BAC269EA}" type="pres">
      <dgm:prSet presAssocID="{9500E44C-F443-41AD-9713-E9BC57F8D7AC}" presName="sibTrans" presStyleCnt="0"/>
      <dgm:spPr/>
    </dgm:pt>
    <dgm:pt modelId="{C88E1CD4-9261-4EFD-8789-FB20BEECD175}" type="pres">
      <dgm:prSet presAssocID="{2630DD8A-CAA2-47D7-B0D8-6D0F9E40344D}" presName="composite" presStyleCnt="0"/>
      <dgm:spPr/>
    </dgm:pt>
    <dgm:pt modelId="{52DF42BC-B643-4346-9075-4B168CC655F0}" type="pres">
      <dgm:prSet presAssocID="{2630DD8A-CAA2-47D7-B0D8-6D0F9E40344D}" presName="FirstChild" presStyleLbl="revTx" presStyleIdx="6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C2BFA-9142-4942-9FB3-95D0617DBA75}" type="pres">
      <dgm:prSet presAssocID="{2630DD8A-CAA2-47D7-B0D8-6D0F9E40344D}" presName="Parent" presStyleLbl="alignNode1" presStyleIdx="3" presStyleCnt="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EB89D-6B06-4FC9-AABB-FE020C5E8C04}" type="pres">
      <dgm:prSet presAssocID="{2630DD8A-CAA2-47D7-B0D8-6D0F9E40344D}" presName="Accent" presStyleLbl="parChTrans1D1" presStyleIdx="3" presStyleCnt="6"/>
      <dgm:spPr/>
    </dgm:pt>
    <dgm:pt modelId="{4D723437-E7ED-4FFC-BB6A-479A8CB383DB}" type="pres">
      <dgm:prSet presAssocID="{2630DD8A-CAA2-47D7-B0D8-6D0F9E40344D}" presName="Child" presStyleLbl="revTx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A05D8-3AAF-4E85-8E90-23A6DBC02B34}" type="pres">
      <dgm:prSet presAssocID="{34EA6A0F-B1EE-4FA2-90A4-904F3F086B88}" presName="sibTrans" presStyleCnt="0"/>
      <dgm:spPr/>
    </dgm:pt>
    <dgm:pt modelId="{BE38E5D2-472A-4733-BD15-8E6409AAB805}" type="pres">
      <dgm:prSet presAssocID="{77EF46BF-9135-4CE3-B83C-47C3F3A79890}" presName="composite" presStyleCnt="0"/>
      <dgm:spPr/>
    </dgm:pt>
    <dgm:pt modelId="{594702F8-9C92-497C-8648-C13918DCCCBF}" type="pres">
      <dgm:prSet presAssocID="{77EF46BF-9135-4CE3-B83C-47C3F3A79890}" presName="FirstChild" presStyleLbl="revTx" presStyleIdx="8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9A103-2970-4BE8-A8A6-8D3509FB20AD}" type="pres">
      <dgm:prSet presAssocID="{77EF46BF-9135-4CE3-B83C-47C3F3A79890}" presName="Parent" presStyleLbl="alignNode1" presStyleIdx="4" presStyleCnt="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A6CCC-CF3B-4434-B951-C16958A0EA27}" type="pres">
      <dgm:prSet presAssocID="{77EF46BF-9135-4CE3-B83C-47C3F3A79890}" presName="Accent" presStyleLbl="parChTrans1D1" presStyleIdx="4" presStyleCnt="6"/>
      <dgm:spPr/>
    </dgm:pt>
    <dgm:pt modelId="{99594D44-EC36-4214-950B-073F2FA4A356}" type="pres">
      <dgm:prSet presAssocID="{77EF46BF-9135-4CE3-B83C-47C3F3A79890}" presName="Child" presStyleLbl="revTx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C8A0A-E26D-4406-AD33-50E028667E68}" type="pres">
      <dgm:prSet presAssocID="{5293EEA0-88F9-401F-AE77-89E7EE33B95A}" presName="sibTrans" presStyleCnt="0"/>
      <dgm:spPr/>
    </dgm:pt>
    <dgm:pt modelId="{8952D860-1428-4C84-89D1-382560720733}" type="pres">
      <dgm:prSet presAssocID="{30B9D3F4-1494-4734-A6BB-03BBE5C671DE}" presName="composite" presStyleCnt="0"/>
      <dgm:spPr/>
    </dgm:pt>
    <dgm:pt modelId="{5E9E4C58-327F-498C-89E1-E5068B7C20F3}" type="pres">
      <dgm:prSet presAssocID="{30B9D3F4-1494-4734-A6BB-03BBE5C671DE}" presName="FirstChild" presStyleLbl="revTx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61B14-062A-4079-A8BD-086A33741730}" type="pres">
      <dgm:prSet presAssocID="{30B9D3F4-1494-4734-A6BB-03BBE5C671DE}" presName="Parent" presStyleLbl="alignNode1" presStyleIdx="5" presStyleCnt="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58B59-00BE-4CC8-9FAB-763FE2E23C2E}" type="pres">
      <dgm:prSet presAssocID="{30B9D3F4-1494-4734-A6BB-03BBE5C671DE}" presName="Accent" presStyleLbl="parChTrans1D1" presStyleIdx="5" presStyleCnt="6"/>
      <dgm:spPr/>
    </dgm:pt>
    <dgm:pt modelId="{BE3207D9-76BA-4B40-9F05-D240978D50CB}" type="pres">
      <dgm:prSet presAssocID="{30B9D3F4-1494-4734-A6BB-03BBE5C671DE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CE8394-7543-427E-ACF5-9D0286F944A9}" type="presOf" srcId="{395BD4E0-C347-4735-BCD8-26E47F5CE3E7}" destId="{594702F8-9C92-497C-8648-C13918DCCCBF}" srcOrd="0" destOrd="0" presId="urn:microsoft.com/office/officeart/2011/layout/TabList"/>
    <dgm:cxn modelId="{FBF5E343-B0AE-43A7-886A-307F42E70679}" srcId="{E077C64B-44A4-41F1-B957-DA03D726534A}" destId="{F875122D-63B1-4B98-A4A4-3323D07580C3}" srcOrd="0" destOrd="0" parTransId="{1F988B9C-21EE-4BA6-8F98-E027B8D96F39}" sibTransId="{78EDB27D-17FE-4A85-9EF5-4D0F09A25C90}"/>
    <dgm:cxn modelId="{E96AEAC8-BE40-4C63-B358-09F9EE7083E8}" type="presOf" srcId="{373A015B-8C45-4E8C-B3C5-C89482BE157E}" destId="{CF8290E0-064A-4E4E-8A55-B0CEA4ECF350}" srcOrd="0" destOrd="0" presId="urn:microsoft.com/office/officeart/2011/layout/TabList"/>
    <dgm:cxn modelId="{0B8B4B3B-EF3D-4730-8840-5A8D8546670D}" srcId="{331C5A9F-3054-44C6-BC59-11C545B03763}" destId="{A220274D-8AB8-474D-A775-99E2E0230144}" srcOrd="1" destOrd="0" parTransId="{F4BE8242-DC8D-4155-8931-19D9BA5941EF}" sibTransId="{ACD5ED2C-91DA-4C79-A171-3E4A079868F6}"/>
    <dgm:cxn modelId="{5C247F60-2333-4922-9CA4-3E710E268E9B}" srcId="{373A015B-8C45-4E8C-B3C5-C89482BE157E}" destId="{331C5A9F-3054-44C6-BC59-11C545B03763}" srcOrd="1" destOrd="0" parTransId="{4015A542-0383-46F4-9948-E7EC5DDD8A50}" sibTransId="{9E7D4753-F87F-43DD-A8D4-98B2C87E10E7}"/>
    <dgm:cxn modelId="{B57F713D-FEEE-4266-A7D5-5510AE8C1BF5}" type="presOf" srcId="{20F9020B-9C50-47BD-8874-6E586D3C7B38}" destId="{5E9E4C58-327F-498C-89E1-E5068B7C20F3}" srcOrd="0" destOrd="0" presId="urn:microsoft.com/office/officeart/2011/layout/TabList"/>
    <dgm:cxn modelId="{9686CAD5-D900-43A2-B458-D1E835C47C3D}" type="presOf" srcId="{331C5A9F-3054-44C6-BC59-11C545B03763}" destId="{9101CE7D-ED2E-4A71-8E44-5192C81E3858}" srcOrd="0" destOrd="0" presId="urn:microsoft.com/office/officeart/2011/layout/TabList"/>
    <dgm:cxn modelId="{776B547F-3A25-4588-85BB-62E808F2A54E}" srcId="{331C5A9F-3054-44C6-BC59-11C545B03763}" destId="{33205349-FBB9-45A4-B031-22972E928A33}" srcOrd="0" destOrd="0" parTransId="{44D30304-1E98-4D93-B051-8F7AB5C377A9}" sibTransId="{7EA6C923-AE96-4767-B177-FEEC88A392A7}"/>
    <dgm:cxn modelId="{E859956B-985F-459B-9A74-0CB852D74F37}" type="presOf" srcId="{2630DD8A-CAA2-47D7-B0D8-6D0F9E40344D}" destId="{112C2BFA-9142-4942-9FB3-95D0617DBA75}" srcOrd="0" destOrd="0" presId="urn:microsoft.com/office/officeart/2011/layout/TabList"/>
    <dgm:cxn modelId="{14B427E4-061A-43D1-8573-1F4E42CD6CF1}" type="presOf" srcId="{BB5CE4B2-5792-452B-B277-371F37441187}" destId="{4D723437-E7ED-4FFC-BB6A-479A8CB383DB}" srcOrd="0" destOrd="0" presId="urn:microsoft.com/office/officeart/2011/layout/TabList"/>
    <dgm:cxn modelId="{60C63040-2F96-474B-98DC-ADBED0191852}" srcId="{2630DD8A-CAA2-47D7-B0D8-6D0F9E40344D}" destId="{501DF0E2-D2A2-476D-820A-92F8161B9ABC}" srcOrd="0" destOrd="0" parTransId="{0E342086-93E0-4DCF-B49F-31AFEB6449C6}" sibTransId="{A2F0CFF4-E4C4-47A0-B03E-7B32097E49F8}"/>
    <dgm:cxn modelId="{EC1E299D-D26F-44DC-9BAA-F10BE9190FA6}" type="presOf" srcId="{77EF46BF-9135-4CE3-B83C-47C3F3A79890}" destId="{F659A103-2970-4BE8-A8A6-8D3509FB20AD}" srcOrd="0" destOrd="0" presId="urn:microsoft.com/office/officeart/2011/layout/TabList"/>
    <dgm:cxn modelId="{0913A676-8CC7-4C7D-89A1-5B44D87FC4C4}" type="presOf" srcId="{B3EA94F6-BD30-4884-B69B-53247FB92965}" destId="{99594D44-EC36-4214-950B-073F2FA4A356}" srcOrd="0" destOrd="0" presId="urn:microsoft.com/office/officeart/2011/layout/TabList"/>
    <dgm:cxn modelId="{BAF0DED2-86FD-4534-8D80-CD404A47322E}" srcId="{30B9D3F4-1494-4734-A6BB-03BBE5C671DE}" destId="{02F06DAA-2D7C-4371-A729-049879A45518}" srcOrd="1" destOrd="0" parTransId="{011AB212-FC3A-4A67-BA08-D93627041505}" sibTransId="{E9DFA3A1-6C9E-4D3C-8200-94C45BA748E0}"/>
    <dgm:cxn modelId="{DDC161A0-DFCB-41F9-B53B-258C6F621ED8}" type="presOf" srcId="{A220274D-8AB8-474D-A775-99E2E0230144}" destId="{828BFED9-34C4-4F02-8125-C7FAFA4325C8}" srcOrd="0" destOrd="0" presId="urn:microsoft.com/office/officeart/2011/layout/TabList"/>
    <dgm:cxn modelId="{36A70C12-5BE0-4910-8372-D8D74E6E6D0F}" type="presOf" srcId="{30B9D3F4-1494-4734-A6BB-03BBE5C671DE}" destId="{2A461B14-062A-4079-A8BD-086A33741730}" srcOrd="0" destOrd="0" presId="urn:microsoft.com/office/officeart/2011/layout/TabList"/>
    <dgm:cxn modelId="{B60DA30C-DFE9-42F9-A0FD-CEC940787471}" srcId="{C72CB064-810B-4D50-9BD1-73627F2D4380}" destId="{3883EB4B-ADF4-4C4F-8179-0478FD5A9D63}" srcOrd="2" destOrd="0" parTransId="{2EF1254E-5291-46B3-B472-0D5E3E6A1968}" sibTransId="{DF2DACED-32BE-4A5B-8722-6E4B1A637CDD}"/>
    <dgm:cxn modelId="{7451C774-482E-400D-A891-E34B31B2EA27}" type="presOf" srcId="{1E31DD37-A594-481D-9008-44CE01DABB0D}" destId="{3AB6117C-921F-47A4-9E75-1AF1C412569B}" srcOrd="0" destOrd="0" presId="urn:microsoft.com/office/officeart/2011/layout/TabList"/>
    <dgm:cxn modelId="{6275BA0E-2721-4516-90BB-CCB89E12DC70}" srcId="{77EF46BF-9135-4CE3-B83C-47C3F3A79890}" destId="{B3EA94F6-BD30-4884-B69B-53247FB92965}" srcOrd="1" destOrd="0" parTransId="{B9CB5C50-8159-4450-B9B2-64865D5B3FE9}" sibTransId="{5A5BFDE7-889E-495B-A6D1-56A33DAD5C3A}"/>
    <dgm:cxn modelId="{76C54E2E-422D-4A89-B1B3-00F001282F3F}" type="presOf" srcId="{E077C64B-44A4-41F1-B957-DA03D726534A}" destId="{C080BB41-5646-4E6D-81C7-BCA9D1188D4D}" srcOrd="0" destOrd="0" presId="urn:microsoft.com/office/officeart/2011/layout/TabList"/>
    <dgm:cxn modelId="{EDDAFC6A-1D85-4E7C-852B-0A472C947572}" srcId="{373A015B-8C45-4E8C-B3C5-C89482BE157E}" destId="{30B9D3F4-1494-4734-A6BB-03BBE5C671DE}" srcOrd="5" destOrd="0" parTransId="{4095F041-EA29-4ABF-8265-A925C873C77D}" sibTransId="{CC45D99B-3644-4DF3-B056-E2EECA18F49C}"/>
    <dgm:cxn modelId="{6E436489-5076-452E-85BA-E7E90883DB9F}" srcId="{2630DD8A-CAA2-47D7-B0D8-6D0F9E40344D}" destId="{BB5CE4B2-5792-452B-B277-371F37441187}" srcOrd="1" destOrd="0" parTransId="{FF6B7026-95F8-419E-9940-56B7C7469272}" sibTransId="{E42CE419-C59C-4B13-95DD-816BBB403EEE}"/>
    <dgm:cxn modelId="{50DE3F59-4F70-4202-9643-FB608E1FFDC3}" srcId="{373A015B-8C45-4E8C-B3C5-C89482BE157E}" destId="{77EF46BF-9135-4CE3-B83C-47C3F3A79890}" srcOrd="4" destOrd="0" parTransId="{5CF28D4C-C85A-406E-9E46-BC2101A39AB4}" sibTransId="{5293EEA0-88F9-401F-AE77-89E7EE33B95A}"/>
    <dgm:cxn modelId="{637D03B8-B7C1-4F98-889C-E607B3C7BDD8}" srcId="{77EF46BF-9135-4CE3-B83C-47C3F3A79890}" destId="{395BD4E0-C347-4735-BCD8-26E47F5CE3E7}" srcOrd="0" destOrd="0" parTransId="{776E55E4-0A88-4C0A-B4EC-B03439865C4F}" sibTransId="{65191865-EB09-4CA9-8BBB-A5A031065A6F}"/>
    <dgm:cxn modelId="{F7CF1C8A-0CED-4AB6-AD7B-A39879F3EEE4}" srcId="{30B9D3F4-1494-4734-A6BB-03BBE5C671DE}" destId="{20F9020B-9C50-47BD-8874-6E586D3C7B38}" srcOrd="0" destOrd="0" parTransId="{EBDA0BAE-FC80-4DDE-A907-62EAC0F491BE}" sibTransId="{000AA37A-198C-4177-9B7A-5FDA06F06C60}"/>
    <dgm:cxn modelId="{761DAE3A-8A4F-4ED4-844E-A11FF6E2270C}" type="presOf" srcId="{3883EB4B-ADF4-4C4F-8179-0478FD5A9D63}" destId="{896FEC6E-5290-444C-8904-106D0C156456}" srcOrd="0" destOrd="1" presId="urn:microsoft.com/office/officeart/2011/layout/TabList"/>
    <dgm:cxn modelId="{30F9F037-FB76-4F68-8449-74144F0C1FF0}" type="presOf" srcId="{F875122D-63B1-4B98-A4A4-3323D07580C3}" destId="{B7524540-D30B-4FD6-9264-025681F63448}" srcOrd="0" destOrd="0" presId="urn:microsoft.com/office/officeart/2011/layout/TabList"/>
    <dgm:cxn modelId="{BD9E3293-DCF3-49D1-A227-392CB20F981B}" srcId="{77EF46BF-9135-4CE3-B83C-47C3F3A79890}" destId="{79DDD0C4-BE69-4E34-9F06-FC3C9DDDEB89}" srcOrd="2" destOrd="0" parTransId="{184C3412-D765-4230-9E9A-B9E82DAD8044}" sibTransId="{BBFD91E9-30F7-4AD0-A991-1798A9E7A475}"/>
    <dgm:cxn modelId="{6CED1837-7B8A-4499-87DE-F77C10D3AE7B}" srcId="{373A015B-8C45-4E8C-B3C5-C89482BE157E}" destId="{C72CB064-810B-4D50-9BD1-73627F2D4380}" srcOrd="0" destOrd="0" parTransId="{FFF6CBA8-DCB2-4F35-A54E-5740C21A0094}" sibTransId="{295A1B82-7151-44D1-B99B-62391C77C7EF}"/>
    <dgm:cxn modelId="{9395C4BE-0789-4850-890A-5BCD0EDF098D}" srcId="{C72CB064-810B-4D50-9BD1-73627F2D4380}" destId="{7B6702AA-DC09-4DD3-B39E-D9BFD59B93CE}" srcOrd="0" destOrd="0" parTransId="{C1D39FC2-4F62-492D-9192-368B3E511506}" sibTransId="{1FB6B6E7-B416-40FF-8E6D-57BE30E28D3B}"/>
    <dgm:cxn modelId="{FF403201-F747-451F-A852-DD22BFC7F3D7}" srcId="{373A015B-8C45-4E8C-B3C5-C89482BE157E}" destId="{E077C64B-44A4-41F1-B957-DA03D726534A}" srcOrd="2" destOrd="0" parTransId="{3155858F-F0A5-4627-A842-31759EFB665D}" sibTransId="{9500E44C-F443-41AD-9713-E9BC57F8D7AC}"/>
    <dgm:cxn modelId="{8C58ECB1-EECD-43A7-9B91-A282ABA4CD52}" srcId="{E077C64B-44A4-41F1-B957-DA03D726534A}" destId="{1E31DD37-A594-481D-9008-44CE01DABB0D}" srcOrd="1" destOrd="0" parTransId="{193C727D-1BA0-4843-9C42-4D5460B70CB8}" sibTransId="{90AF5003-FEED-4422-8907-839494CAAD61}"/>
    <dgm:cxn modelId="{8C8297B2-DA74-4CF4-B467-BED961E88AD0}" type="presOf" srcId="{C72CB064-810B-4D50-9BD1-73627F2D4380}" destId="{460758A6-80C2-403D-8B48-AAB413CF1AFC}" srcOrd="0" destOrd="0" presId="urn:microsoft.com/office/officeart/2011/layout/TabList"/>
    <dgm:cxn modelId="{52783E8E-BC3C-43D0-A130-933545E6AF6E}" srcId="{C72CB064-810B-4D50-9BD1-73627F2D4380}" destId="{35AB8CAD-0E86-4329-82CF-6C396836C57E}" srcOrd="1" destOrd="0" parTransId="{32EDE184-206D-458E-B8DC-414B00A36796}" sibTransId="{650D62DC-4BCE-425F-A058-FC860E5BD972}"/>
    <dgm:cxn modelId="{2757BB03-F138-4E3A-B853-3E947532DFE8}" type="presOf" srcId="{501DF0E2-D2A2-476D-820A-92F8161B9ABC}" destId="{52DF42BC-B643-4346-9075-4B168CC655F0}" srcOrd="0" destOrd="0" presId="urn:microsoft.com/office/officeart/2011/layout/TabList"/>
    <dgm:cxn modelId="{A70A95C0-BA41-440C-BFE1-B3B47EEA0F68}" type="presOf" srcId="{35AB8CAD-0E86-4329-82CF-6C396836C57E}" destId="{896FEC6E-5290-444C-8904-106D0C156456}" srcOrd="0" destOrd="0" presId="urn:microsoft.com/office/officeart/2011/layout/TabList"/>
    <dgm:cxn modelId="{83C8A356-455D-4BC4-905C-DC123205BA76}" type="presOf" srcId="{02F06DAA-2D7C-4371-A729-049879A45518}" destId="{BE3207D9-76BA-4B40-9F05-D240978D50CB}" srcOrd="0" destOrd="0" presId="urn:microsoft.com/office/officeart/2011/layout/TabList"/>
    <dgm:cxn modelId="{04B157DA-EA1C-408D-AE6C-706E67BAEB6C}" srcId="{373A015B-8C45-4E8C-B3C5-C89482BE157E}" destId="{2630DD8A-CAA2-47D7-B0D8-6D0F9E40344D}" srcOrd="3" destOrd="0" parTransId="{B7A0F1CD-2897-4AB3-AEA0-3F748E627CC9}" sibTransId="{34EA6A0F-B1EE-4FA2-90A4-904F3F086B88}"/>
    <dgm:cxn modelId="{C330EB10-2F1E-402D-96CA-437364A04D94}" type="presOf" srcId="{79DDD0C4-BE69-4E34-9F06-FC3C9DDDEB89}" destId="{99594D44-EC36-4214-950B-073F2FA4A356}" srcOrd="0" destOrd="1" presId="urn:microsoft.com/office/officeart/2011/layout/TabList"/>
    <dgm:cxn modelId="{2FC4AFB1-01DB-4D65-85E7-3679CA9FC782}" type="presOf" srcId="{33205349-FBB9-45A4-B031-22972E928A33}" destId="{C9660A51-86F9-4815-8F83-81B0ACB3EB8D}" srcOrd="0" destOrd="0" presId="urn:microsoft.com/office/officeart/2011/layout/TabList"/>
    <dgm:cxn modelId="{9EF86AC5-EF32-4E31-BCC7-879D9A9D65D0}" type="presOf" srcId="{7B6702AA-DC09-4DD3-B39E-D9BFD59B93CE}" destId="{B4F264A2-E312-40B3-8C17-562DC5BA9B34}" srcOrd="0" destOrd="0" presId="urn:microsoft.com/office/officeart/2011/layout/TabList"/>
    <dgm:cxn modelId="{DB5F190D-CF84-4B9D-808C-19E0DA5DB358}" type="presParOf" srcId="{CF8290E0-064A-4E4E-8A55-B0CEA4ECF350}" destId="{B1EA7CC1-0D44-4C45-A325-2801F21DA231}" srcOrd="0" destOrd="0" presId="urn:microsoft.com/office/officeart/2011/layout/TabList"/>
    <dgm:cxn modelId="{14FCB779-CC11-4EFA-9784-6ADB8D4779D8}" type="presParOf" srcId="{B1EA7CC1-0D44-4C45-A325-2801F21DA231}" destId="{B4F264A2-E312-40B3-8C17-562DC5BA9B34}" srcOrd="0" destOrd="0" presId="urn:microsoft.com/office/officeart/2011/layout/TabList"/>
    <dgm:cxn modelId="{676CDFED-53F9-44C8-BEAC-029CCEC5F880}" type="presParOf" srcId="{B1EA7CC1-0D44-4C45-A325-2801F21DA231}" destId="{460758A6-80C2-403D-8B48-AAB413CF1AFC}" srcOrd="1" destOrd="0" presId="urn:microsoft.com/office/officeart/2011/layout/TabList"/>
    <dgm:cxn modelId="{BDA4B86D-C66D-43B9-BE9D-4E87483D52E2}" type="presParOf" srcId="{B1EA7CC1-0D44-4C45-A325-2801F21DA231}" destId="{C90218D2-9B77-4035-817A-976EC36A8A58}" srcOrd="2" destOrd="0" presId="urn:microsoft.com/office/officeart/2011/layout/TabList"/>
    <dgm:cxn modelId="{D6E8CAE8-8204-4842-9315-97FC29330645}" type="presParOf" srcId="{CF8290E0-064A-4E4E-8A55-B0CEA4ECF350}" destId="{896FEC6E-5290-444C-8904-106D0C156456}" srcOrd="1" destOrd="0" presId="urn:microsoft.com/office/officeart/2011/layout/TabList"/>
    <dgm:cxn modelId="{CC26044D-D14A-4B33-B0F1-5F17539876B0}" type="presParOf" srcId="{CF8290E0-064A-4E4E-8A55-B0CEA4ECF350}" destId="{D50DBAFC-7734-4FA4-BC82-E3C80E9AC30B}" srcOrd="2" destOrd="0" presId="urn:microsoft.com/office/officeart/2011/layout/TabList"/>
    <dgm:cxn modelId="{46469D9A-D6AE-4C28-B26C-101AF15C1B35}" type="presParOf" srcId="{CF8290E0-064A-4E4E-8A55-B0CEA4ECF350}" destId="{2C739007-6F1B-4C0C-A3DA-DFA957DF377A}" srcOrd="3" destOrd="0" presId="urn:microsoft.com/office/officeart/2011/layout/TabList"/>
    <dgm:cxn modelId="{2BEE4BD6-DE4C-48C9-AC80-2847FF5B1D38}" type="presParOf" srcId="{2C739007-6F1B-4C0C-A3DA-DFA957DF377A}" destId="{C9660A51-86F9-4815-8F83-81B0ACB3EB8D}" srcOrd="0" destOrd="0" presId="urn:microsoft.com/office/officeart/2011/layout/TabList"/>
    <dgm:cxn modelId="{CDE432FA-83B3-4A0F-B617-DFBB140F206E}" type="presParOf" srcId="{2C739007-6F1B-4C0C-A3DA-DFA957DF377A}" destId="{9101CE7D-ED2E-4A71-8E44-5192C81E3858}" srcOrd="1" destOrd="0" presId="urn:microsoft.com/office/officeart/2011/layout/TabList"/>
    <dgm:cxn modelId="{3AA16C51-0C7F-4BA3-B32D-CEEC0E4C612B}" type="presParOf" srcId="{2C739007-6F1B-4C0C-A3DA-DFA957DF377A}" destId="{F7C81AB0-09A9-4B07-9563-E3457D8B9A96}" srcOrd="2" destOrd="0" presId="urn:microsoft.com/office/officeart/2011/layout/TabList"/>
    <dgm:cxn modelId="{2ED888E8-696B-4DFD-9EF0-EBD2DB8DB5AD}" type="presParOf" srcId="{CF8290E0-064A-4E4E-8A55-B0CEA4ECF350}" destId="{828BFED9-34C4-4F02-8125-C7FAFA4325C8}" srcOrd="4" destOrd="0" presId="urn:microsoft.com/office/officeart/2011/layout/TabList"/>
    <dgm:cxn modelId="{43B878B0-781A-43E1-995E-535903C157DB}" type="presParOf" srcId="{CF8290E0-064A-4E4E-8A55-B0CEA4ECF350}" destId="{6657FBC9-9B13-4B04-8488-A45231BDDBD1}" srcOrd="5" destOrd="0" presId="urn:microsoft.com/office/officeart/2011/layout/TabList"/>
    <dgm:cxn modelId="{2F71D35B-BE59-443A-8D08-E937BA6BB369}" type="presParOf" srcId="{CF8290E0-064A-4E4E-8A55-B0CEA4ECF350}" destId="{9191BB02-F850-4A7D-8220-32FBF09BC39D}" srcOrd="6" destOrd="0" presId="urn:microsoft.com/office/officeart/2011/layout/TabList"/>
    <dgm:cxn modelId="{2068F4BB-A874-4165-B087-36CE49F24E73}" type="presParOf" srcId="{9191BB02-F850-4A7D-8220-32FBF09BC39D}" destId="{B7524540-D30B-4FD6-9264-025681F63448}" srcOrd="0" destOrd="0" presId="urn:microsoft.com/office/officeart/2011/layout/TabList"/>
    <dgm:cxn modelId="{FF4D5EDA-8B4E-439A-8E56-091FEAAD18C9}" type="presParOf" srcId="{9191BB02-F850-4A7D-8220-32FBF09BC39D}" destId="{C080BB41-5646-4E6D-81C7-BCA9D1188D4D}" srcOrd="1" destOrd="0" presId="urn:microsoft.com/office/officeart/2011/layout/TabList"/>
    <dgm:cxn modelId="{FB3FF3A5-B22A-44E1-861B-7C77AFFB867A}" type="presParOf" srcId="{9191BB02-F850-4A7D-8220-32FBF09BC39D}" destId="{BDD87DE4-F9C4-4D4A-B53C-9A9AD80826B8}" srcOrd="2" destOrd="0" presId="urn:microsoft.com/office/officeart/2011/layout/TabList"/>
    <dgm:cxn modelId="{45CEF5CC-FA47-4A2F-8F8D-9F89770C06AD}" type="presParOf" srcId="{CF8290E0-064A-4E4E-8A55-B0CEA4ECF350}" destId="{3AB6117C-921F-47A4-9E75-1AF1C412569B}" srcOrd="7" destOrd="0" presId="urn:microsoft.com/office/officeart/2011/layout/TabList"/>
    <dgm:cxn modelId="{51A5BBC7-FF97-4366-8BA2-ED18F9570DFD}" type="presParOf" srcId="{CF8290E0-064A-4E4E-8A55-B0CEA4ECF350}" destId="{1718B462-F5B0-4A27-8FC3-23C2BAC269EA}" srcOrd="8" destOrd="0" presId="urn:microsoft.com/office/officeart/2011/layout/TabList"/>
    <dgm:cxn modelId="{9126392D-BAC8-460C-82A8-0F7116F0E6C1}" type="presParOf" srcId="{CF8290E0-064A-4E4E-8A55-B0CEA4ECF350}" destId="{C88E1CD4-9261-4EFD-8789-FB20BEECD175}" srcOrd="9" destOrd="0" presId="urn:microsoft.com/office/officeart/2011/layout/TabList"/>
    <dgm:cxn modelId="{50E88616-44E9-4B29-B4D3-7B0541CCFC8C}" type="presParOf" srcId="{C88E1CD4-9261-4EFD-8789-FB20BEECD175}" destId="{52DF42BC-B643-4346-9075-4B168CC655F0}" srcOrd="0" destOrd="0" presId="urn:microsoft.com/office/officeart/2011/layout/TabList"/>
    <dgm:cxn modelId="{68D50483-F216-4B4F-991B-3A945BA1935D}" type="presParOf" srcId="{C88E1CD4-9261-4EFD-8789-FB20BEECD175}" destId="{112C2BFA-9142-4942-9FB3-95D0617DBA75}" srcOrd="1" destOrd="0" presId="urn:microsoft.com/office/officeart/2011/layout/TabList"/>
    <dgm:cxn modelId="{BF4A7918-42C4-4E60-BC6A-9F88C40F8DBC}" type="presParOf" srcId="{C88E1CD4-9261-4EFD-8789-FB20BEECD175}" destId="{72AEB89D-6B06-4FC9-AABB-FE020C5E8C04}" srcOrd="2" destOrd="0" presId="urn:microsoft.com/office/officeart/2011/layout/TabList"/>
    <dgm:cxn modelId="{4BF6E6D2-E53A-408F-A0F3-E4A1C86F64C9}" type="presParOf" srcId="{CF8290E0-064A-4E4E-8A55-B0CEA4ECF350}" destId="{4D723437-E7ED-4FFC-BB6A-479A8CB383DB}" srcOrd="10" destOrd="0" presId="urn:microsoft.com/office/officeart/2011/layout/TabList"/>
    <dgm:cxn modelId="{1980E0A0-3EA2-4B09-8169-BCF89E867BDB}" type="presParOf" srcId="{CF8290E0-064A-4E4E-8A55-B0CEA4ECF350}" destId="{93EA05D8-3AAF-4E85-8E90-23A6DBC02B34}" srcOrd="11" destOrd="0" presId="urn:microsoft.com/office/officeart/2011/layout/TabList"/>
    <dgm:cxn modelId="{12E3E413-3007-4C05-AC0C-E6E58EF53480}" type="presParOf" srcId="{CF8290E0-064A-4E4E-8A55-B0CEA4ECF350}" destId="{BE38E5D2-472A-4733-BD15-8E6409AAB805}" srcOrd="12" destOrd="0" presId="urn:microsoft.com/office/officeart/2011/layout/TabList"/>
    <dgm:cxn modelId="{3455DFDD-5240-40A7-8245-F4A128FAC4C2}" type="presParOf" srcId="{BE38E5D2-472A-4733-BD15-8E6409AAB805}" destId="{594702F8-9C92-497C-8648-C13918DCCCBF}" srcOrd="0" destOrd="0" presId="urn:microsoft.com/office/officeart/2011/layout/TabList"/>
    <dgm:cxn modelId="{865D7B28-66BA-45A6-837F-3909CFEA7F9B}" type="presParOf" srcId="{BE38E5D2-472A-4733-BD15-8E6409AAB805}" destId="{F659A103-2970-4BE8-A8A6-8D3509FB20AD}" srcOrd="1" destOrd="0" presId="urn:microsoft.com/office/officeart/2011/layout/TabList"/>
    <dgm:cxn modelId="{E6695668-BBE1-4F43-85E2-F2F803DB349F}" type="presParOf" srcId="{BE38E5D2-472A-4733-BD15-8E6409AAB805}" destId="{07DA6CCC-CF3B-4434-B951-C16958A0EA27}" srcOrd="2" destOrd="0" presId="urn:microsoft.com/office/officeart/2011/layout/TabList"/>
    <dgm:cxn modelId="{1A5841C3-9E49-4978-895B-5DD75E642D10}" type="presParOf" srcId="{CF8290E0-064A-4E4E-8A55-B0CEA4ECF350}" destId="{99594D44-EC36-4214-950B-073F2FA4A356}" srcOrd="13" destOrd="0" presId="urn:microsoft.com/office/officeart/2011/layout/TabList"/>
    <dgm:cxn modelId="{6DADCC50-F74B-415B-939C-6FAED6D18B99}" type="presParOf" srcId="{CF8290E0-064A-4E4E-8A55-B0CEA4ECF350}" destId="{4ECC8A0A-E26D-4406-AD33-50E028667E68}" srcOrd="14" destOrd="0" presId="urn:microsoft.com/office/officeart/2011/layout/TabList"/>
    <dgm:cxn modelId="{7AACE834-FCBC-48C5-83CC-7DA3B253CCBC}" type="presParOf" srcId="{CF8290E0-064A-4E4E-8A55-B0CEA4ECF350}" destId="{8952D860-1428-4C84-89D1-382560720733}" srcOrd="15" destOrd="0" presId="urn:microsoft.com/office/officeart/2011/layout/TabList"/>
    <dgm:cxn modelId="{CB2A0657-465E-4777-852D-ED94A9DD77A4}" type="presParOf" srcId="{8952D860-1428-4C84-89D1-382560720733}" destId="{5E9E4C58-327F-498C-89E1-E5068B7C20F3}" srcOrd="0" destOrd="0" presId="urn:microsoft.com/office/officeart/2011/layout/TabList"/>
    <dgm:cxn modelId="{4A666E1C-2575-4589-A85B-54F848B9693B}" type="presParOf" srcId="{8952D860-1428-4C84-89D1-382560720733}" destId="{2A461B14-062A-4079-A8BD-086A33741730}" srcOrd="1" destOrd="0" presId="urn:microsoft.com/office/officeart/2011/layout/TabList"/>
    <dgm:cxn modelId="{EB6E96F1-42A2-4413-B68F-6AD341DE5B30}" type="presParOf" srcId="{8952D860-1428-4C84-89D1-382560720733}" destId="{ACF58B59-00BE-4CC8-9FAB-763FE2E23C2E}" srcOrd="2" destOrd="0" presId="urn:microsoft.com/office/officeart/2011/layout/TabList"/>
    <dgm:cxn modelId="{29E4D704-D0C0-4D01-9FF7-961D9B9C87E4}" type="presParOf" srcId="{CF8290E0-064A-4E4E-8A55-B0CEA4ECF350}" destId="{BE3207D9-76BA-4B40-9F05-D240978D50CB}" srcOrd="16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AA066-D077-4154-93F6-68F5B00DE69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47462-7074-431D-8C77-7BBFE84DF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3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47462-7074-431D-8C77-7BBFE84DF3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6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C346F18-6657-466A-9DDF-1FC85B2B86E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265" y="236200"/>
            <a:ext cx="6424452" cy="2458083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800" dirty="0" err="1" smtClean="0">
                <a:solidFill>
                  <a:schemeClr val="bg1"/>
                </a:solidFill>
              </a:rPr>
              <a:t>Teknik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merancang</a:t>
            </a:r>
            <a:r>
              <a:rPr lang="en-US" sz="4800" dirty="0" smtClean="0">
                <a:solidFill>
                  <a:schemeClr val="bg1"/>
                </a:solidFill>
              </a:rPr>
              <a:t> Questioner </a:t>
            </a:r>
            <a:r>
              <a:rPr lang="en-US" sz="4800" dirty="0" err="1" smtClean="0">
                <a:solidFill>
                  <a:schemeClr val="bg1"/>
                </a:solidFill>
              </a:rPr>
              <a:t>dalam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analisis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kebutuhan</a:t>
            </a:r>
            <a:r>
              <a:rPr lang="en-US" sz="4800" dirty="0" smtClean="0">
                <a:solidFill>
                  <a:schemeClr val="bg1"/>
                </a:solidFill>
              </a:rPr>
              <a:t> PL</a:t>
            </a:r>
            <a:endParaRPr lang="id-ID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021" y="3149600"/>
            <a:ext cx="7414529" cy="1847692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b="1" dirty="0" err="1"/>
              <a:t>Oleh</a:t>
            </a:r>
            <a:r>
              <a:rPr lang="en-US" sz="2400" b="1" dirty="0"/>
              <a:t> : Tim Pembina MK </a:t>
            </a:r>
            <a:r>
              <a:rPr lang="en-US" sz="2400" b="1" dirty="0" err="1"/>
              <a:t>Rekayasa</a:t>
            </a:r>
            <a:r>
              <a:rPr lang="en-US" sz="2400" b="1" dirty="0"/>
              <a:t> </a:t>
            </a:r>
            <a:r>
              <a:rPr lang="en-US" sz="2400" b="1" dirty="0" err="1"/>
              <a:t>Perangkat</a:t>
            </a:r>
            <a:r>
              <a:rPr lang="en-US" sz="2400" b="1" dirty="0"/>
              <a:t> </a:t>
            </a:r>
            <a:r>
              <a:rPr lang="en-US" sz="2400" b="1" dirty="0" err="1"/>
              <a:t>Lunak</a:t>
            </a:r>
            <a:endParaRPr lang="en-US" sz="2400" b="1" dirty="0"/>
          </a:p>
          <a:p>
            <a:r>
              <a:rPr lang="en-US" sz="2400" dirty="0"/>
              <a:t>Program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endParaRPr lang="en-US" sz="2400" dirty="0"/>
          </a:p>
          <a:p>
            <a:r>
              <a:rPr lang="en-US" sz="2400" dirty="0" err="1"/>
              <a:t>Fakultas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Terapan</a:t>
            </a:r>
            <a:endParaRPr lang="en-US" sz="2400" dirty="0"/>
          </a:p>
          <a:p>
            <a:r>
              <a:rPr lang="en-US" sz="2400" dirty="0" err="1"/>
              <a:t>Universitas</a:t>
            </a:r>
            <a:r>
              <a:rPr lang="en-US" sz="2400" dirty="0"/>
              <a:t> Telkom</a:t>
            </a:r>
          </a:p>
          <a:p>
            <a:endParaRPr lang="en-US" sz="24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96054" y="5460899"/>
            <a:ext cx="6856663" cy="1388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MI1042 </a:t>
            </a:r>
            <a:r>
              <a:rPr lang="en-US" sz="1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RPL | </a:t>
            </a:r>
            <a:r>
              <a:rPr lang="en-US" sz="17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Genap</a:t>
            </a:r>
            <a:r>
              <a:rPr lang="en-US" sz="1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2015-2016</a:t>
            </a:r>
            <a:endParaRPr lang="en-US" sz="1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.: </a:t>
            </a:r>
            <a:r>
              <a:rPr lang="en-US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Hanya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untuk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kepentingan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pengajaran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 </a:t>
            </a:r>
            <a:r>
              <a:rPr lang="en-US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lingkungan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Fakultas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Ilmu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Terapan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</a:t>
            </a:r>
            <a:r>
              <a:rPr lang="en-US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Universitas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Telkom:.</a:t>
            </a:r>
            <a:endParaRPr lang="id-ID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189" y="4876799"/>
            <a:ext cx="1004852" cy="123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2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Petunjuk</a:t>
            </a:r>
            <a:r>
              <a:rPr lang="en-US" sz="3200" dirty="0"/>
              <a:t> </a:t>
            </a:r>
            <a:r>
              <a:rPr lang="en-US" sz="3200" dirty="0" err="1"/>
              <a:t>penggunaan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 smtClean="0"/>
              <a:t>kuesioner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Hindari</a:t>
            </a:r>
            <a:r>
              <a:rPr lang="en-US" dirty="0"/>
              <a:t> bias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kata-</a:t>
            </a:r>
            <a:r>
              <a:rPr lang="en-US" dirty="0" err="1"/>
              <a:t>katanya</a:t>
            </a:r>
            <a:r>
              <a:rPr lang="en-US" dirty="0"/>
              <a:t>. </a:t>
            </a: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bias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–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menyulitkan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(</a:t>
            </a:r>
            <a:r>
              <a:rPr lang="en-US" dirty="0" err="1"/>
              <a:t>maksudnya</a:t>
            </a:r>
            <a:r>
              <a:rPr lang="en-US" dirty="0"/>
              <a:t> orang-orang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merespons</a:t>
            </a:r>
            <a:r>
              <a:rPr lang="en-US" dirty="0"/>
              <a:t>).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berasumsi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1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questioner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Skala</a:t>
            </a:r>
            <a:r>
              <a:rPr lang="en-US" sz="4000" dirty="0" smtClean="0"/>
              <a:t> Nominal</a:t>
            </a:r>
          </a:p>
          <a:p>
            <a:r>
              <a:rPr lang="en-US" sz="4000" dirty="0" err="1" smtClean="0"/>
              <a:t>Skala</a:t>
            </a:r>
            <a:r>
              <a:rPr lang="en-US" sz="4000" dirty="0" smtClean="0"/>
              <a:t> Ordinal</a:t>
            </a:r>
          </a:p>
          <a:p>
            <a:r>
              <a:rPr lang="en-US" sz="4000" dirty="0" err="1" smtClean="0"/>
              <a:t>Skala</a:t>
            </a:r>
            <a:r>
              <a:rPr lang="en-US" sz="4000" dirty="0" smtClean="0"/>
              <a:t> Interval</a:t>
            </a:r>
          </a:p>
          <a:p>
            <a:r>
              <a:rPr lang="en-US" sz="4000" dirty="0" err="1" smtClean="0"/>
              <a:t>Skala</a:t>
            </a:r>
            <a:r>
              <a:rPr lang="en-US" sz="4000" dirty="0" smtClean="0"/>
              <a:t> </a:t>
            </a:r>
            <a:r>
              <a:rPr lang="en-US" sz="4000" dirty="0" err="1" smtClean="0"/>
              <a:t>Rasio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56588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Nominal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en-US" dirty="0"/>
              <a:t>Nominal : </a:t>
            </a:r>
            <a:r>
              <a:rPr lang="en-US" dirty="0" err="1"/>
              <a:t>Skala</a:t>
            </a:r>
            <a:r>
              <a:rPr lang="en-US" dirty="0"/>
              <a:t> nominal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mengklasifikasikan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. </a:t>
            </a:r>
            <a:r>
              <a:rPr lang="en-US" dirty="0" err="1"/>
              <a:t>Skala</a:t>
            </a:r>
            <a:r>
              <a:rPr lang="en-US" dirty="0"/>
              <a:t> nominal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yang paling </a:t>
            </a:r>
            <a:r>
              <a:rPr lang="en-US" dirty="0" err="1"/>
              <a:t>lemah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total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1</a:t>
            </a:r>
            <a:r>
              <a:rPr lang="en-US" dirty="0" smtClean="0"/>
              <a:t>: </a:t>
            </a:r>
          </a:p>
          <a:p>
            <a:pPr marL="0" lvl="0" indent="0" algn="just">
              <a:buNone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? </a:t>
            </a:r>
            <a:endParaRPr lang="en-US" dirty="0" smtClean="0"/>
          </a:p>
          <a:p>
            <a:pPr marL="0" lvl="0" indent="0" algn="just">
              <a:buNone/>
            </a:pPr>
            <a:r>
              <a:rPr lang="en-US" dirty="0" smtClean="0"/>
              <a:t>1 </a:t>
            </a:r>
            <a:r>
              <a:rPr lang="en-US" dirty="0"/>
              <a:t>= </a:t>
            </a:r>
            <a:r>
              <a:rPr lang="en-US" dirty="0" err="1"/>
              <a:t>Pengolah</a:t>
            </a:r>
            <a:r>
              <a:rPr lang="en-US" dirty="0"/>
              <a:t> kata, 2 = Spreadsheet, 3 = Basis Data, 4 = Program e-mail</a:t>
            </a:r>
          </a:p>
          <a:p>
            <a:pPr marL="0" indent="0" algn="just"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2</a:t>
            </a:r>
            <a:r>
              <a:rPr lang="en-US" dirty="0" smtClean="0"/>
              <a:t>: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Android?</a:t>
            </a:r>
          </a:p>
          <a:p>
            <a:pPr marL="0" indent="0" algn="just">
              <a:buNone/>
            </a:pPr>
            <a:r>
              <a:rPr lang="en-US" dirty="0" smtClean="0"/>
              <a:t>1 : </a:t>
            </a:r>
            <a:r>
              <a:rPr lang="en-US" dirty="0" err="1" smtClean="0"/>
              <a:t>Ya</a:t>
            </a:r>
            <a:r>
              <a:rPr lang="en-US" dirty="0" smtClean="0"/>
              <a:t>, 2 = </a:t>
            </a:r>
            <a:r>
              <a:rPr lang="en-US" dirty="0" err="1" smtClean="0"/>
              <a:t>Tidak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23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Ordinal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dirty="0" err="1"/>
              <a:t>Skala</a:t>
            </a:r>
            <a:r>
              <a:rPr lang="en-US" dirty="0"/>
              <a:t> ordinal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nominal,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dilakukannya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. </a:t>
            </a:r>
            <a:r>
              <a:rPr lang="en-US" dirty="0" err="1"/>
              <a:t>Perbedaannya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ordinal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. </a:t>
            </a:r>
            <a:r>
              <a:rPr lang="en-US" dirty="0" err="1"/>
              <a:t>Skala</a:t>
            </a:r>
            <a:r>
              <a:rPr lang="en-US" dirty="0"/>
              <a:t> ordinal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marL="0" lvl="0" indent="0" algn="just">
              <a:buNone/>
            </a:pPr>
            <a:r>
              <a:rPr lang="en-US" b="1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rasakan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manual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? </a:t>
            </a:r>
            <a:endParaRPr lang="en-US" dirty="0" smtClean="0"/>
          </a:p>
          <a:p>
            <a:pPr marL="0" lvl="0" indent="0" algn="just">
              <a:buNone/>
            </a:pPr>
            <a:r>
              <a:rPr lang="en-US" dirty="0" smtClean="0"/>
              <a:t>1 </a:t>
            </a:r>
            <a:r>
              <a:rPr lang="en-US" dirty="0"/>
              <a:t>= </a:t>
            </a:r>
            <a:r>
              <a:rPr lang="en-US" dirty="0" err="1" smtClean="0"/>
              <a:t>mudah</a:t>
            </a:r>
            <a:r>
              <a:rPr lang="en-US" dirty="0" smtClean="0"/>
              <a:t>, </a:t>
            </a:r>
            <a:r>
              <a:rPr lang="en-US" dirty="0"/>
              <a:t>2 =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3 = </a:t>
            </a:r>
            <a:r>
              <a:rPr lang="en-US" dirty="0" err="1" smtClean="0"/>
              <a:t>menyulitkan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96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24400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dirty="0" err="1"/>
              <a:t>Skala</a:t>
            </a:r>
            <a:r>
              <a:rPr lang="en-US" dirty="0"/>
              <a:t> interval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interval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matematisnya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data-data </a:t>
            </a:r>
            <a:r>
              <a:rPr lang="en-US" dirty="0" err="1"/>
              <a:t>kuesioner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marL="0" lvl="0" indent="0" algn="just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Berilah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: </a:t>
            </a:r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	1 </a:t>
            </a:r>
            <a:r>
              <a:rPr lang="en-US" dirty="0"/>
              <a:t>– 2 – 3 – 4 – 5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1(</a:t>
            </a:r>
            <a:r>
              <a:rPr lang="en-US" dirty="0" err="1" smtClean="0"/>
              <a:t>satu</a:t>
            </a:r>
            <a:r>
              <a:rPr lang="en-US" dirty="0"/>
              <a:t>)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(5)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rumit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70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interval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interval-interval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diasumsikan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absolut</a:t>
            </a:r>
            <a:r>
              <a:rPr lang="en-US" dirty="0"/>
              <a:t> nol.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paling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17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MERANCANG KUISONER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formulir-formulir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input data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format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keyakinan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46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Quesioner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53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secukupnya</a:t>
            </a:r>
            <a:r>
              <a:rPr lang="en-US" dirty="0"/>
              <a:t>,</a:t>
            </a:r>
          </a:p>
          <a:p>
            <a:pPr lvl="0" algn="just"/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disekeliling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gelap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survey web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formulirnya</a:t>
            </a:r>
            <a:r>
              <a:rPr lang="en-US" dirty="0"/>
              <a:t> </a:t>
            </a:r>
            <a:r>
              <a:rPr lang="en-US" dirty="0" err="1"/>
              <a:t>berlanjut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lainya</a:t>
            </a:r>
            <a:r>
              <a:rPr lang="en-US" dirty="0"/>
              <a:t> agar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menggulung</a:t>
            </a:r>
            <a:r>
              <a:rPr lang="en-US" dirty="0"/>
              <a:t> </a:t>
            </a:r>
            <a:r>
              <a:rPr lang="en-US" dirty="0" err="1"/>
              <a:t>kebagian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,</a:t>
            </a:r>
          </a:p>
          <a:p>
            <a:pPr lvl="0" algn="just"/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menandai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tujuan-tujuan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format.</a:t>
            </a:r>
          </a:p>
          <a:p>
            <a:pPr lvl="0" algn="just"/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1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/>
              <a:t>Kemukakan</a:t>
            </a:r>
            <a:r>
              <a:rPr lang="en-US" sz="3200" dirty="0"/>
              <a:t> item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terlalu</a:t>
            </a:r>
            <a:r>
              <a:rPr lang="en-US" sz="3200" dirty="0"/>
              <a:t> </a:t>
            </a:r>
            <a:r>
              <a:rPr lang="en-US" sz="3200" dirty="0" err="1"/>
              <a:t>kontroversial</a:t>
            </a:r>
            <a:r>
              <a:rPr lang="en-US" sz="3200" dirty="0"/>
              <a:t> </a:t>
            </a:r>
            <a:r>
              <a:rPr lang="en-US" sz="3200" dirty="0" err="1"/>
              <a:t>terlebih</a:t>
            </a:r>
            <a:r>
              <a:rPr lang="en-US" sz="3200" dirty="0"/>
              <a:t> </a:t>
            </a:r>
            <a:r>
              <a:rPr lang="en-US" sz="3200" dirty="0" err="1"/>
              <a:t>dulu</a:t>
            </a:r>
            <a:endParaRPr lang="en-US" sz="3200" dirty="0"/>
          </a:p>
          <a:p>
            <a:pPr lvl="0" algn="just"/>
            <a:r>
              <a:rPr lang="en-US" sz="3200" dirty="0" err="1" smtClean="0"/>
              <a:t>Pertanyaan-pertanyaan</a:t>
            </a:r>
            <a:r>
              <a:rPr lang="en-US" sz="3200" dirty="0" smtClean="0"/>
              <a:t> </a:t>
            </a:r>
            <a:r>
              <a:rPr lang="en-US" sz="3200" dirty="0" err="1"/>
              <a:t>mengenai</a:t>
            </a:r>
            <a:r>
              <a:rPr lang="en-US" sz="3200" dirty="0"/>
              <a:t> </a:t>
            </a:r>
            <a:r>
              <a:rPr lang="en-US" sz="3200" dirty="0" err="1"/>
              <a:t>pentingnya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responden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terus</a:t>
            </a:r>
            <a:r>
              <a:rPr lang="en-US" sz="3200" dirty="0"/>
              <a:t>, </a:t>
            </a:r>
            <a:r>
              <a:rPr lang="en-US" sz="3200" dirty="0" err="1"/>
              <a:t>pertanyaan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berkaitan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subjek</a:t>
            </a:r>
            <a:r>
              <a:rPr lang="en-US" sz="3200" dirty="0"/>
              <a:t> yang </a:t>
            </a:r>
            <a:r>
              <a:rPr lang="en-US" sz="3200" dirty="0" err="1"/>
              <a:t>dianggap</a:t>
            </a:r>
            <a:r>
              <a:rPr lang="en-US" sz="3200" dirty="0"/>
              <a:t> </a:t>
            </a:r>
            <a:r>
              <a:rPr lang="en-US" sz="3200" dirty="0" err="1"/>
              <a:t>responden</a:t>
            </a:r>
            <a:r>
              <a:rPr lang="en-US" sz="3200" dirty="0"/>
              <a:t> </a:t>
            </a:r>
            <a:r>
              <a:rPr lang="en-US" sz="3200" dirty="0" err="1"/>
              <a:t>penting</a:t>
            </a:r>
            <a:r>
              <a:rPr lang="en-US" sz="3200" dirty="0"/>
              <a:t>.</a:t>
            </a:r>
          </a:p>
          <a:p>
            <a:pPr marL="0" indent="0" algn="just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5502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45760"/>
            <a:ext cx="7772400" cy="72644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ingat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? </a:t>
            </a:r>
            <a:r>
              <a:rPr lang="en-US" sz="2400" dirty="0" err="1" smtClean="0"/>
              <a:t>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Questioner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1" y="457200"/>
            <a:ext cx="7510250" cy="491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93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57800"/>
            <a:ext cx="6781800" cy="914400"/>
          </a:xfrm>
        </p:spPr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Definisi</a:t>
            </a:r>
            <a:r>
              <a:rPr lang="en-US" sz="4000" dirty="0" smtClean="0"/>
              <a:t> </a:t>
            </a:r>
            <a:r>
              <a:rPr lang="en-US" sz="4000" dirty="0" err="1" smtClean="0"/>
              <a:t>serta</a:t>
            </a:r>
            <a:r>
              <a:rPr lang="en-US" sz="4000" dirty="0" smtClean="0"/>
              <a:t> </a:t>
            </a:r>
            <a:r>
              <a:rPr lang="en-US" sz="4000" dirty="0" err="1" smtClean="0"/>
              <a:t>istilah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questioner</a:t>
            </a:r>
          </a:p>
          <a:p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pertanyaan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questioner</a:t>
            </a:r>
          </a:p>
          <a:p>
            <a:r>
              <a:rPr lang="en-US" sz="4000" dirty="0" err="1" smtClean="0"/>
              <a:t>Skala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questioner</a:t>
            </a:r>
          </a:p>
          <a:p>
            <a:r>
              <a:rPr lang="en-US" sz="4000" dirty="0" err="1" smtClean="0"/>
              <a:t>Perancangan</a:t>
            </a:r>
            <a:r>
              <a:rPr lang="en-US" sz="4000" dirty="0" smtClean="0"/>
              <a:t> questioner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5941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48514347"/>
              </p:ext>
            </p:extLst>
          </p:nvPr>
        </p:nvGraphicFramePr>
        <p:xfrm>
          <a:off x="533400" y="533400"/>
          <a:ext cx="70866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538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91200"/>
            <a:ext cx="6781800" cy="762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Definisi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600" dirty="0" err="1"/>
              <a:t>Kuesioner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instrumen</a:t>
            </a:r>
            <a:r>
              <a:rPr lang="en-US" sz="3600" dirty="0"/>
              <a:t> </a:t>
            </a:r>
            <a:r>
              <a:rPr lang="en-US" sz="3600" dirty="0" err="1"/>
              <a:t>pengumpulan</a:t>
            </a:r>
            <a:r>
              <a:rPr lang="en-US" sz="3600" dirty="0"/>
              <a:t> data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 yang </a:t>
            </a:r>
            <a:r>
              <a:rPr lang="en-US" sz="3600" dirty="0" err="1"/>
              <a:t>dioperasionalisasikan</a:t>
            </a:r>
            <a:r>
              <a:rPr lang="en-US" sz="3600" dirty="0"/>
              <a:t> 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bentuk</a:t>
            </a:r>
            <a:r>
              <a:rPr lang="en-US" sz="3600" dirty="0"/>
              <a:t> item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 smtClean="0"/>
              <a:t>pertanyaan</a:t>
            </a:r>
            <a:r>
              <a:rPr lang="en-US" sz="3600" dirty="0" smtClean="0"/>
              <a:t>. </a:t>
            </a:r>
            <a:r>
              <a:rPr lang="en-US" sz="3600" dirty="0" err="1"/>
              <a:t>Kuesioner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berfungsi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alat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sekaligus</a:t>
            </a:r>
            <a:r>
              <a:rPr lang="en-US" sz="3600" dirty="0"/>
              <a:t> </a:t>
            </a:r>
            <a:r>
              <a:rPr lang="en-US" sz="3600" dirty="0" err="1"/>
              <a:t>teknik</a:t>
            </a:r>
            <a:r>
              <a:rPr lang="en-US" sz="3600" dirty="0"/>
              <a:t> </a:t>
            </a:r>
            <a:r>
              <a:rPr lang="en-US" sz="3600" dirty="0" err="1"/>
              <a:t>pengumpulan</a:t>
            </a:r>
            <a:r>
              <a:rPr lang="en-US" sz="3600" dirty="0"/>
              <a:t> data yang </a:t>
            </a:r>
            <a:r>
              <a:rPr lang="en-US" sz="3600" dirty="0" err="1"/>
              <a:t>berisi</a:t>
            </a:r>
            <a:r>
              <a:rPr lang="en-US" sz="3600" dirty="0"/>
              <a:t> </a:t>
            </a:r>
            <a:r>
              <a:rPr lang="en-US" sz="3600" dirty="0" err="1"/>
              <a:t>sederet</a:t>
            </a:r>
            <a:r>
              <a:rPr lang="en-US" sz="3600" dirty="0"/>
              <a:t> </a:t>
            </a:r>
            <a:r>
              <a:rPr lang="en-US" sz="3600" dirty="0" err="1"/>
              <a:t>pertanyaan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wujud</a:t>
            </a:r>
            <a:r>
              <a:rPr lang="en-US" sz="3600" dirty="0"/>
              <a:t> </a:t>
            </a:r>
            <a:r>
              <a:rPr lang="en-US" sz="3600" dirty="0" err="1"/>
              <a:t>konkrit</a:t>
            </a:r>
            <a:r>
              <a:rPr lang="en-US" sz="3600" dirty="0"/>
              <a:t>.</a:t>
            </a:r>
          </a:p>
          <a:p>
            <a:pPr marL="0" indent="0"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899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91200"/>
            <a:ext cx="6781800" cy="762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Penyusunan</a:t>
            </a:r>
            <a:r>
              <a:rPr lang="en-US" sz="3200" dirty="0" smtClean="0"/>
              <a:t> questioner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/>
              <a:t>mengetahui</a:t>
            </a:r>
            <a:r>
              <a:rPr lang="en-US" sz="3600" dirty="0"/>
              <a:t> variable-</a:t>
            </a:r>
            <a:r>
              <a:rPr lang="en-US" sz="3600" dirty="0" err="1"/>
              <a:t>variabel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</a:t>
            </a:r>
            <a:r>
              <a:rPr lang="en-US" sz="3600" dirty="0" err="1"/>
              <a:t>saja</a:t>
            </a:r>
            <a:r>
              <a:rPr lang="en-US" sz="3600" dirty="0"/>
              <a:t> yang </a:t>
            </a:r>
            <a:r>
              <a:rPr lang="en-US" sz="3600" dirty="0" err="1"/>
              <a:t>menurut</a:t>
            </a:r>
            <a:r>
              <a:rPr lang="en-US" sz="3600" dirty="0"/>
              <a:t> </a:t>
            </a:r>
            <a:r>
              <a:rPr lang="en-US" sz="3600" dirty="0" err="1"/>
              <a:t>responden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hal</a:t>
            </a:r>
            <a:r>
              <a:rPr lang="en-US" sz="3600" dirty="0"/>
              <a:t> yang </a:t>
            </a:r>
            <a:r>
              <a:rPr lang="en-US" sz="3600" dirty="0" err="1"/>
              <a:t>penting</a:t>
            </a:r>
            <a:r>
              <a:rPr lang="en-US" sz="3600" dirty="0"/>
              <a:t> 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/>
              <a:t>memperbaiki</a:t>
            </a:r>
            <a:r>
              <a:rPr lang="en-US" sz="3600" dirty="0"/>
              <a:t> </a:t>
            </a:r>
            <a:r>
              <a:rPr lang="en-US" sz="3600" dirty="0" err="1"/>
              <a:t>bagian-bagian</a:t>
            </a:r>
            <a:r>
              <a:rPr lang="en-US" sz="3600" dirty="0"/>
              <a:t> yang </a:t>
            </a:r>
            <a:r>
              <a:rPr lang="en-US" sz="3600" dirty="0" err="1"/>
              <a:t>dianggap</a:t>
            </a:r>
            <a:r>
              <a:rPr lang="en-US" sz="3600" dirty="0"/>
              <a:t> </a:t>
            </a:r>
            <a:r>
              <a:rPr lang="en-US" sz="3600" dirty="0" err="1"/>
              <a:t>kurang</a:t>
            </a:r>
            <a:r>
              <a:rPr lang="en-US" sz="3600" dirty="0"/>
              <a:t> </a:t>
            </a:r>
            <a:r>
              <a:rPr lang="en-US" sz="3600" dirty="0" err="1"/>
              <a:t>tepat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diterapkan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pengambilan</a:t>
            </a:r>
            <a:r>
              <a:rPr lang="en-US" sz="3600" dirty="0"/>
              <a:t> data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responden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472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864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Alasan</a:t>
            </a:r>
            <a:r>
              <a:rPr lang="en-US" sz="3600" dirty="0" smtClean="0"/>
              <a:t> </a:t>
            </a:r>
            <a:r>
              <a:rPr lang="en-US" sz="3600" dirty="0" err="1" smtClean="0"/>
              <a:t>penggunaan</a:t>
            </a:r>
            <a:r>
              <a:rPr lang="en-US" sz="3600" dirty="0" smtClean="0"/>
              <a:t> </a:t>
            </a:r>
            <a:r>
              <a:rPr lang="en-US" sz="3600" dirty="0" err="1" smtClean="0"/>
              <a:t>kuesioner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kebutuhan</a:t>
            </a:r>
            <a:r>
              <a:rPr lang="en-US" sz="3600" dirty="0" smtClean="0"/>
              <a:t> </a:t>
            </a:r>
            <a:r>
              <a:rPr lang="en-US" sz="3600" dirty="0" err="1" smtClean="0"/>
              <a:t>perangkat</a:t>
            </a:r>
            <a:r>
              <a:rPr lang="en-US" sz="3600" dirty="0" smtClean="0"/>
              <a:t> </a:t>
            </a:r>
            <a:r>
              <a:rPr lang="en-US" sz="3600" dirty="0" err="1" smtClean="0"/>
              <a:t>lunak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/>
              <a:t>(orang yang </a:t>
            </a:r>
            <a:r>
              <a:rPr lang="en-US" dirty="0" err="1"/>
              <a:t>merenpons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)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berjauhan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/>
              <a:t>sejumlah</a:t>
            </a:r>
            <a:r>
              <a:rPr lang="en-US" dirty="0"/>
              <a:t> orang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menyetujui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menyetujui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petunjuk-petunjuk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meyakini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dibicarakan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0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62600"/>
            <a:ext cx="6781800" cy="91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PERBEDAAN PERTANYAAN </a:t>
            </a:r>
            <a:r>
              <a:rPr lang="en-US" sz="2400" dirty="0"/>
              <a:t>DALAM </a:t>
            </a:r>
            <a:r>
              <a:rPr lang="en-US" sz="2400" dirty="0" smtClean="0"/>
              <a:t>KUISONER DAN INTERVIEW(1)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Perbedaaan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wawancara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kuesioner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menyaring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istilah-istilah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rumit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agar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konteksnya</a:t>
            </a:r>
            <a:r>
              <a:rPr lang="en-US" dirty="0" smtClean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penganalisis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, </a:t>
            </a:r>
            <a:r>
              <a:rPr lang="en-US" dirty="0" err="1"/>
              <a:t>pertanyaan-pertanyaan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diantisipasi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mendetail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2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PERBEDAAN PERTANYAAN DALAM KUISONER DAN </a:t>
            </a:r>
            <a:r>
              <a:rPr lang="en-US" sz="2800" dirty="0" smtClean="0"/>
              <a:t>INTERVIEW(2)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questioner,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meyakini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Adapun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questioner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dilapangan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interview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7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kuesioner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/>
              <a:t>Pertanyaan</a:t>
            </a:r>
            <a:r>
              <a:rPr lang="en-US" dirty="0"/>
              <a:t> Terbuka : </a:t>
            </a:r>
            <a:r>
              <a:rPr lang="en-US" dirty="0" err="1"/>
              <a:t>pertanyaan-pertanyaan</a:t>
            </a:r>
            <a:r>
              <a:rPr lang="en-US" dirty="0"/>
              <a:t> yang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pilihan-pilihan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antisipasilah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. </a:t>
            </a:r>
            <a:r>
              <a:rPr lang="en-US" dirty="0" err="1"/>
              <a:t>Respons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: </a:t>
            </a:r>
            <a:r>
              <a:rPr lang="en-US" dirty="0" err="1"/>
              <a:t>pertanyaan-pertanyaan</a:t>
            </a:r>
            <a:r>
              <a:rPr lang="en-US" dirty="0"/>
              <a:t> yang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pilihan-pilihan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6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867400"/>
            <a:ext cx="6781800" cy="8382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Petunjuk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kuesioner</a:t>
            </a:r>
            <a:r>
              <a:rPr lang="en-US" sz="3200" dirty="0" smtClean="0"/>
              <a:t>(1)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958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kapanpun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. </a:t>
            </a:r>
            <a:r>
              <a:rPr lang="en-US" dirty="0" err="1"/>
              <a:t>Usahakan</a:t>
            </a:r>
            <a:r>
              <a:rPr lang="en-US" dirty="0"/>
              <a:t> agar kata-</a:t>
            </a:r>
            <a:r>
              <a:rPr lang="en-US" dirty="0" err="1"/>
              <a:t>katanya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ketidak-jelasan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kata-kata. </a:t>
            </a: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memihak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kapada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53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793</TotalTime>
  <Words>997</Words>
  <Application>Microsoft Office PowerPoint</Application>
  <PresentationFormat>On-screen Show (4:3)</PresentationFormat>
  <Paragraphs>102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NewsPrint</vt:lpstr>
      <vt:lpstr> Teknik merancang Questioner dalam analisis kebutuhan PL</vt:lpstr>
      <vt:lpstr>Pembahasan </vt:lpstr>
      <vt:lpstr>Definisi </vt:lpstr>
      <vt:lpstr>Tujuan Penyusunan questioner</vt:lpstr>
      <vt:lpstr>Alasan penggunaan kuesioner dalam analisis kebutuhan perangkat lunak</vt:lpstr>
      <vt:lpstr>PERBEDAAN PERTANYAAN DALAM KUISONER DAN INTERVIEW(1) </vt:lpstr>
      <vt:lpstr>PERBEDAAN PERTANYAAN DALAM KUISONER DAN INTERVIEW(2)</vt:lpstr>
      <vt:lpstr>Jenis-jenis pertanyaan dalam kuesioner</vt:lpstr>
      <vt:lpstr>Petunjuk penggunaan bahasa dalam kuesioner(1) </vt:lpstr>
      <vt:lpstr>Petunjuk penggunaan bahasa dalam kuesioner(2)</vt:lpstr>
      <vt:lpstr>Skala dalam questioner</vt:lpstr>
      <vt:lpstr>Skala Nominal</vt:lpstr>
      <vt:lpstr>Skala Ordinal</vt:lpstr>
      <vt:lpstr>Skala interval</vt:lpstr>
      <vt:lpstr>Skala rasio</vt:lpstr>
      <vt:lpstr>MERANCANG KUISONER </vt:lpstr>
      <vt:lpstr>Format Quesioner</vt:lpstr>
      <vt:lpstr>Susunan pertanyaan</vt:lpstr>
      <vt:lpstr>Masih ingat dengan gambar ini? Jadikan sebagai Struktur Questioner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Menggali Kebutuhan PL</dc:title>
  <dc:creator>hanung</dc:creator>
  <cp:lastModifiedBy>hanung</cp:lastModifiedBy>
  <cp:revision>122</cp:revision>
  <dcterms:created xsi:type="dcterms:W3CDTF">2016-02-08T09:01:06Z</dcterms:created>
  <dcterms:modified xsi:type="dcterms:W3CDTF">2016-03-15T05:20:17Z</dcterms:modified>
</cp:coreProperties>
</file>