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sldIdLst>
    <p:sldId id="399" r:id="rId2"/>
    <p:sldId id="407" r:id="rId3"/>
    <p:sldId id="451" r:id="rId4"/>
    <p:sldId id="452" r:id="rId5"/>
    <p:sldId id="453" r:id="rId6"/>
    <p:sldId id="455" r:id="rId7"/>
    <p:sldId id="457" r:id="rId8"/>
    <p:sldId id="458" r:id="rId9"/>
    <p:sldId id="459" r:id="rId10"/>
    <p:sldId id="476" r:id="rId11"/>
    <p:sldId id="460" r:id="rId12"/>
    <p:sldId id="461" r:id="rId13"/>
    <p:sldId id="477" r:id="rId14"/>
    <p:sldId id="462" r:id="rId15"/>
    <p:sldId id="463" r:id="rId16"/>
    <p:sldId id="464" r:id="rId17"/>
    <p:sldId id="473" r:id="rId18"/>
    <p:sldId id="474" r:id="rId19"/>
    <p:sldId id="450" r:id="rId20"/>
    <p:sldId id="41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4450"/>
    <a:srgbClr val="BE5FD1"/>
    <a:srgbClr val="D254D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095" autoAdjust="0"/>
  </p:normalViewPr>
  <p:slideViewPr>
    <p:cSldViewPr snapToGrid="0">
      <p:cViewPr varScale="1">
        <p:scale>
          <a:sx n="87" d="100"/>
          <a:sy n="87" d="100"/>
        </p:scale>
        <p:origin x="50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9C2F71-235A-4103-87BF-9532EDE23A53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C44CAA-4AAE-4FDD-B418-D5D4FA4C4225}">
      <dgm:prSet phldrT="[Text]"/>
      <dgm:spPr/>
      <dgm:t>
        <a:bodyPr/>
        <a:lstStyle/>
        <a:p>
          <a:r>
            <a:rPr lang="en-US" b="1" dirty="0"/>
            <a:t>Audit </a:t>
          </a:r>
          <a:r>
            <a:rPr lang="en-US" b="1" dirty="0" err="1"/>
            <a:t>Laporan</a:t>
          </a:r>
          <a:r>
            <a:rPr lang="en-US" b="1" dirty="0"/>
            <a:t> </a:t>
          </a:r>
          <a:r>
            <a:rPr lang="en-US" b="1" dirty="0" err="1"/>
            <a:t>Keuangan</a:t>
          </a:r>
          <a:r>
            <a:rPr lang="en-US" b="1" dirty="0"/>
            <a:t> (Financial Statement Audit)</a:t>
          </a:r>
          <a:endParaRPr lang="en-US" dirty="0"/>
        </a:p>
      </dgm:t>
    </dgm:pt>
    <dgm:pt modelId="{0E53F7FA-D69B-417E-A850-1D1B8AE53232}" type="parTrans" cxnId="{AD166C15-9242-4763-8AF9-A684048F1C5C}">
      <dgm:prSet/>
      <dgm:spPr/>
      <dgm:t>
        <a:bodyPr/>
        <a:lstStyle/>
        <a:p>
          <a:endParaRPr lang="en-US"/>
        </a:p>
      </dgm:t>
    </dgm:pt>
    <dgm:pt modelId="{5B914D72-B99E-42D7-B9F0-C427745A3A07}" type="sibTrans" cxnId="{AD166C15-9242-4763-8AF9-A684048F1C5C}">
      <dgm:prSet/>
      <dgm:spPr/>
      <dgm:t>
        <a:bodyPr/>
        <a:lstStyle/>
        <a:p>
          <a:endParaRPr lang="en-US"/>
        </a:p>
      </dgm:t>
    </dgm:pt>
    <dgm:pt modelId="{5A525B1E-57A1-45E8-A295-FF5DC1CCD5AF}">
      <dgm:prSet phldrT="[Text]"/>
      <dgm:spPr/>
      <dgm:t>
        <a:bodyPr/>
        <a:lstStyle/>
        <a:p>
          <a:r>
            <a:rPr lang="en-ID" b="1" dirty="0"/>
            <a:t>Audit </a:t>
          </a:r>
          <a:r>
            <a:rPr lang="en-ID" b="1" dirty="0" err="1"/>
            <a:t>Operasional</a:t>
          </a:r>
          <a:r>
            <a:rPr lang="en-ID" b="1" dirty="0"/>
            <a:t> (</a:t>
          </a:r>
          <a:r>
            <a:rPr lang="en-ID" b="1" i="1" dirty="0"/>
            <a:t>Operational Audit</a:t>
          </a:r>
          <a:r>
            <a:rPr lang="en-ID" b="1" dirty="0"/>
            <a:t>)</a:t>
          </a:r>
          <a:endParaRPr lang="en-US" dirty="0"/>
        </a:p>
      </dgm:t>
    </dgm:pt>
    <dgm:pt modelId="{15368BA9-B709-4EA4-ACC4-CA1146BBFEF6}" type="parTrans" cxnId="{55A8CD51-5EC7-4187-A6EF-679EB2E35D8D}">
      <dgm:prSet/>
      <dgm:spPr/>
      <dgm:t>
        <a:bodyPr/>
        <a:lstStyle/>
        <a:p>
          <a:endParaRPr lang="en-US"/>
        </a:p>
      </dgm:t>
    </dgm:pt>
    <dgm:pt modelId="{3423BEB8-97F6-420C-81B2-A2698BDB6E8D}" type="sibTrans" cxnId="{55A8CD51-5EC7-4187-A6EF-679EB2E35D8D}">
      <dgm:prSet/>
      <dgm:spPr/>
      <dgm:t>
        <a:bodyPr/>
        <a:lstStyle/>
        <a:p>
          <a:endParaRPr lang="en-US"/>
        </a:p>
      </dgm:t>
    </dgm:pt>
    <dgm:pt modelId="{A54BB65D-553F-4FD4-BFFC-EAC6A9722CE1}" type="pres">
      <dgm:prSet presAssocID="{9E9C2F71-235A-4103-87BF-9532EDE23A53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E3DCCEE7-2B62-4352-BD2D-B4811638A487}" type="pres">
      <dgm:prSet presAssocID="{5A525B1E-57A1-45E8-A295-FF5DC1CCD5AF}" presName="Accent2" presStyleCnt="0"/>
      <dgm:spPr/>
    </dgm:pt>
    <dgm:pt modelId="{447D0D98-C45B-4EC0-92A1-F06C820B1215}" type="pres">
      <dgm:prSet presAssocID="{5A525B1E-57A1-45E8-A295-FF5DC1CCD5AF}" presName="Accent" presStyleLbl="node1" presStyleIdx="0" presStyleCnt="2"/>
      <dgm:spPr/>
    </dgm:pt>
    <dgm:pt modelId="{5800E7CF-A41D-4B44-9EEC-98700171FA1A}" type="pres">
      <dgm:prSet presAssocID="{5A525B1E-57A1-45E8-A295-FF5DC1CCD5AF}" presName="ParentBackground2" presStyleCnt="0"/>
      <dgm:spPr/>
    </dgm:pt>
    <dgm:pt modelId="{8A3441CE-0AEC-497E-806A-7B2A49379739}" type="pres">
      <dgm:prSet presAssocID="{5A525B1E-57A1-45E8-A295-FF5DC1CCD5AF}" presName="ParentBackground" presStyleLbl="fgAcc1" presStyleIdx="0" presStyleCnt="2"/>
      <dgm:spPr/>
    </dgm:pt>
    <dgm:pt modelId="{A9217CCD-9463-4EF9-909C-76013FA1A008}" type="pres">
      <dgm:prSet presAssocID="{5A525B1E-57A1-45E8-A295-FF5DC1CCD5A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C6A8A93-1512-4BC8-9E19-020E2527FCDA}" type="pres">
      <dgm:prSet presAssocID="{08C44CAA-4AAE-4FDD-B418-D5D4FA4C4225}" presName="Accent1" presStyleCnt="0"/>
      <dgm:spPr/>
    </dgm:pt>
    <dgm:pt modelId="{070BA392-1BB9-4FBF-8532-7ECF7EC11A4E}" type="pres">
      <dgm:prSet presAssocID="{08C44CAA-4AAE-4FDD-B418-D5D4FA4C4225}" presName="Accent" presStyleLbl="node1" presStyleIdx="1" presStyleCnt="2"/>
      <dgm:spPr/>
    </dgm:pt>
    <dgm:pt modelId="{29814FE5-2A19-4126-B113-D62B51D76EFF}" type="pres">
      <dgm:prSet presAssocID="{08C44CAA-4AAE-4FDD-B418-D5D4FA4C4225}" presName="ParentBackground1" presStyleCnt="0"/>
      <dgm:spPr/>
    </dgm:pt>
    <dgm:pt modelId="{369A1324-A291-48C8-BF24-C08ACA0DD2B9}" type="pres">
      <dgm:prSet presAssocID="{08C44CAA-4AAE-4FDD-B418-D5D4FA4C4225}" presName="ParentBackground" presStyleLbl="fgAcc1" presStyleIdx="1" presStyleCnt="2"/>
      <dgm:spPr/>
    </dgm:pt>
    <dgm:pt modelId="{9CB4C6B7-E8D1-42E3-8013-A8499E11D738}" type="pres">
      <dgm:prSet presAssocID="{08C44CAA-4AAE-4FDD-B418-D5D4FA4C422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1875523C-DD49-4C7C-BF67-05BBBD685FCB}" type="presOf" srcId="{9E9C2F71-235A-4103-87BF-9532EDE23A53}" destId="{A54BB65D-553F-4FD4-BFFC-EAC6A9722CE1}" srcOrd="0" destOrd="0" presId="urn:microsoft.com/office/officeart/2011/layout/CircleProcess"/>
    <dgm:cxn modelId="{D9D23A42-E801-44DD-9BAC-9372F93A35B2}" type="presOf" srcId="{08C44CAA-4AAE-4FDD-B418-D5D4FA4C4225}" destId="{369A1324-A291-48C8-BF24-C08ACA0DD2B9}" srcOrd="0" destOrd="0" presId="urn:microsoft.com/office/officeart/2011/layout/CircleProcess"/>
    <dgm:cxn modelId="{55A8CD51-5EC7-4187-A6EF-679EB2E35D8D}" srcId="{9E9C2F71-235A-4103-87BF-9532EDE23A53}" destId="{5A525B1E-57A1-45E8-A295-FF5DC1CCD5AF}" srcOrd="1" destOrd="0" parTransId="{15368BA9-B709-4EA4-ACC4-CA1146BBFEF6}" sibTransId="{3423BEB8-97F6-420C-81B2-A2698BDB6E8D}"/>
    <dgm:cxn modelId="{AD166C15-9242-4763-8AF9-A684048F1C5C}" srcId="{9E9C2F71-235A-4103-87BF-9532EDE23A53}" destId="{08C44CAA-4AAE-4FDD-B418-D5D4FA4C4225}" srcOrd="0" destOrd="0" parTransId="{0E53F7FA-D69B-417E-A850-1D1B8AE53232}" sibTransId="{5B914D72-B99E-42D7-B9F0-C427745A3A07}"/>
    <dgm:cxn modelId="{87B0EB2E-BDEC-4BB0-B537-690BF21F9D67}" type="presOf" srcId="{5A525B1E-57A1-45E8-A295-FF5DC1CCD5AF}" destId="{8A3441CE-0AEC-497E-806A-7B2A49379739}" srcOrd="0" destOrd="0" presId="urn:microsoft.com/office/officeart/2011/layout/CircleProcess"/>
    <dgm:cxn modelId="{1E18DB2C-53AD-47DE-8A2F-EB3F25810CF9}" type="presOf" srcId="{5A525B1E-57A1-45E8-A295-FF5DC1CCD5AF}" destId="{A9217CCD-9463-4EF9-909C-76013FA1A008}" srcOrd="1" destOrd="0" presId="urn:microsoft.com/office/officeart/2011/layout/CircleProcess"/>
    <dgm:cxn modelId="{894835E1-BEF5-4C1F-B0B9-17D9F6BD1426}" type="presOf" srcId="{08C44CAA-4AAE-4FDD-B418-D5D4FA4C4225}" destId="{9CB4C6B7-E8D1-42E3-8013-A8499E11D738}" srcOrd="1" destOrd="0" presId="urn:microsoft.com/office/officeart/2011/layout/CircleProcess"/>
    <dgm:cxn modelId="{195DD789-B77D-4FF6-A74F-AB451CBE9821}" type="presParOf" srcId="{A54BB65D-553F-4FD4-BFFC-EAC6A9722CE1}" destId="{E3DCCEE7-2B62-4352-BD2D-B4811638A487}" srcOrd="0" destOrd="0" presId="urn:microsoft.com/office/officeart/2011/layout/CircleProcess"/>
    <dgm:cxn modelId="{992613DA-C112-4776-8186-73A5211EE483}" type="presParOf" srcId="{E3DCCEE7-2B62-4352-BD2D-B4811638A487}" destId="{447D0D98-C45B-4EC0-92A1-F06C820B1215}" srcOrd="0" destOrd="0" presId="urn:microsoft.com/office/officeart/2011/layout/CircleProcess"/>
    <dgm:cxn modelId="{A0E1AB29-BCB8-44F2-8494-2F1F50657D90}" type="presParOf" srcId="{A54BB65D-553F-4FD4-BFFC-EAC6A9722CE1}" destId="{5800E7CF-A41D-4B44-9EEC-98700171FA1A}" srcOrd="1" destOrd="0" presId="urn:microsoft.com/office/officeart/2011/layout/CircleProcess"/>
    <dgm:cxn modelId="{4FD1FA8C-D33A-493A-A8FE-ABFB3F615187}" type="presParOf" srcId="{5800E7CF-A41D-4B44-9EEC-98700171FA1A}" destId="{8A3441CE-0AEC-497E-806A-7B2A49379739}" srcOrd="0" destOrd="0" presId="urn:microsoft.com/office/officeart/2011/layout/CircleProcess"/>
    <dgm:cxn modelId="{C7F75CA3-BCED-4FB3-80C0-35D1DCB306EC}" type="presParOf" srcId="{A54BB65D-553F-4FD4-BFFC-EAC6A9722CE1}" destId="{A9217CCD-9463-4EF9-909C-76013FA1A008}" srcOrd="2" destOrd="0" presId="urn:microsoft.com/office/officeart/2011/layout/CircleProcess"/>
    <dgm:cxn modelId="{E3BFA63C-1C4E-437C-A5A3-E73D77F768A6}" type="presParOf" srcId="{A54BB65D-553F-4FD4-BFFC-EAC6A9722CE1}" destId="{3C6A8A93-1512-4BC8-9E19-020E2527FCDA}" srcOrd="3" destOrd="0" presId="urn:microsoft.com/office/officeart/2011/layout/CircleProcess"/>
    <dgm:cxn modelId="{FC732787-C36A-4E2B-AE01-5BEBF8C24111}" type="presParOf" srcId="{3C6A8A93-1512-4BC8-9E19-020E2527FCDA}" destId="{070BA392-1BB9-4FBF-8532-7ECF7EC11A4E}" srcOrd="0" destOrd="0" presId="urn:microsoft.com/office/officeart/2011/layout/CircleProcess"/>
    <dgm:cxn modelId="{FDC55D68-2236-45DE-99DA-C0E998E511DD}" type="presParOf" srcId="{A54BB65D-553F-4FD4-BFFC-EAC6A9722CE1}" destId="{29814FE5-2A19-4126-B113-D62B51D76EFF}" srcOrd="4" destOrd="0" presId="urn:microsoft.com/office/officeart/2011/layout/CircleProcess"/>
    <dgm:cxn modelId="{03A1E721-A78F-4DE9-89D3-B07AB338BB81}" type="presParOf" srcId="{29814FE5-2A19-4126-B113-D62B51D76EFF}" destId="{369A1324-A291-48C8-BF24-C08ACA0DD2B9}" srcOrd="0" destOrd="0" presId="urn:microsoft.com/office/officeart/2011/layout/CircleProcess"/>
    <dgm:cxn modelId="{5221F9E1-259D-41CF-AA24-DDA53E322FDB}" type="presParOf" srcId="{A54BB65D-553F-4FD4-BFFC-EAC6A9722CE1}" destId="{9CB4C6B7-E8D1-42E3-8013-A8499E11D738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D0D98-C45B-4EC0-92A1-F06C820B1215}">
      <dsp:nvSpPr>
        <dsp:cNvPr id="0" name=""/>
        <dsp:cNvSpPr/>
      </dsp:nvSpPr>
      <dsp:spPr>
        <a:xfrm>
          <a:off x="4435098" y="1165555"/>
          <a:ext cx="3088142" cy="30880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441CE-0AEC-497E-806A-7B2A49379739}">
      <dsp:nvSpPr>
        <dsp:cNvPr id="0" name=""/>
        <dsp:cNvSpPr/>
      </dsp:nvSpPr>
      <dsp:spPr>
        <a:xfrm>
          <a:off x="4537990" y="1268509"/>
          <a:ext cx="2881671" cy="28821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b="1" kern="1200" dirty="0"/>
            <a:t>Audit </a:t>
          </a:r>
          <a:r>
            <a:rPr lang="en-ID" sz="2600" b="1" kern="1200" dirty="0" err="1"/>
            <a:t>Operasional</a:t>
          </a:r>
          <a:r>
            <a:rPr lang="en-ID" sz="2600" b="1" kern="1200" dirty="0"/>
            <a:t> (</a:t>
          </a:r>
          <a:r>
            <a:rPr lang="en-ID" sz="2600" b="1" i="1" kern="1200" dirty="0"/>
            <a:t>Operational Audit</a:t>
          </a:r>
          <a:r>
            <a:rPr lang="en-ID" sz="2600" b="1" kern="1200" dirty="0"/>
            <a:t>)</a:t>
          </a:r>
          <a:endParaRPr lang="en-US" sz="2600" kern="1200" dirty="0"/>
        </a:p>
      </dsp:txBody>
      <dsp:txXfrm>
        <a:off x="4950246" y="1680328"/>
        <a:ext cx="2058533" cy="2058551"/>
      </dsp:txXfrm>
    </dsp:sp>
    <dsp:sp modelId="{070BA392-1BB9-4FBF-8532-7ECF7EC11A4E}">
      <dsp:nvSpPr>
        <dsp:cNvPr id="0" name=""/>
        <dsp:cNvSpPr/>
      </dsp:nvSpPr>
      <dsp:spPr>
        <a:xfrm rot="2700000">
          <a:off x="1244355" y="1165211"/>
          <a:ext cx="3088244" cy="3088244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A1324-A291-48C8-BF24-C08ACA0DD2B9}">
      <dsp:nvSpPr>
        <dsp:cNvPr id="0" name=""/>
        <dsp:cNvSpPr/>
      </dsp:nvSpPr>
      <dsp:spPr>
        <a:xfrm>
          <a:off x="1347641" y="1268509"/>
          <a:ext cx="2881671" cy="28821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Audit </a:t>
          </a:r>
          <a:r>
            <a:rPr lang="en-US" sz="2600" b="1" kern="1200" dirty="0" err="1"/>
            <a:t>Laporan</a:t>
          </a:r>
          <a:r>
            <a:rPr lang="en-US" sz="2600" b="1" kern="1200" dirty="0"/>
            <a:t> </a:t>
          </a:r>
          <a:r>
            <a:rPr lang="en-US" sz="2600" b="1" kern="1200" dirty="0" err="1"/>
            <a:t>Keuangan</a:t>
          </a:r>
          <a:r>
            <a:rPr lang="en-US" sz="2600" b="1" kern="1200" dirty="0"/>
            <a:t> (Financial Statement Audit)</a:t>
          </a:r>
          <a:endParaRPr lang="en-US" sz="2600" kern="1200" dirty="0"/>
        </a:p>
      </dsp:txBody>
      <dsp:txXfrm>
        <a:off x="1759211" y="1680328"/>
        <a:ext cx="2058533" cy="2058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E65C-B6DC-49C5-ABC7-C92A43D008E5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9699-F280-438C-9692-3093ECCEC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738489"/>
            <a:ext cx="6468534" cy="1771473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602038"/>
            <a:ext cx="5621867" cy="99254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6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3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4" y="2209800"/>
            <a:ext cx="10252777" cy="3505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7010400" cy="105156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Content Page </a:t>
            </a:r>
            <a:br>
              <a:rPr lang="en-US" dirty="0"/>
            </a:br>
            <a:r>
              <a:rPr lang="en-US" dirty="0"/>
              <a:t>with Text and Table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609600" y="1510553"/>
            <a:ext cx="7010400" cy="475488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content page with text and table</a:t>
            </a: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7881920" y="173562"/>
            <a:ext cx="4135665" cy="1752562"/>
            <a:chOff x="5715000" y="173562"/>
            <a:chExt cx="3298187" cy="1863554"/>
          </a:xfrm>
        </p:grpSpPr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6644150" y="807920"/>
              <a:ext cx="1245414" cy="1080177"/>
            </a:xfrm>
            <a:custGeom>
              <a:avLst/>
              <a:gdLst>
                <a:gd name="T0" fmla="*/ 503665 w 2021037"/>
                <a:gd name="T1" fmla="*/ 1753267 h 1753267"/>
                <a:gd name="T2" fmla="*/ 0 w 2021037"/>
                <a:gd name="T3" fmla="*/ 876633 h 1753267"/>
                <a:gd name="T4" fmla="*/ 503665 w 2021037"/>
                <a:gd name="T5" fmla="*/ 0 h 1753267"/>
                <a:gd name="T6" fmla="*/ 1517372 w 2021037"/>
                <a:gd name="T7" fmla="*/ 0 h 1753267"/>
                <a:gd name="T8" fmla="*/ 2021037 w 2021037"/>
                <a:gd name="T9" fmla="*/ 876633 h 1753267"/>
                <a:gd name="T10" fmla="*/ 1517372 w 2021037"/>
                <a:gd name="T11" fmla="*/ 1753267 h 1753267"/>
                <a:gd name="T12" fmla="*/ 503665 w 2021037"/>
                <a:gd name="T13" fmla="*/ 1753267 h 175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1037" h="1753267">
                  <a:moveTo>
                    <a:pt x="503665" y="1753267"/>
                  </a:moveTo>
                  <a:lnTo>
                    <a:pt x="0" y="876633"/>
                  </a:lnTo>
                  <a:lnTo>
                    <a:pt x="503665" y="0"/>
                  </a:lnTo>
                  <a:lnTo>
                    <a:pt x="1517372" y="0"/>
                  </a:lnTo>
                  <a:lnTo>
                    <a:pt x="2021037" y="876633"/>
                  </a:lnTo>
                  <a:lnTo>
                    <a:pt x="1517372" y="1753267"/>
                  </a:lnTo>
                  <a:lnTo>
                    <a:pt x="503665" y="17532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0" name="Freeform 35"/>
            <p:cNvSpPr>
              <a:spLocks noEditPoints="1"/>
            </p:cNvSpPr>
            <p:nvPr/>
          </p:nvSpPr>
          <p:spPr bwMode="auto">
            <a:xfrm>
              <a:off x="7416149" y="201057"/>
              <a:ext cx="310372" cy="269062"/>
            </a:xfrm>
            <a:custGeom>
              <a:avLst/>
              <a:gdLst>
                <a:gd name="T0" fmla="*/ 379343 w 503666"/>
                <a:gd name="T1" fmla="*/ 0 h 436723"/>
                <a:gd name="T2" fmla="*/ 127510 w 503666"/>
                <a:gd name="T3" fmla="*/ 0 h 436723"/>
                <a:gd name="T4" fmla="*/ 0 w 503666"/>
                <a:gd name="T5" fmla="*/ 216768 h 436723"/>
                <a:gd name="T6" fmla="*/ 127510 w 503666"/>
                <a:gd name="T7" fmla="*/ 436723 h 436723"/>
                <a:gd name="T8" fmla="*/ 379343 w 503666"/>
                <a:gd name="T9" fmla="*/ 436723 h 436723"/>
                <a:gd name="T10" fmla="*/ 503666 w 503666"/>
                <a:gd name="T11" fmla="*/ 216768 h 436723"/>
                <a:gd name="T12" fmla="*/ 379343 w 503666"/>
                <a:gd name="T13" fmla="*/ 0 h 436723"/>
                <a:gd name="T14" fmla="*/ 334714 w 503666"/>
                <a:gd name="T15" fmla="*/ 360217 h 436723"/>
                <a:gd name="T16" fmla="*/ 168951 w 503666"/>
                <a:gd name="T17" fmla="*/ 360217 h 436723"/>
                <a:gd name="T18" fmla="*/ 86069 w 503666"/>
                <a:gd name="T19" fmla="*/ 216768 h 436723"/>
                <a:gd name="T20" fmla="*/ 168951 w 503666"/>
                <a:gd name="T21" fmla="*/ 76507 h 436723"/>
                <a:gd name="T22" fmla="*/ 334714 w 503666"/>
                <a:gd name="T23" fmla="*/ 76507 h 436723"/>
                <a:gd name="T24" fmla="*/ 417596 w 503666"/>
                <a:gd name="T25" fmla="*/ 216768 h 436723"/>
                <a:gd name="T26" fmla="*/ 334714 w 503666"/>
                <a:gd name="T27" fmla="*/ 360217 h 436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3666" h="436723">
                  <a:moveTo>
                    <a:pt x="379343" y="0"/>
                  </a:moveTo>
                  <a:lnTo>
                    <a:pt x="127510" y="0"/>
                  </a:lnTo>
                  <a:lnTo>
                    <a:pt x="0" y="216768"/>
                  </a:lnTo>
                  <a:lnTo>
                    <a:pt x="127510" y="436723"/>
                  </a:lnTo>
                  <a:lnTo>
                    <a:pt x="379343" y="436723"/>
                  </a:lnTo>
                  <a:lnTo>
                    <a:pt x="503666" y="216768"/>
                  </a:lnTo>
                  <a:lnTo>
                    <a:pt x="379343" y="0"/>
                  </a:lnTo>
                  <a:close/>
                  <a:moveTo>
                    <a:pt x="334714" y="360217"/>
                  </a:moveTo>
                  <a:lnTo>
                    <a:pt x="168951" y="360217"/>
                  </a:lnTo>
                  <a:lnTo>
                    <a:pt x="86069" y="216768"/>
                  </a:lnTo>
                  <a:lnTo>
                    <a:pt x="168951" y="76507"/>
                  </a:lnTo>
                  <a:lnTo>
                    <a:pt x="334714" y="76507"/>
                  </a:lnTo>
                  <a:lnTo>
                    <a:pt x="417596" y="216768"/>
                  </a:lnTo>
                  <a:lnTo>
                    <a:pt x="334714" y="36021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1" name="Freeform 36"/>
            <p:cNvSpPr>
              <a:spLocks noEditPoints="1"/>
            </p:cNvSpPr>
            <p:nvPr/>
          </p:nvSpPr>
          <p:spPr bwMode="auto">
            <a:xfrm>
              <a:off x="7623361" y="1760198"/>
              <a:ext cx="320193" cy="276918"/>
            </a:xfrm>
            <a:custGeom>
              <a:avLst/>
              <a:gdLst>
                <a:gd name="T0" fmla="*/ 392094 w 519604"/>
                <a:gd name="T1" fmla="*/ 0 h 449473"/>
                <a:gd name="T2" fmla="*/ 130698 w 519604"/>
                <a:gd name="T3" fmla="*/ 0 h 449473"/>
                <a:gd name="T4" fmla="*/ 0 w 519604"/>
                <a:gd name="T5" fmla="*/ 226330 h 449473"/>
                <a:gd name="T6" fmla="*/ 130698 w 519604"/>
                <a:gd name="T7" fmla="*/ 449473 h 449473"/>
                <a:gd name="T8" fmla="*/ 392094 w 519604"/>
                <a:gd name="T9" fmla="*/ 449473 h 449473"/>
                <a:gd name="T10" fmla="*/ 519604 w 519604"/>
                <a:gd name="T11" fmla="*/ 226330 h 449473"/>
                <a:gd name="T12" fmla="*/ 392094 w 519604"/>
                <a:gd name="T13" fmla="*/ 0 h 449473"/>
                <a:gd name="T14" fmla="*/ 347465 w 519604"/>
                <a:gd name="T15" fmla="*/ 372967 h 449473"/>
                <a:gd name="T16" fmla="*/ 175326 w 519604"/>
                <a:gd name="T17" fmla="*/ 372967 h 449473"/>
                <a:gd name="T18" fmla="*/ 92444 w 519604"/>
                <a:gd name="T19" fmla="*/ 226330 h 449473"/>
                <a:gd name="T20" fmla="*/ 175326 w 519604"/>
                <a:gd name="T21" fmla="*/ 79694 h 449473"/>
                <a:gd name="T22" fmla="*/ 347465 w 519604"/>
                <a:gd name="T23" fmla="*/ 79694 h 449473"/>
                <a:gd name="T24" fmla="*/ 430347 w 519604"/>
                <a:gd name="T25" fmla="*/ 226330 h 449473"/>
                <a:gd name="T26" fmla="*/ 347465 w 519604"/>
                <a:gd name="T27" fmla="*/ 372967 h 449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9604" h="449473">
                  <a:moveTo>
                    <a:pt x="392094" y="0"/>
                  </a:moveTo>
                  <a:lnTo>
                    <a:pt x="130698" y="0"/>
                  </a:lnTo>
                  <a:lnTo>
                    <a:pt x="0" y="226330"/>
                  </a:lnTo>
                  <a:lnTo>
                    <a:pt x="130698" y="449473"/>
                  </a:lnTo>
                  <a:lnTo>
                    <a:pt x="392094" y="449473"/>
                  </a:lnTo>
                  <a:lnTo>
                    <a:pt x="519604" y="226330"/>
                  </a:lnTo>
                  <a:lnTo>
                    <a:pt x="392094" y="0"/>
                  </a:lnTo>
                  <a:close/>
                  <a:moveTo>
                    <a:pt x="347465" y="372967"/>
                  </a:moveTo>
                  <a:lnTo>
                    <a:pt x="175326" y="372967"/>
                  </a:lnTo>
                  <a:lnTo>
                    <a:pt x="92444" y="226330"/>
                  </a:lnTo>
                  <a:lnTo>
                    <a:pt x="175326" y="79694"/>
                  </a:lnTo>
                  <a:lnTo>
                    <a:pt x="347465" y="79694"/>
                  </a:lnTo>
                  <a:lnTo>
                    <a:pt x="430347" y="226330"/>
                  </a:lnTo>
                  <a:lnTo>
                    <a:pt x="347465" y="3729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2" name="Freeform 38"/>
            <p:cNvSpPr>
              <a:spLocks noEditPoints="1"/>
            </p:cNvSpPr>
            <p:nvPr/>
          </p:nvSpPr>
          <p:spPr bwMode="auto">
            <a:xfrm>
              <a:off x="7919030" y="654731"/>
              <a:ext cx="253404" cy="133549"/>
            </a:xfrm>
            <a:custGeom>
              <a:avLst/>
              <a:gdLst>
                <a:gd name="T0" fmla="*/ 71 w 129"/>
                <a:gd name="T1" fmla="*/ 68 h 68"/>
                <a:gd name="T2" fmla="*/ 129 w 129"/>
                <a:gd name="T3" fmla="*/ 34 h 68"/>
                <a:gd name="T4" fmla="*/ 71 w 129"/>
                <a:gd name="T5" fmla="*/ 0 h 68"/>
                <a:gd name="T6" fmla="*/ 71 w 129"/>
                <a:gd name="T7" fmla="*/ 20 h 68"/>
                <a:gd name="T8" fmla="*/ 0 w 129"/>
                <a:gd name="T9" fmla="*/ 20 h 68"/>
                <a:gd name="T10" fmla="*/ 0 w 129"/>
                <a:gd name="T11" fmla="*/ 48 h 68"/>
                <a:gd name="T12" fmla="*/ 71 w 129"/>
                <a:gd name="T13" fmla="*/ 48 h 68"/>
                <a:gd name="T14" fmla="*/ 71 w 129"/>
                <a:gd name="T15" fmla="*/ 68 h 68"/>
                <a:gd name="T16" fmla="*/ 8 w 129"/>
                <a:gd name="T17" fmla="*/ 40 h 68"/>
                <a:gd name="T18" fmla="*/ 8 w 129"/>
                <a:gd name="T19" fmla="*/ 28 h 68"/>
                <a:gd name="T20" fmla="*/ 79 w 129"/>
                <a:gd name="T21" fmla="*/ 28 h 68"/>
                <a:gd name="T22" fmla="*/ 79 w 129"/>
                <a:gd name="T23" fmla="*/ 15 h 68"/>
                <a:gd name="T24" fmla="*/ 112 w 129"/>
                <a:gd name="T25" fmla="*/ 34 h 68"/>
                <a:gd name="T26" fmla="*/ 79 w 129"/>
                <a:gd name="T27" fmla="*/ 53 h 68"/>
                <a:gd name="T28" fmla="*/ 79 w 129"/>
                <a:gd name="T29" fmla="*/ 40 h 68"/>
                <a:gd name="T30" fmla="*/ 8 w 129"/>
                <a:gd name="T31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68">
                  <a:moveTo>
                    <a:pt x="71" y="68"/>
                  </a:moveTo>
                  <a:cubicBezTo>
                    <a:pt x="129" y="34"/>
                    <a:pt x="129" y="34"/>
                    <a:pt x="129" y="34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15"/>
                    <a:pt x="71" y="20"/>
                  </a:cubicBezTo>
                  <a:cubicBezTo>
                    <a:pt x="63" y="20"/>
                    <a:pt x="0" y="20"/>
                    <a:pt x="0" y="2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63" y="48"/>
                    <a:pt x="71" y="48"/>
                  </a:cubicBezTo>
                  <a:cubicBezTo>
                    <a:pt x="71" y="53"/>
                    <a:pt x="71" y="68"/>
                    <a:pt x="71" y="68"/>
                  </a:cubicBezTo>
                  <a:close/>
                  <a:moveTo>
                    <a:pt x="8" y="40"/>
                  </a:moveTo>
                  <a:cubicBezTo>
                    <a:pt x="8" y="36"/>
                    <a:pt x="8" y="32"/>
                    <a:pt x="8" y="28"/>
                  </a:cubicBezTo>
                  <a:cubicBezTo>
                    <a:pt x="16" y="28"/>
                    <a:pt x="79" y="28"/>
                    <a:pt x="79" y="28"/>
                  </a:cubicBezTo>
                  <a:cubicBezTo>
                    <a:pt x="79" y="28"/>
                    <a:pt x="79" y="19"/>
                    <a:pt x="79" y="15"/>
                  </a:cubicBezTo>
                  <a:cubicBezTo>
                    <a:pt x="87" y="19"/>
                    <a:pt x="104" y="29"/>
                    <a:pt x="112" y="34"/>
                  </a:cubicBezTo>
                  <a:cubicBezTo>
                    <a:pt x="104" y="39"/>
                    <a:pt x="87" y="49"/>
                    <a:pt x="79" y="53"/>
                  </a:cubicBezTo>
                  <a:cubicBezTo>
                    <a:pt x="79" y="49"/>
                    <a:pt x="79" y="40"/>
                    <a:pt x="79" y="40"/>
                  </a:cubicBezTo>
                  <a:cubicBezTo>
                    <a:pt x="79" y="40"/>
                    <a:pt x="16" y="40"/>
                    <a:pt x="8" y="4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Freeform 39"/>
            <p:cNvSpPr>
              <a:spLocks noEditPoints="1"/>
            </p:cNvSpPr>
            <p:nvPr/>
          </p:nvSpPr>
          <p:spPr bwMode="auto">
            <a:xfrm>
              <a:off x="7742236" y="733290"/>
              <a:ext cx="290728" cy="153189"/>
            </a:xfrm>
            <a:custGeom>
              <a:avLst/>
              <a:gdLst>
                <a:gd name="T0" fmla="*/ 67 w 148"/>
                <a:gd name="T1" fmla="*/ 55 h 78"/>
                <a:gd name="T2" fmla="*/ 148 w 148"/>
                <a:gd name="T3" fmla="*/ 55 h 78"/>
                <a:gd name="T4" fmla="*/ 148 w 148"/>
                <a:gd name="T5" fmla="*/ 23 h 78"/>
                <a:gd name="T6" fmla="*/ 67 w 148"/>
                <a:gd name="T7" fmla="*/ 23 h 78"/>
                <a:gd name="T8" fmla="*/ 67 w 148"/>
                <a:gd name="T9" fmla="*/ 0 h 78"/>
                <a:gd name="T10" fmla="*/ 0 w 148"/>
                <a:gd name="T11" fmla="*/ 39 h 78"/>
                <a:gd name="T12" fmla="*/ 67 w 148"/>
                <a:gd name="T13" fmla="*/ 78 h 78"/>
                <a:gd name="T14" fmla="*/ 67 w 148"/>
                <a:gd name="T15" fmla="*/ 55 h 78"/>
                <a:gd name="T16" fmla="*/ 57 w 148"/>
                <a:gd name="T17" fmla="*/ 45 h 78"/>
                <a:gd name="T18" fmla="*/ 57 w 148"/>
                <a:gd name="T19" fmla="*/ 61 h 78"/>
                <a:gd name="T20" fmla="*/ 20 w 148"/>
                <a:gd name="T21" fmla="*/ 39 h 78"/>
                <a:gd name="T22" fmla="*/ 57 w 148"/>
                <a:gd name="T23" fmla="*/ 17 h 78"/>
                <a:gd name="T24" fmla="*/ 57 w 148"/>
                <a:gd name="T25" fmla="*/ 33 h 78"/>
                <a:gd name="T26" fmla="*/ 138 w 148"/>
                <a:gd name="T27" fmla="*/ 33 h 78"/>
                <a:gd name="T28" fmla="*/ 138 w 148"/>
                <a:gd name="T29" fmla="*/ 45 h 78"/>
                <a:gd name="T30" fmla="*/ 57 w 148"/>
                <a:gd name="T31" fmla="*/ 4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78">
                  <a:moveTo>
                    <a:pt x="67" y="55"/>
                  </a:moveTo>
                  <a:cubicBezTo>
                    <a:pt x="76" y="55"/>
                    <a:pt x="148" y="55"/>
                    <a:pt x="148" y="55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76" y="23"/>
                    <a:pt x="67" y="23"/>
                  </a:cubicBezTo>
                  <a:cubicBezTo>
                    <a:pt x="67" y="17"/>
                    <a:pt x="67" y="0"/>
                    <a:pt x="67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7" y="78"/>
                    <a:pt x="67" y="61"/>
                    <a:pt x="67" y="55"/>
                  </a:cubicBezTo>
                  <a:close/>
                  <a:moveTo>
                    <a:pt x="57" y="45"/>
                  </a:moveTo>
                  <a:cubicBezTo>
                    <a:pt x="57" y="45"/>
                    <a:pt x="57" y="56"/>
                    <a:pt x="57" y="61"/>
                  </a:cubicBezTo>
                  <a:cubicBezTo>
                    <a:pt x="48" y="56"/>
                    <a:pt x="29" y="44"/>
                    <a:pt x="20" y="39"/>
                  </a:cubicBezTo>
                  <a:cubicBezTo>
                    <a:pt x="29" y="34"/>
                    <a:pt x="48" y="22"/>
                    <a:pt x="57" y="17"/>
                  </a:cubicBezTo>
                  <a:cubicBezTo>
                    <a:pt x="57" y="22"/>
                    <a:pt x="57" y="33"/>
                    <a:pt x="57" y="33"/>
                  </a:cubicBezTo>
                  <a:cubicBezTo>
                    <a:pt x="57" y="33"/>
                    <a:pt x="130" y="33"/>
                    <a:pt x="138" y="33"/>
                  </a:cubicBezTo>
                  <a:cubicBezTo>
                    <a:pt x="138" y="37"/>
                    <a:pt x="138" y="41"/>
                    <a:pt x="138" y="45"/>
                  </a:cubicBezTo>
                  <a:cubicBezTo>
                    <a:pt x="130" y="45"/>
                    <a:pt x="57" y="45"/>
                    <a:pt x="57" y="4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Freeform 43"/>
            <p:cNvSpPr>
              <a:spLocks noEditPoints="1"/>
            </p:cNvSpPr>
            <p:nvPr/>
          </p:nvSpPr>
          <p:spPr bwMode="auto">
            <a:xfrm>
              <a:off x="5907509" y="285508"/>
              <a:ext cx="269120" cy="384936"/>
            </a:xfrm>
            <a:custGeom>
              <a:avLst/>
              <a:gdLst>
                <a:gd name="T0" fmla="*/ 0 w 436723"/>
                <a:gd name="T1" fmla="*/ 188078 h 624800"/>
                <a:gd name="T2" fmla="*/ 108384 w 436723"/>
                <a:gd name="T3" fmla="*/ 376155 h 624800"/>
                <a:gd name="T4" fmla="*/ 328339 w 436723"/>
                <a:gd name="T5" fmla="*/ 376155 h 624800"/>
                <a:gd name="T6" fmla="*/ 436723 w 436723"/>
                <a:gd name="T7" fmla="*/ 188078 h 624800"/>
                <a:gd name="T8" fmla="*/ 328339 w 436723"/>
                <a:gd name="T9" fmla="*/ 0 h 624800"/>
                <a:gd name="T10" fmla="*/ 108384 w 436723"/>
                <a:gd name="T11" fmla="*/ 0 h 624800"/>
                <a:gd name="T12" fmla="*/ 0 w 436723"/>
                <a:gd name="T13" fmla="*/ 188078 h 624800"/>
                <a:gd name="T14" fmla="*/ 76506 w 436723"/>
                <a:gd name="T15" fmla="*/ 188078 h 624800"/>
                <a:gd name="T16" fmla="*/ 146637 w 436723"/>
                <a:gd name="T17" fmla="*/ 63755 h 624800"/>
                <a:gd name="T18" fmla="*/ 290086 w 436723"/>
                <a:gd name="T19" fmla="*/ 63755 h 624800"/>
                <a:gd name="T20" fmla="*/ 360217 w 436723"/>
                <a:gd name="T21" fmla="*/ 188078 h 624800"/>
                <a:gd name="T22" fmla="*/ 290086 w 436723"/>
                <a:gd name="T23" fmla="*/ 312400 h 624800"/>
                <a:gd name="T24" fmla="*/ 146637 w 436723"/>
                <a:gd name="T25" fmla="*/ 312400 h 624800"/>
                <a:gd name="T26" fmla="*/ 76506 w 436723"/>
                <a:gd name="T27" fmla="*/ 188078 h 624800"/>
                <a:gd name="T28" fmla="*/ 277335 w 436723"/>
                <a:gd name="T29" fmla="*/ 567421 h 624800"/>
                <a:gd name="T30" fmla="*/ 159388 w 436723"/>
                <a:gd name="T31" fmla="*/ 567421 h 624800"/>
                <a:gd name="T32" fmla="*/ 159388 w 436723"/>
                <a:gd name="T33" fmla="*/ 624800 h 624800"/>
                <a:gd name="T34" fmla="*/ 277335 w 436723"/>
                <a:gd name="T35" fmla="*/ 624800 h 624800"/>
                <a:gd name="T36" fmla="*/ 277335 w 436723"/>
                <a:gd name="T37" fmla="*/ 567421 h 624800"/>
                <a:gd name="T38" fmla="*/ 328339 w 436723"/>
                <a:gd name="T39" fmla="*/ 404845 h 624800"/>
                <a:gd name="T40" fmla="*/ 108384 w 436723"/>
                <a:gd name="T41" fmla="*/ 404845 h 624800"/>
                <a:gd name="T42" fmla="*/ 108384 w 436723"/>
                <a:gd name="T43" fmla="*/ 462225 h 624800"/>
                <a:gd name="T44" fmla="*/ 328339 w 436723"/>
                <a:gd name="T45" fmla="*/ 462225 h 624800"/>
                <a:gd name="T46" fmla="*/ 328339 w 436723"/>
                <a:gd name="T47" fmla="*/ 404845 h 624800"/>
                <a:gd name="T48" fmla="*/ 328339 w 436723"/>
                <a:gd name="T49" fmla="*/ 487727 h 624800"/>
                <a:gd name="T50" fmla="*/ 108384 w 436723"/>
                <a:gd name="T51" fmla="*/ 487727 h 624800"/>
                <a:gd name="T52" fmla="*/ 108384 w 436723"/>
                <a:gd name="T53" fmla="*/ 545106 h 624800"/>
                <a:gd name="T54" fmla="*/ 328339 w 436723"/>
                <a:gd name="T55" fmla="*/ 545106 h 624800"/>
                <a:gd name="T56" fmla="*/ 328339 w 436723"/>
                <a:gd name="T57" fmla="*/ 487727 h 62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6723" h="624800">
                  <a:moveTo>
                    <a:pt x="0" y="188078"/>
                  </a:moveTo>
                  <a:lnTo>
                    <a:pt x="108384" y="376155"/>
                  </a:lnTo>
                  <a:lnTo>
                    <a:pt x="328339" y="376155"/>
                  </a:lnTo>
                  <a:lnTo>
                    <a:pt x="436723" y="188078"/>
                  </a:lnTo>
                  <a:lnTo>
                    <a:pt x="328339" y="0"/>
                  </a:lnTo>
                  <a:lnTo>
                    <a:pt x="108384" y="0"/>
                  </a:lnTo>
                  <a:lnTo>
                    <a:pt x="0" y="188078"/>
                  </a:lnTo>
                  <a:close/>
                  <a:moveTo>
                    <a:pt x="76506" y="188078"/>
                  </a:moveTo>
                  <a:lnTo>
                    <a:pt x="146637" y="63755"/>
                  </a:lnTo>
                  <a:lnTo>
                    <a:pt x="290086" y="63755"/>
                  </a:lnTo>
                  <a:lnTo>
                    <a:pt x="360217" y="188078"/>
                  </a:lnTo>
                  <a:lnTo>
                    <a:pt x="290086" y="312400"/>
                  </a:lnTo>
                  <a:lnTo>
                    <a:pt x="146637" y="312400"/>
                  </a:lnTo>
                  <a:lnTo>
                    <a:pt x="76506" y="188078"/>
                  </a:lnTo>
                  <a:close/>
                  <a:moveTo>
                    <a:pt x="277335" y="567421"/>
                  </a:moveTo>
                  <a:lnTo>
                    <a:pt x="159388" y="567421"/>
                  </a:lnTo>
                  <a:lnTo>
                    <a:pt x="159388" y="624800"/>
                  </a:lnTo>
                  <a:lnTo>
                    <a:pt x="277335" y="624800"/>
                  </a:lnTo>
                  <a:lnTo>
                    <a:pt x="277335" y="567421"/>
                  </a:lnTo>
                  <a:close/>
                  <a:moveTo>
                    <a:pt x="328339" y="404845"/>
                  </a:moveTo>
                  <a:lnTo>
                    <a:pt x="108384" y="404845"/>
                  </a:lnTo>
                  <a:lnTo>
                    <a:pt x="108384" y="462225"/>
                  </a:lnTo>
                  <a:lnTo>
                    <a:pt x="328339" y="462225"/>
                  </a:lnTo>
                  <a:lnTo>
                    <a:pt x="328339" y="404845"/>
                  </a:lnTo>
                  <a:close/>
                  <a:moveTo>
                    <a:pt x="328339" y="487727"/>
                  </a:moveTo>
                  <a:lnTo>
                    <a:pt x="108384" y="487727"/>
                  </a:lnTo>
                  <a:lnTo>
                    <a:pt x="108384" y="545106"/>
                  </a:lnTo>
                  <a:lnTo>
                    <a:pt x="328339" y="545106"/>
                  </a:lnTo>
                  <a:lnTo>
                    <a:pt x="328339" y="48772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Freeform 44"/>
            <p:cNvSpPr>
              <a:spLocks noEditPoints="1"/>
            </p:cNvSpPr>
            <p:nvPr/>
          </p:nvSpPr>
          <p:spPr bwMode="auto">
            <a:xfrm>
              <a:off x="5911438" y="959145"/>
              <a:ext cx="267155" cy="267098"/>
            </a:xfrm>
            <a:custGeom>
              <a:avLst/>
              <a:gdLst>
                <a:gd name="T0" fmla="*/ 0 w 136"/>
                <a:gd name="T1" fmla="*/ 68 h 136"/>
                <a:gd name="T2" fmla="*/ 136 w 136"/>
                <a:gd name="T3" fmla="*/ 68 h 136"/>
                <a:gd name="T4" fmla="*/ 9 w 136"/>
                <a:gd name="T5" fmla="*/ 72 h 136"/>
                <a:gd name="T6" fmla="*/ 33 w 136"/>
                <a:gd name="T7" fmla="*/ 93 h 136"/>
                <a:gd name="T8" fmla="*/ 9 w 136"/>
                <a:gd name="T9" fmla="*/ 72 h 136"/>
                <a:gd name="T10" fmla="*/ 72 w 136"/>
                <a:gd name="T11" fmla="*/ 9 h 136"/>
                <a:gd name="T12" fmla="*/ 72 w 136"/>
                <a:gd name="T13" fmla="*/ 34 h 136"/>
                <a:gd name="T14" fmla="*/ 98 w 136"/>
                <a:gd name="T15" fmla="*/ 64 h 136"/>
                <a:gd name="T16" fmla="*/ 72 w 136"/>
                <a:gd name="T17" fmla="*/ 42 h 136"/>
                <a:gd name="T18" fmla="*/ 64 w 136"/>
                <a:gd name="T19" fmla="*/ 9 h 136"/>
                <a:gd name="T20" fmla="*/ 44 w 136"/>
                <a:gd name="T21" fmla="*/ 34 h 136"/>
                <a:gd name="T22" fmla="*/ 64 w 136"/>
                <a:gd name="T23" fmla="*/ 42 h 136"/>
                <a:gd name="T24" fmla="*/ 39 w 136"/>
                <a:gd name="T25" fmla="*/ 64 h 136"/>
                <a:gd name="T26" fmla="*/ 64 w 136"/>
                <a:gd name="T27" fmla="*/ 42 h 136"/>
                <a:gd name="T28" fmla="*/ 9 w 136"/>
                <a:gd name="T29" fmla="*/ 64 h 136"/>
                <a:gd name="T30" fmla="*/ 33 w 136"/>
                <a:gd name="T31" fmla="*/ 42 h 136"/>
                <a:gd name="T32" fmla="*/ 39 w 136"/>
                <a:gd name="T33" fmla="*/ 72 h 136"/>
                <a:gd name="T34" fmla="*/ 64 w 136"/>
                <a:gd name="T35" fmla="*/ 93 h 136"/>
                <a:gd name="T36" fmla="*/ 39 w 136"/>
                <a:gd name="T37" fmla="*/ 72 h 136"/>
                <a:gd name="T38" fmla="*/ 64 w 136"/>
                <a:gd name="T39" fmla="*/ 127 h 136"/>
                <a:gd name="T40" fmla="*/ 64 w 136"/>
                <a:gd name="T41" fmla="*/ 101 h 136"/>
                <a:gd name="T42" fmla="*/ 72 w 136"/>
                <a:gd name="T43" fmla="*/ 101 h 136"/>
                <a:gd name="T44" fmla="*/ 72 w 136"/>
                <a:gd name="T45" fmla="*/ 127 h 136"/>
                <a:gd name="T46" fmla="*/ 72 w 136"/>
                <a:gd name="T47" fmla="*/ 72 h 136"/>
                <a:gd name="T48" fmla="*/ 95 w 136"/>
                <a:gd name="T49" fmla="*/ 93 h 136"/>
                <a:gd name="T50" fmla="*/ 106 w 136"/>
                <a:gd name="T51" fmla="*/ 72 h 136"/>
                <a:gd name="T52" fmla="*/ 122 w 136"/>
                <a:gd name="T53" fmla="*/ 93 h 136"/>
                <a:gd name="T54" fmla="*/ 106 w 136"/>
                <a:gd name="T55" fmla="*/ 72 h 136"/>
                <a:gd name="T56" fmla="*/ 103 w 136"/>
                <a:gd name="T57" fmla="*/ 42 h 136"/>
                <a:gd name="T58" fmla="*/ 127 w 136"/>
                <a:gd name="T59" fmla="*/ 64 h 136"/>
                <a:gd name="T60" fmla="*/ 117 w 136"/>
                <a:gd name="T61" fmla="*/ 34 h 136"/>
                <a:gd name="T62" fmla="*/ 91 w 136"/>
                <a:gd name="T63" fmla="*/ 13 h 136"/>
                <a:gd name="T64" fmla="*/ 46 w 136"/>
                <a:gd name="T65" fmla="*/ 13 h 136"/>
                <a:gd name="T66" fmla="*/ 20 w 136"/>
                <a:gd name="T67" fmla="*/ 34 h 136"/>
                <a:gd name="T68" fmla="*/ 19 w 136"/>
                <a:gd name="T69" fmla="*/ 101 h 136"/>
                <a:gd name="T70" fmla="*/ 46 w 136"/>
                <a:gd name="T71" fmla="*/ 123 h 136"/>
                <a:gd name="T72" fmla="*/ 91 w 136"/>
                <a:gd name="T73" fmla="*/ 123 h 136"/>
                <a:gd name="T74" fmla="*/ 118 w 136"/>
                <a:gd name="T7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1" y="0"/>
                    <a:pt x="0" y="31"/>
                    <a:pt x="0" y="68"/>
                  </a:cubicBezTo>
                  <a:cubicBezTo>
                    <a:pt x="0" y="106"/>
                    <a:pt x="31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31"/>
                    <a:pt x="106" y="0"/>
                    <a:pt x="68" y="0"/>
                  </a:cubicBezTo>
                  <a:close/>
                  <a:moveTo>
                    <a:pt x="9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1" y="80"/>
                    <a:pt x="31" y="86"/>
                    <a:pt x="33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1" y="86"/>
                    <a:pt x="10" y="80"/>
                    <a:pt x="9" y="72"/>
                  </a:cubicBezTo>
                  <a:close/>
                  <a:moveTo>
                    <a:pt x="72" y="34"/>
                  </a:moveTo>
                  <a:cubicBezTo>
                    <a:pt x="72" y="9"/>
                    <a:pt x="72" y="9"/>
                    <a:pt x="72" y="9"/>
                  </a:cubicBezTo>
                  <a:cubicBezTo>
                    <a:pt x="80" y="12"/>
                    <a:pt x="88" y="21"/>
                    <a:pt x="92" y="34"/>
                  </a:cubicBezTo>
                  <a:lnTo>
                    <a:pt x="72" y="34"/>
                  </a:lnTo>
                  <a:close/>
                  <a:moveTo>
                    <a:pt x="95" y="42"/>
                  </a:moveTo>
                  <a:cubicBezTo>
                    <a:pt x="96" y="49"/>
                    <a:pt x="97" y="56"/>
                    <a:pt x="98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42"/>
                    <a:pt x="72" y="42"/>
                    <a:pt x="72" y="42"/>
                  </a:cubicBezTo>
                  <a:lnTo>
                    <a:pt x="95" y="42"/>
                  </a:lnTo>
                  <a:close/>
                  <a:moveTo>
                    <a:pt x="64" y="9"/>
                  </a:moveTo>
                  <a:cubicBezTo>
                    <a:pt x="64" y="34"/>
                    <a:pt x="64" y="34"/>
                    <a:pt x="6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9" y="21"/>
                    <a:pt x="56" y="12"/>
                    <a:pt x="64" y="9"/>
                  </a:cubicBezTo>
                  <a:close/>
                  <a:moveTo>
                    <a:pt x="64" y="42"/>
                  </a:moveTo>
                  <a:cubicBezTo>
                    <a:pt x="64" y="64"/>
                    <a:pt x="64" y="64"/>
                    <a:pt x="64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56"/>
                    <a:pt x="40" y="49"/>
                    <a:pt x="42" y="42"/>
                  </a:cubicBezTo>
                  <a:lnTo>
                    <a:pt x="64" y="42"/>
                  </a:lnTo>
                  <a:close/>
                  <a:moveTo>
                    <a:pt x="30" y="64"/>
                  </a:moveTo>
                  <a:cubicBezTo>
                    <a:pt x="9" y="64"/>
                    <a:pt x="9" y="64"/>
                    <a:pt x="9" y="64"/>
                  </a:cubicBezTo>
                  <a:cubicBezTo>
                    <a:pt x="10" y="56"/>
                    <a:pt x="12" y="49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2" y="49"/>
                    <a:pt x="31" y="56"/>
                    <a:pt x="30" y="64"/>
                  </a:cubicBezTo>
                  <a:close/>
                  <a:moveTo>
                    <a:pt x="39" y="72"/>
                  </a:moveTo>
                  <a:cubicBezTo>
                    <a:pt x="64" y="72"/>
                    <a:pt x="64" y="72"/>
                    <a:pt x="64" y="72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0" y="86"/>
                    <a:pt x="39" y="80"/>
                    <a:pt x="39" y="72"/>
                  </a:cubicBezTo>
                  <a:close/>
                  <a:moveTo>
                    <a:pt x="64" y="101"/>
                  </a:moveTo>
                  <a:cubicBezTo>
                    <a:pt x="64" y="127"/>
                    <a:pt x="64" y="127"/>
                    <a:pt x="64" y="127"/>
                  </a:cubicBezTo>
                  <a:cubicBezTo>
                    <a:pt x="56" y="124"/>
                    <a:pt x="48" y="115"/>
                    <a:pt x="44" y="101"/>
                  </a:cubicBezTo>
                  <a:lnTo>
                    <a:pt x="64" y="101"/>
                  </a:lnTo>
                  <a:close/>
                  <a:moveTo>
                    <a:pt x="72" y="127"/>
                  </a:moveTo>
                  <a:cubicBezTo>
                    <a:pt x="72" y="101"/>
                    <a:pt x="72" y="101"/>
                    <a:pt x="72" y="101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88" y="115"/>
                    <a:pt x="81" y="124"/>
                    <a:pt x="72" y="127"/>
                  </a:cubicBezTo>
                  <a:close/>
                  <a:moveTo>
                    <a:pt x="72" y="93"/>
                  </a:moveTo>
                  <a:cubicBezTo>
                    <a:pt x="72" y="72"/>
                    <a:pt x="72" y="72"/>
                    <a:pt x="72" y="72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7" y="80"/>
                    <a:pt x="96" y="86"/>
                    <a:pt x="95" y="93"/>
                  </a:cubicBezTo>
                  <a:lnTo>
                    <a:pt x="72" y="93"/>
                  </a:lnTo>
                  <a:close/>
                  <a:moveTo>
                    <a:pt x="106" y="72"/>
                  </a:moveTo>
                  <a:cubicBezTo>
                    <a:pt x="127" y="72"/>
                    <a:pt x="127" y="72"/>
                    <a:pt x="127" y="72"/>
                  </a:cubicBezTo>
                  <a:cubicBezTo>
                    <a:pt x="127" y="80"/>
                    <a:pt x="125" y="86"/>
                    <a:pt x="122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5" y="86"/>
                    <a:pt x="106" y="80"/>
                    <a:pt x="106" y="72"/>
                  </a:cubicBezTo>
                  <a:close/>
                  <a:moveTo>
                    <a:pt x="106" y="64"/>
                  </a:moveTo>
                  <a:cubicBezTo>
                    <a:pt x="106" y="56"/>
                    <a:pt x="105" y="49"/>
                    <a:pt x="103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5" y="49"/>
                    <a:pt x="127" y="56"/>
                    <a:pt x="127" y="64"/>
                  </a:cubicBezTo>
                  <a:lnTo>
                    <a:pt x="106" y="64"/>
                  </a:lnTo>
                  <a:close/>
                  <a:moveTo>
                    <a:pt x="117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98" y="26"/>
                    <a:pt x="95" y="19"/>
                    <a:pt x="91" y="13"/>
                  </a:cubicBezTo>
                  <a:cubicBezTo>
                    <a:pt x="101" y="18"/>
                    <a:pt x="110" y="25"/>
                    <a:pt x="117" y="34"/>
                  </a:cubicBezTo>
                  <a:close/>
                  <a:moveTo>
                    <a:pt x="46" y="13"/>
                  </a:moveTo>
                  <a:cubicBezTo>
                    <a:pt x="42" y="19"/>
                    <a:pt x="38" y="26"/>
                    <a:pt x="35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6" y="25"/>
                    <a:pt x="35" y="18"/>
                    <a:pt x="46" y="13"/>
                  </a:cubicBezTo>
                  <a:close/>
                  <a:moveTo>
                    <a:pt x="19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8" y="110"/>
                    <a:pt x="41" y="117"/>
                    <a:pt x="46" y="123"/>
                  </a:cubicBezTo>
                  <a:cubicBezTo>
                    <a:pt x="35" y="119"/>
                    <a:pt x="25" y="111"/>
                    <a:pt x="19" y="101"/>
                  </a:cubicBezTo>
                  <a:close/>
                  <a:moveTo>
                    <a:pt x="91" y="123"/>
                  </a:moveTo>
                  <a:cubicBezTo>
                    <a:pt x="95" y="117"/>
                    <a:pt x="99" y="110"/>
                    <a:pt x="101" y="101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1" y="111"/>
                    <a:pt x="102" y="119"/>
                    <a:pt x="91" y="12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Freeform 45"/>
            <p:cNvSpPr>
              <a:spLocks noEditPoints="1"/>
            </p:cNvSpPr>
            <p:nvPr/>
          </p:nvSpPr>
          <p:spPr bwMode="auto">
            <a:xfrm>
              <a:off x="8416017" y="326751"/>
              <a:ext cx="229832" cy="300486"/>
            </a:xfrm>
            <a:custGeom>
              <a:avLst/>
              <a:gdLst>
                <a:gd name="T0" fmla="*/ 280523 w 372968"/>
                <a:gd name="T1" fmla="*/ 0 h 487727"/>
                <a:gd name="T2" fmla="*/ 92445 w 372968"/>
                <a:gd name="T3" fmla="*/ 0 h 487727"/>
                <a:gd name="T4" fmla="*/ 0 w 372968"/>
                <a:gd name="T5" fmla="*/ 162575 h 487727"/>
                <a:gd name="T6" fmla="*/ 76506 w 372968"/>
                <a:gd name="T7" fmla="*/ 299649 h 487727"/>
                <a:gd name="T8" fmla="*/ 0 w 372968"/>
                <a:gd name="T9" fmla="*/ 430347 h 487727"/>
                <a:gd name="T10" fmla="*/ 31878 w 372968"/>
                <a:gd name="T11" fmla="*/ 487727 h 487727"/>
                <a:gd name="T12" fmla="*/ 127510 w 372968"/>
                <a:gd name="T13" fmla="*/ 325151 h 487727"/>
                <a:gd name="T14" fmla="*/ 280523 w 372968"/>
                <a:gd name="T15" fmla="*/ 325151 h 487727"/>
                <a:gd name="T16" fmla="*/ 372968 w 372968"/>
                <a:gd name="T17" fmla="*/ 162575 h 487727"/>
                <a:gd name="T18" fmla="*/ 280523 w 372968"/>
                <a:gd name="T19" fmla="*/ 0 h 487727"/>
                <a:gd name="T20" fmla="*/ 245457 w 372968"/>
                <a:gd name="T21" fmla="*/ 267771 h 487727"/>
                <a:gd name="T22" fmla="*/ 124323 w 372968"/>
                <a:gd name="T23" fmla="*/ 267771 h 487727"/>
                <a:gd name="T24" fmla="*/ 63755 w 372968"/>
                <a:gd name="T25" fmla="*/ 162575 h 487727"/>
                <a:gd name="T26" fmla="*/ 124323 w 372968"/>
                <a:gd name="T27" fmla="*/ 57379 h 487727"/>
                <a:gd name="T28" fmla="*/ 245457 w 372968"/>
                <a:gd name="T29" fmla="*/ 57379 h 487727"/>
                <a:gd name="T30" fmla="*/ 309212 w 372968"/>
                <a:gd name="T31" fmla="*/ 162575 h 487727"/>
                <a:gd name="T32" fmla="*/ 245457 w 372968"/>
                <a:gd name="T33" fmla="*/ 267771 h 487727"/>
                <a:gd name="T34" fmla="*/ 197641 w 372968"/>
                <a:gd name="T35" fmla="*/ 149824 h 487727"/>
                <a:gd name="T36" fmla="*/ 197641 w 372968"/>
                <a:gd name="T37" fmla="*/ 95633 h 487727"/>
                <a:gd name="T38" fmla="*/ 168951 w 372968"/>
                <a:gd name="T39" fmla="*/ 95633 h 487727"/>
                <a:gd name="T40" fmla="*/ 168951 w 372968"/>
                <a:gd name="T41" fmla="*/ 149824 h 487727"/>
                <a:gd name="T42" fmla="*/ 117947 w 372968"/>
                <a:gd name="T43" fmla="*/ 149824 h 487727"/>
                <a:gd name="T44" fmla="*/ 117947 w 372968"/>
                <a:gd name="T45" fmla="*/ 172139 h 487727"/>
                <a:gd name="T46" fmla="*/ 168951 w 372968"/>
                <a:gd name="T47" fmla="*/ 172139 h 487727"/>
                <a:gd name="T48" fmla="*/ 168951 w 372968"/>
                <a:gd name="T49" fmla="*/ 226331 h 487727"/>
                <a:gd name="T50" fmla="*/ 197641 w 372968"/>
                <a:gd name="T51" fmla="*/ 226331 h 487727"/>
                <a:gd name="T52" fmla="*/ 197641 w 372968"/>
                <a:gd name="T53" fmla="*/ 172139 h 487727"/>
                <a:gd name="T54" fmla="*/ 251833 w 372968"/>
                <a:gd name="T55" fmla="*/ 172139 h 487727"/>
                <a:gd name="T56" fmla="*/ 251833 w 372968"/>
                <a:gd name="T57" fmla="*/ 149824 h 487727"/>
                <a:gd name="T58" fmla="*/ 197641 w 372968"/>
                <a:gd name="T59" fmla="*/ 149824 h 487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2968" h="487727">
                  <a:moveTo>
                    <a:pt x="280523" y="0"/>
                  </a:moveTo>
                  <a:lnTo>
                    <a:pt x="92445" y="0"/>
                  </a:lnTo>
                  <a:lnTo>
                    <a:pt x="0" y="162575"/>
                  </a:lnTo>
                  <a:lnTo>
                    <a:pt x="76506" y="299649"/>
                  </a:lnTo>
                  <a:lnTo>
                    <a:pt x="0" y="430347"/>
                  </a:lnTo>
                  <a:lnTo>
                    <a:pt x="31878" y="487727"/>
                  </a:lnTo>
                  <a:lnTo>
                    <a:pt x="127510" y="325151"/>
                  </a:lnTo>
                  <a:lnTo>
                    <a:pt x="280523" y="325151"/>
                  </a:lnTo>
                  <a:lnTo>
                    <a:pt x="372968" y="162575"/>
                  </a:lnTo>
                  <a:lnTo>
                    <a:pt x="280523" y="0"/>
                  </a:lnTo>
                  <a:close/>
                  <a:moveTo>
                    <a:pt x="245457" y="267771"/>
                  </a:moveTo>
                  <a:lnTo>
                    <a:pt x="124323" y="267771"/>
                  </a:lnTo>
                  <a:lnTo>
                    <a:pt x="63755" y="162575"/>
                  </a:lnTo>
                  <a:lnTo>
                    <a:pt x="124323" y="57379"/>
                  </a:lnTo>
                  <a:lnTo>
                    <a:pt x="245457" y="57379"/>
                  </a:lnTo>
                  <a:lnTo>
                    <a:pt x="309212" y="162575"/>
                  </a:lnTo>
                  <a:lnTo>
                    <a:pt x="245457" y="267771"/>
                  </a:lnTo>
                  <a:close/>
                  <a:moveTo>
                    <a:pt x="197641" y="149824"/>
                  </a:moveTo>
                  <a:lnTo>
                    <a:pt x="197641" y="95633"/>
                  </a:lnTo>
                  <a:lnTo>
                    <a:pt x="168951" y="95633"/>
                  </a:lnTo>
                  <a:lnTo>
                    <a:pt x="168951" y="149824"/>
                  </a:lnTo>
                  <a:lnTo>
                    <a:pt x="117947" y="149824"/>
                  </a:lnTo>
                  <a:lnTo>
                    <a:pt x="117947" y="172139"/>
                  </a:lnTo>
                  <a:lnTo>
                    <a:pt x="168951" y="172139"/>
                  </a:lnTo>
                  <a:lnTo>
                    <a:pt x="168951" y="226331"/>
                  </a:lnTo>
                  <a:lnTo>
                    <a:pt x="197641" y="226331"/>
                  </a:lnTo>
                  <a:lnTo>
                    <a:pt x="197641" y="172139"/>
                  </a:lnTo>
                  <a:lnTo>
                    <a:pt x="251833" y="172139"/>
                  </a:lnTo>
                  <a:lnTo>
                    <a:pt x="251833" y="149824"/>
                  </a:lnTo>
                  <a:lnTo>
                    <a:pt x="197641" y="1498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Freeform 46"/>
            <p:cNvSpPr>
              <a:spLocks noEditPoints="1"/>
            </p:cNvSpPr>
            <p:nvPr/>
          </p:nvSpPr>
          <p:spPr bwMode="auto">
            <a:xfrm>
              <a:off x="8180291" y="173562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5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5715000" y="183382"/>
              <a:ext cx="656102" cy="567583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3" y="148"/>
                    <a:pt x="10" y="144"/>
                  </a:cubicBezTo>
                  <a:cubicBezTo>
                    <a:pt x="13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Freeform 48"/>
            <p:cNvSpPr>
              <a:spLocks/>
            </p:cNvSpPr>
            <p:nvPr userDrawn="1"/>
          </p:nvSpPr>
          <p:spPr bwMode="auto">
            <a:xfrm>
              <a:off x="6259132" y="499579"/>
              <a:ext cx="636458" cy="551872"/>
            </a:xfrm>
            <a:custGeom>
              <a:avLst/>
              <a:gdLst>
                <a:gd name="T0" fmla="*/ 258208 w 1032833"/>
                <a:gd name="T1" fmla="*/ 895760 h 895760"/>
                <a:gd name="T2" fmla="*/ 0 w 1032833"/>
                <a:gd name="T3" fmla="*/ 446286 h 895760"/>
                <a:gd name="T4" fmla="*/ 258208 w 1032833"/>
                <a:gd name="T5" fmla="*/ 0 h 895760"/>
                <a:gd name="T6" fmla="*/ 774624 w 1032833"/>
                <a:gd name="T7" fmla="*/ 0 h 895760"/>
                <a:gd name="T8" fmla="*/ 1032833 w 1032833"/>
                <a:gd name="T9" fmla="*/ 446286 h 895760"/>
                <a:gd name="T10" fmla="*/ 774624 w 1032833"/>
                <a:gd name="T11" fmla="*/ 895760 h 895760"/>
                <a:gd name="T12" fmla="*/ 258208 w 1032833"/>
                <a:gd name="T13" fmla="*/ 895760 h 895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2833" h="895760">
                  <a:moveTo>
                    <a:pt x="258208" y="895760"/>
                  </a:moveTo>
                  <a:lnTo>
                    <a:pt x="0" y="446286"/>
                  </a:lnTo>
                  <a:lnTo>
                    <a:pt x="258208" y="0"/>
                  </a:lnTo>
                  <a:lnTo>
                    <a:pt x="774624" y="0"/>
                  </a:lnTo>
                  <a:lnTo>
                    <a:pt x="1032833" y="446286"/>
                  </a:lnTo>
                  <a:lnTo>
                    <a:pt x="774624" y="895760"/>
                  </a:lnTo>
                  <a:lnTo>
                    <a:pt x="258208" y="8957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49"/>
            <p:cNvSpPr>
              <a:spLocks noEditPoints="1"/>
            </p:cNvSpPr>
            <p:nvPr/>
          </p:nvSpPr>
          <p:spPr bwMode="auto">
            <a:xfrm>
              <a:off x="8121361" y="796137"/>
              <a:ext cx="891826" cy="771835"/>
            </a:xfrm>
            <a:custGeom>
              <a:avLst/>
              <a:gdLst>
                <a:gd name="T0" fmla="*/ 113 w 454"/>
                <a:gd name="T1" fmla="*/ 0 h 393"/>
                <a:gd name="T2" fmla="*/ 0 w 454"/>
                <a:gd name="T3" fmla="*/ 197 h 393"/>
                <a:gd name="T4" fmla="*/ 113 w 454"/>
                <a:gd name="T5" fmla="*/ 393 h 393"/>
                <a:gd name="T6" fmla="*/ 340 w 454"/>
                <a:gd name="T7" fmla="*/ 393 h 393"/>
                <a:gd name="T8" fmla="*/ 454 w 454"/>
                <a:gd name="T9" fmla="*/ 197 h 393"/>
                <a:gd name="T10" fmla="*/ 340 w 454"/>
                <a:gd name="T11" fmla="*/ 0 h 393"/>
                <a:gd name="T12" fmla="*/ 113 w 454"/>
                <a:gd name="T13" fmla="*/ 0 h 393"/>
                <a:gd name="T14" fmla="*/ 336 w 454"/>
                <a:gd name="T15" fmla="*/ 9 h 393"/>
                <a:gd name="T16" fmla="*/ 444 w 454"/>
                <a:gd name="T17" fmla="*/ 197 h 393"/>
                <a:gd name="T18" fmla="*/ 336 w 454"/>
                <a:gd name="T19" fmla="*/ 385 h 393"/>
                <a:gd name="T20" fmla="*/ 118 w 454"/>
                <a:gd name="T21" fmla="*/ 385 h 393"/>
                <a:gd name="T22" fmla="*/ 10 w 454"/>
                <a:gd name="T23" fmla="*/ 197 h 393"/>
                <a:gd name="T24" fmla="*/ 118 w 454"/>
                <a:gd name="T25" fmla="*/ 9 h 393"/>
                <a:gd name="T26" fmla="*/ 336 w 454"/>
                <a:gd name="T27" fmla="*/ 9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393">
                  <a:moveTo>
                    <a:pt x="113" y="0"/>
                  </a:moveTo>
                  <a:cubicBezTo>
                    <a:pt x="0" y="197"/>
                    <a:pt x="0" y="197"/>
                    <a:pt x="0" y="197"/>
                  </a:cubicBezTo>
                  <a:cubicBezTo>
                    <a:pt x="113" y="393"/>
                    <a:pt x="113" y="393"/>
                    <a:pt x="113" y="393"/>
                  </a:cubicBezTo>
                  <a:cubicBezTo>
                    <a:pt x="340" y="393"/>
                    <a:pt x="340" y="393"/>
                    <a:pt x="340" y="393"/>
                  </a:cubicBezTo>
                  <a:cubicBezTo>
                    <a:pt x="454" y="197"/>
                    <a:pt x="454" y="197"/>
                    <a:pt x="454" y="197"/>
                  </a:cubicBezTo>
                  <a:cubicBezTo>
                    <a:pt x="340" y="0"/>
                    <a:pt x="340" y="0"/>
                    <a:pt x="340" y="0"/>
                  </a:cubicBezTo>
                  <a:lnTo>
                    <a:pt x="113" y="0"/>
                  </a:lnTo>
                  <a:close/>
                  <a:moveTo>
                    <a:pt x="336" y="9"/>
                  </a:moveTo>
                  <a:cubicBezTo>
                    <a:pt x="338" y="13"/>
                    <a:pt x="442" y="193"/>
                    <a:pt x="444" y="197"/>
                  </a:cubicBezTo>
                  <a:cubicBezTo>
                    <a:pt x="442" y="201"/>
                    <a:pt x="338" y="381"/>
                    <a:pt x="336" y="385"/>
                  </a:cubicBezTo>
                  <a:cubicBezTo>
                    <a:pt x="331" y="385"/>
                    <a:pt x="123" y="385"/>
                    <a:pt x="118" y="385"/>
                  </a:cubicBezTo>
                  <a:cubicBezTo>
                    <a:pt x="116" y="381"/>
                    <a:pt x="12" y="201"/>
                    <a:pt x="10" y="197"/>
                  </a:cubicBezTo>
                  <a:cubicBezTo>
                    <a:pt x="12" y="193"/>
                    <a:pt x="116" y="13"/>
                    <a:pt x="118" y="9"/>
                  </a:cubicBezTo>
                  <a:cubicBezTo>
                    <a:pt x="123" y="9"/>
                    <a:pt x="331" y="9"/>
                    <a:pt x="33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51"/>
            <p:cNvSpPr>
              <a:spLocks noEditPoints="1"/>
            </p:cNvSpPr>
            <p:nvPr/>
          </p:nvSpPr>
          <p:spPr bwMode="auto">
            <a:xfrm>
              <a:off x="5716965" y="809884"/>
              <a:ext cx="656101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52"/>
            <p:cNvSpPr>
              <a:spLocks noEditPoints="1"/>
            </p:cNvSpPr>
            <p:nvPr/>
          </p:nvSpPr>
          <p:spPr bwMode="auto">
            <a:xfrm>
              <a:off x="6785585" y="181418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0 w 334"/>
                <a:gd name="T7" fmla="*/ 289 h 289"/>
                <a:gd name="T8" fmla="*/ 334 w 334"/>
                <a:gd name="T9" fmla="*/ 145 h 289"/>
                <a:gd name="T10" fmla="*/ 250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3" name="Freeform 53"/>
            <p:cNvSpPr>
              <a:spLocks noEditPoints="1"/>
            </p:cNvSpPr>
            <p:nvPr/>
          </p:nvSpPr>
          <p:spPr bwMode="auto">
            <a:xfrm>
              <a:off x="7628302" y="477975"/>
              <a:ext cx="656101" cy="567584"/>
            </a:xfrm>
            <a:custGeom>
              <a:avLst/>
              <a:gdLst>
                <a:gd name="T0" fmla="*/ 83 w 334"/>
                <a:gd name="T1" fmla="*/ 0 h 289"/>
                <a:gd name="T2" fmla="*/ 0 w 334"/>
                <a:gd name="T3" fmla="*/ 144 h 289"/>
                <a:gd name="T4" fmla="*/ 83 w 334"/>
                <a:gd name="T5" fmla="*/ 289 h 289"/>
                <a:gd name="T6" fmla="*/ 250 w 334"/>
                <a:gd name="T7" fmla="*/ 289 h 289"/>
                <a:gd name="T8" fmla="*/ 334 w 334"/>
                <a:gd name="T9" fmla="*/ 144 h 289"/>
                <a:gd name="T10" fmla="*/ 250 w 334"/>
                <a:gd name="T11" fmla="*/ 0 h 289"/>
                <a:gd name="T12" fmla="*/ 83 w 334"/>
                <a:gd name="T13" fmla="*/ 0 h 289"/>
                <a:gd name="T14" fmla="*/ 245 w 334"/>
                <a:gd name="T15" fmla="*/ 8 h 289"/>
                <a:gd name="T16" fmla="*/ 324 w 334"/>
                <a:gd name="T17" fmla="*/ 144 h 289"/>
                <a:gd name="T18" fmla="*/ 245 w 334"/>
                <a:gd name="T19" fmla="*/ 280 h 289"/>
                <a:gd name="T20" fmla="*/ 88 w 334"/>
                <a:gd name="T21" fmla="*/ 280 h 289"/>
                <a:gd name="T22" fmla="*/ 10 w 334"/>
                <a:gd name="T23" fmla="*/ 144 h 289"/>
                <a:gd name="T24" fmla="*/ 88 w 334"/>
                <a:gd name="T25" fmla="*/ 8 h 289"/>
                <a:gd name="T26" fmla="*/ 245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3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3" y="289"/>
                    <a:pt x="83" y="289"/>
                    <a:pt x="83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3" y="0"/>
                  </a:lnTo>
                  <a:close/>
                  <a:moveTo>
                    <a:pt x="245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5" y="280"/>
                  </a:cubicBezTo>
                  <a:cubicBezTo>
                    <a:pt x="241" y="280"/>
                    <a:pt x="93" y="280"/>
                    <a:pt x="88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8" y="8"/>
                  </a:cubicBezTo>
                  <a:cubicBezTo>
                    <a:pt x="93" y="8"/>
                    <a:pt x="241" y="8"/>
                    <a:pt x="245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4" name="Rectangle 54"/>
            <p:cNvSpPr>
              <a:spLocks noChangeArrowheads="1"/>
            </p:cNvSpPr>
            <p:nvPr userDrawn="1"/>
          </p:nvSpPr>
          <p:spPr bwMode="auto">
            <a:xfrm>
              <a:off x="7115600" y="1159469"/>
              <a:ext cx="306443" cy="3456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5" name="Freeform 55"/>
            <p:cNvSpPr>
              <a:spLocks noEditPoints="1"/>
            </p:cNvSpPr>
            <p:nvPr userDrawn="1"/>
          </p:nvSpPr>
          <p:spPr bwMode="auto">
            <a:xfrm>
              <a:off x="6946663" y="1051451"/>
              <a:ext cx="640387" cy="689350"/>
            </a:xfrm>
            <a:custGeom>
              <a:avLst/>
              <a:gdLst>
                <a:gd name="T0" fmla="*/ 777813 w 1039209"/>
                <a:gd name="T1" fmla="*/ 0 h 1118903"/>
                <a:gd name="T2" fmla="*/ 258209 w 1039209"/>
                <a:gd name="T3" fmla="*/ 0 h 1118903"/>
                <a:gd name="T4" fmla="*/ 0 w 1039209"/>
                <a:gd name="T5" fmla="*/ 449474 h 1118903"/>
                <a:gd name="T6" fmla="*/ 178515 w 1039209"/>
                <a:gd name="T7" fmla="*/ 761874 h 1118903"/>
                <a:gd name="T8" fmla="*/ 130698 w 1039209"/>
                <a:gd name="T9" fmla="*/ 1118903 h 1118903"/>
                <a:gd name="T10" fmla="*/ 436723 w 1039209"/>
                <a:gd name="T11" fmla="*/ 898948 h 1118903"/>
                <a:gd name="T12" fmla="*/ 777813 w 1039209"/>
                <a:gd name="T13" fmla="*/ 898948 h 1118903"/>
                <a:gd name="T14" fmla="*/ 1039209 w 1039209"/>
                <a:gd name="T15" fmla="*/ 449474 h 1118903"/>
                <a:gd name="T16" fmla="*/ 777813 w 1039209"/>
                <a:gd name="T17" fmla="*/ 0 h 1118903"/>
                <a:gd name="T18" fmla="*/ 723621 w 1039209"/>
                <a:gd name="T19" fmla="*/ 672617 h 1118903"/>
                <a:gd name="T20" fmla="*/ 331527 w 1039209"/>
                <a:gd name="T21" fmla="*/ 672617 h 1118903"/>
                <a:gd name="T22" fmla="*/ 331527 w 1039209"/>
                <a:gd name="T23" fmla="*/ 602486 h 1118903"/>
                <a:gd name="T24" fmla="*/ 723621 w 1039209"/>
                <a:gd name="T25" fmla="*/ 602486 h 1118903"/>
                <a:gd name="T26" fmla="*/ 723621 w 1039209"/>
                <a:gd name="T27" fmla="*/ 672617 h 1118903"/>
                <a:gd name="T28" fmla="*/ 723621 w 1039209"/>
                <a:gd name="T29" fmla="*/ 484539 h 1118903"/>
                <a:gd name="T30" fmla="*/ 331527 w 1039209"/>
                <a:gd name="T31" fmla="*/ 484539 h 1118903"/>
                <a:gd name="T32" fmla="*/ 331527 w 1039209"/>
                <a:gd name="T33" fmla="*/ 414409 h 1118903"/>
                <a:gd name="T34" fmla="*/ 723621 w 1039209"/>
                <a:gd name="T35" fmla="*/ 414409 h 1118903"/>
                <a:gd name="T36" fmla="*/ 723621 w 1039209"/>
                <a:gd name="T37" fmla="*/ 484539 h 1118903"/>
                <a:gd name="T38" fmla="*/ 723621 w 1039209"/>
                <a:gd name="T39" fmla="*/ 296462 h 1118903"/>
                <a:gd name="T40" fmla="*/ 331527 w 1039209"/>
                <a:gd name="T41" fmla="*/ 296462 h 1118903"/>
                <a:gd name="T42" fmla="*/ 331527 w 1039209"/>
                <a:gd name="T43" fmla="*/ 226331 h 1118903"/>
                <a:gd name="T44" fmla="*/ 723621 w 1039209"/>
                <a:gd name="T45" fmla="*/ 226331 h 1118903"/>
                <a:gd name="T46" fmla="*/ 723621 w 1039209"/>
                <a:gd name="T47" fmla="*/ 296462 h 1118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39209" h="1118903">
                  <a:moveTo>
                    <a:pt x="777813" y="0"/>
                  </a:moveTo>
                  <a:lnTo>
                    <a:pt x="258209" y="0"/>
                  </a:lnTo>
                  <a:lnTo>
                    <a:pt x="0" y="449474"/>
                  </a:lnTo>
                  <a:lnTo>
                    <a:pt x="178515" y="761874"/>
                  </a:lnTo>
                  <a:lnTo>
                    <a:pt x="130698" y="1118903"/>
                  </a:lnTo>
                  <a:lnTo>
                    <a:pt x="436723" y="898948"/>
                  </a:lnTo>
                  <a:lnTo>
                    <a:pt x="777813" y="898948"/>
                  </a:lnTo>
                  <a:lnTo>
                    <a:pt x="1039209" y="449474"/>
                  </a:lnTo>
                  <a:lnTo>
                    <a:pt x="777813" y="0"/>
                  </a:lnTo>
                  <a:close/>
                  <a:moveTo>
                    <a:pt x="723621" y="672617"/>
                  </a:moveTo>
                  <a:lnTo>
                    <a:pt x="331527" y="672617"/>
                  </a:lnTo>
                  <a:lnTo>
                    <a:pt x="331527" y="602486"/>
                  </a:lnTo>
                  <a:lnTo>
                    <a:pt x="723621" y="602486"/>
                  </a:lnTo>
                  <a:lnTo>
                    <a:pt x="723621" y="672617"/>
                  </a:lnTo>
                  <a:close/>
                  <a:moveTo>
                    <a:pt x="723621" y="484539"/>
                  </a:moveTo>
                  <a:lnTo>
                    <a:pt x="331527" y="484539"/>
                  </a:lnTo>
                  <a:lnTo>
                    <a:pt x="331527" y="414409"/>
                  </a:lnTo>
                  <a:lnTo>
                    <a:pt x="723621" y="414409"/>
                  </a:lnTo>
                  <a:lnTo>
                    <a:pt x="723621" y="484539"/>
                  </a:lnTo>
                  <a:close/>
                  <a:moveTo>
                    <a:pt x="723621" y="296462"/>
                  </a:moveTo>
                  <a:lnTo>
                    <a:pt x="331527" y="296462"/>
                  </a:lnTo>
                  <a:lnTo>
                    <a:pt x="331527" y="226331"/>
                  </a:lnTo>
                  <a:lnTo>
                    <a:pt x="723621" y="226331"/>
                  </a:lnTo>
                  <a:lnTo>
                    <a:pt x="723621" y="2964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57403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191911"/>
            <a:ext cx="9584266" cy="835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28889"/>
            <a:ext cx="11446933" cy="5048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89F9-F4B1-4A22-9A95-5F72DBDD252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5" y="6356350"/>
            <a:ext cx="801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ru@tass.telkomuniversit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6046" y="1817620"/>
            <a:ext cx="8739553" cy="1771473"/>
          </a:xfrm>
        </p:spPr>
        <p:txBody>
          <a:bodyPr>
            <a:noAutofit/>
          </a:bodyPr>
          <a:lstStyle/>
          <a:p>
            <a:r>
              <a:rPr lang="en-US" sz="4800" b="1" dirty="0" err="1"/>
              <a:t>Jenis</a:t>
            </a:r>
            <a:r>
              <a:rPr lang="en-US" sz="4800" b="1" dirty="0"/>
              <a:t> &amp; </a:t>
            </a:r>
            <a:r>
              <a:rPr lang="en-US" sz="4800" b="1" dirty="0" err="1"/>
              <a:t>Teknik</a:t>
            </a:r>
            <a:r>
              <a:rPr lang="en-US" sz="4800" b="1" dirty="0"/>
              <a:t> Audit SI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4708" y="3760301"/>
            <a:ext cx="5310553" cy="460008"/>
          </a:xfrm>
        </p:spPr>
        <p:txBody>
          <a:bodyPr>
            <a:normAutofit/>
          </a:bodyPr>
          <a:lstStyle/>
          <a:p>
            <a:pPr algn="ctr"/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</a:rPr>
              <a:t>Oleh :Tim Dosen MK Pengantar Audit SI</a:t>
            </a:r>
            <a:endParaRPr lang="en-ID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5934670"/>
            <a:ext cx="6096000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Email	: </a:t>
            </a:r>
            <a:r>
              <a:rPr lang="en-US" altLang="en-US" b="1" dirty="0">
                <a:solidFill>
                  <a:schemeClr val="bg1"/>
                </a:solidFill>
                <a:hlinkClick r:id="rId2"/>
              </a:rPr>
              <a:t>heru@tass.telkomuniversity.ac.id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Blog 	: herunugroho.staff.telkomuniversity.ac.id</a:t>
            </a:r>
          </a:p>
          <a:p>
            <a:r>
              <a:rPr lang="en-US" altLang="en-US" b="1" dirty="0" err="1">
                <a:solidFill>
                  <a:schemeClr val="bg1"/>
                </a:solidFill>
              </a:rPr>
              <a:t>Hp</a:t>
            </a:r>
            <a:r>
              <a:rPr lang="en-US" altLang="en-US" b="1" dirty="0">
                <a:solidFill>
                  <a:schemeClr val="bg1"/>
                </a:solidFill>
              </a:rPr>
              <a:t>/WA	: 081394322043	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b="1" dirty="0"/>
              <a:t>Audit Around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altLang="en-US" sz="2400" b="1" dirty="0" err="1">
                <a:solidFill>
                  <a:schemeClr val="accent6"/>
                </a:solidFill>
              </a:rPr>
              <a:t>Kelebihan</a:t>
            </a:r>
            <a:r>
              <a:rPr lang="en-US" altLang="en-US" sz="2400" b="1" dirty="0">
                <a:solidFill>
                  <a:schemeClr val="accent6"/>
                </a:solidFill>
              </a:rPr>
              <a:t>:</a:t>
            </a:r>
          </a:p>
          <a:p>
            <a:pPr algn="just"/>
            <a:r>
              <a:rPr lang="en-US" altLang="en-US" dirty="0"/>
              <a:t>Proses audit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memakan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lama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audit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mendalam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mengetahui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proses </a:t>
            </a:r>
            <a:r>
              <a:rPr lang="en-US" altLang="en-US" dirty="0" err="1"/>
              <a:t>penanganan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.</a:t>
            </a:r>
          </a:p>
          <a:p>
            <a:pPr marL="0" indent="0" algn="just"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Kelemahan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altLang="en-US" dirty="0" err="1"/>
              <a:t>Umumnya</a:t>
            </a:r>
            <a:r>
              <a:rPr lang="en-US" altLang="en-US" dirty="0"/>
              <a:t> database </a:t>
            </a:r>
            <a:r>
              <a:rPr lang="en-US" altLang="en-US" dirty="0" err="1"/>
              <a:t>mencakup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data yang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sulit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ditelusuri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manual.</a:t>
            </a:r>
          </a:p>
          <a:p>
            <a:pPr algn="just"/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auditor </a:t>
            </a:r>
            <a:r>
              <a:rPr lang="en-US" altLang="en-US" dirty="0" err="1"/>
              <a:t>memahami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Mengabaikan</a:t>
            </a:r>
            <a:r>
              <a:rPr lang="en-US" altLang="en-US" dirty="0"/>
              <a:t> </a:t>
            </a:r>
            <a:r>
              <a:rPr lang="en-US" altLang="en-US" dirty="0" err="1"/>
              <a:t>pengendalian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,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rawan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kesalahan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potensial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berkenaan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hal</a:t>
            </a:r>
            <a:r>
              <a:rPr lang="en-US" altLang="en-US" dirty="0"/>
              <a:t> yang </a:t>
            </a:r>
            <a:r>
              <a:rPr lang="en-US" altLang="en-US" dirty="0" err="1"/>
              <a:t>lalu</a:t>
            </a:r>
            <a:r>
              <a:rPr lang="en-US" altLang="en-US" dirty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audit yang </a:t>
            </a:r>
            <a:r>
              <a:rPr lang="en-US" altLang="en-US" dirty="0" err="1"/>
              <a:t>preventif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Kemampuan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fasilitas</a:t>
            </a:r>
            <a:r>
              <a:rPr lang="en-US" altLang="en-US" dirty="0"/>
              <a:t> </a:t>
            </a:r>
            <a:r>
              <a:rPr lang="en-US" altLang="en-US" dirty="0" err="1"/>
              <a:t>penunjang</a:t>
            </a:r>
            <a:r>
              <a:rPr lang="en-US" altLang="en-US" dirty="0"/>
              <a:t> audit </a:t>
            </a:r>
            <a:r>
              <a:rPr lang="en-US" altLang="en-US" dirty="0" err="1"/>
              <a:t>mubadzir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mencakup</a:t>
            </a:r>
            <a:r>
              <a:rPr lang="en-US" altLang="en-US" dirty="0"/>
              <a:t> </a:t>
            </a:r>
            <a:r>
              <a:rPr lang="en-US" altLang="en-US" dirty="0" err="1"/>
              <a:t>keseluruhan</a:t>
            </a:r>
            <a:r>
              <a:rPr lang="en-US" altLang="en-US" dirty="0"/>
              <a:t> </a:t>
            </a:r>
            <a:r>
              <a:rPr lang="en-US" altLang="en-US" dirty="0" err="1"/>
              <a:t>maksud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tujuan</a:t>
            </a:r>
            <a:r>
              <a:rPr lang="en-US" altLang="en-US" dirty="0"/>
              <a:t> audit.</a:t>
            </a:r>
          </a:p>
        </p:txBody>
      </p:sp>
    </p:spTree>
    <p:extLst>
      <p:ext uri="{BB962C8B-B14F-4D97-AF65-F5344CB8AC3E}">
        <p14:creationId xmlns:p14="http://schemas.microsoft.com/office/powerpoint/2010/main" val="26041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b="1" dirty="0"/>
              <a:t>Audit Through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00" dirty="0"/>
              <a:t>Auditor </a:t>
            </a:r>
            <a:r>
              <a:rPr lang="en-US" sz="2400" dirty="0" err="1"/>
              <a:t>benar-benar</a:t>
            </a:r>
            <a:r>
              <a:rPr lang="en-US" sz="2400" dirty="0"/>
              <a:t> ‘</a:t>
            </a:r>
            <a:r>
              <a:rPr lang="en-US" sz="2400" dirty="0" err="1"/>
              <a:t>membedah</a:t>
            </a:r>
            <a:r>
              <a:rPr lang="en-US" sz="2400" dirty="0"/>
              <a:t>’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diaudit</a:t>
            </a:r>
            <a:endParaRPr lang="en-US" sz="2400" dirty="0"/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400" dirty="0"/>
              <a:t>Auditor </a:t>
            </a:r>
            <a:r>
              <a:rPr lang="en-US" altLang="en-US" sz="2400" dirty="0" err="1"/>
              <a:t>selain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memeriksa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masukan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keluaran</a:t>
            </a:r>
            <a:r>
              <a:rPr lang="en-US" altLang="en-US" sz="2400" dirty="0"/>
              <a:t>, juga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uji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coba</a:t>
            </a:r>
            <a:r>
              <a:rPr lang="en-US" altLang="en-US" sz="2400" dirty="0"/>
              <a:t> proses program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white box</a:t>
            </a:r>
            <a:endParaRPr lang="en-US" sz="2400" dirty="0"/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00" dirty="0"/>
              <a:t>Auditor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diaudit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u="sng" dirty="0" err="1"/>
              <a:t>simulasi</a:t>
            </a:r>
            <a:r>
              <a:rPr lang="en-US" sz="2400" u="sng" dirty="0"/>
              <a:t> data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keandalannya</a:t>
            </a:r>
            <a:endParaRPr lang="en-US" sz="2400" dirty="0"/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00" dirty="0"/>
              <a:t>Auditor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membongkar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program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menelaah</a:t>
            </a:r>
            <a:r>
              <a:rPr lang="en-US" sz="2400" dirty="0"/>
              <a:t> </a:t>
            </a:r>
            <a:r>
              <a:rPr lang="en-US" sz="2400" i="1" dirty="0"/>
              <a:t>source code</a:t>
            </a:r>
            <a:r>
              <a:rPr lang="en-US" sz="2400" dirty="0"/>
              <a:t> program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meyakinkan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keandalan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diaudit</a:t>
            </a:r>
            <a:endParaRPr lang="en-US" sz="2400" dirty="0"/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00" dirty="0" err="1"/>
              <a:t>Persyaratan</a:t>
            </a:r>
            <a:endParaRPr lang="en-US" sz="2400" dirty="0"/>
          </a:p>
          <a:p>
            <a:pPr lvl="1" algn="just"/>
            <a:r>
              <a:rPr lang="en-US" altLang="en-US" sz="2000" dirty="0" err="1"/>
              <a:t>Sistem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aplikasi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komputer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memproses</a:t>
            </a:r>
            <a:r>
              <a:rPr lang="en-US" altLang="en-US" sz="2000" dirty="0"/>
              <a:t> input yang </a:t>
            </a:r>
            <a:r>
              <a:rPr lang="en-US" altLang="en-US" sz="2000" dirty="0" err="1"/>
              <a:t>cukup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besar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menghasilkan</a:t>
            </a:r>
            <a:r>
              <a:rPr lang="en-US" altLang="en-US" sz="2000" dirty="0"/>
              <a:t> output yang </a:t>
            </a:r>
            <a:r>
              <a:rPr lang="en-US" altLang="en-US" sz="2000" dirty="0" err="1"/>
              <a:t>cukup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besar</a:t>
            </a:r>
            <a:r>
              <a:rPr lang="en-US" altLang="en-US" sz="2000" dirty="0"/>
              <a:t> pula, </a:t>
            </a:r>
            <a:r>
              <a:rPr lang="en-US" altLang="en-US" sz="2000" dirty="0" err="1"/>
              <a:t>sehingga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memperluas</a:t>
            </a:r>
            <a:r>
              <a:rPr lang="en-US" altLang="en-US" sz="2000" dirty="0"/>
              <a:t> audit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meneliti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keabsahannya</a:t>
            </a:r>
            <a:r>
              <a:rPr lang="en-US" altLang="en-US" sz="2000" dirty="0"/>
              <a:t>.</a:t>
            </a:r>
          </a:p>
          <a:p>
            <a:pPr lvl="1" algn="just"/>
            <a:r>
              <a:rPr lang="en-US" altLang="en-US" sz="2000" dirty="0" err="1"/>
              <a:t>Bagian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penting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struktur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pengendalian</a:t>
            </a:r>
            <a:r>
              <a:rPr lang="en-US" altLang="en-US" sz="2000" dirty="0"/>
              <a:t> intern </a:t>
            </a:r>
            <a:r>
              <a:rPr lang="en-US" altLang="en-US" sz="2000" dirty="0" err="1"/>
              <a:t>perusahaan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terdapat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komputerisasi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digunakan</a:t>
            </a:r>
            <a:r>
              <a:rPr lang="en-US" altLang="en-US" sz="2000" dirty="0"/>
              <a:t>.</a:t>
            </a:r>
            <a:endParaRPr lang="en-US" sz="20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8693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512" y="679732"/>
            <a:ext cx="4579288" cy="381607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spcAft>
                <a:spcPts val="734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" pitchFamily="32" charset="0"/>
              </a:rPr>
              <a:t>Audit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itchFamily="32" charset="0"/>
              </a:rPr>
              <a:t>THROUGH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" pitchFamily="32" charset="0"/>
              </a:rPr>
              <a:t> the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16" name="Right Arrow 15">
            <a:hlinkClick r:id="rId3" action="ppaction://hlinksldjump"/>
          </p:cNvPr>
          <p:cNvSpPr/>
          <p:nvPr/>
        </p:nvSpPr>
        <p:spPr>
          <a:xfrm flipH="1">
            <a:off x="8763001" y="6022643"/>
            <a:ext cx="681251" cy="6858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/>
              <a:t>Menu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396515" y="3317224"/>
            <a:ext cx="3213195" cy="3248975"/>
            <a:chOff x="749205" y="1828800"/>
            <a:chExt cx="3213195" cy="3248975"/>
          </a:xfrm>
        </p:grpSpPr>
        <p:sp>
          <p:nvSpPr>
            <p:cNvPr id="23" name="Rectangle 22"/>
            <p:cNvSpPr/>
            <p:nvPr/>
          </p:nvSpPr>
          <p:spPr>
            <a:xfrm>
              <a:off x="762000" y="1828800"/>
              <a:ext cx="3200400" cy="457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>
                  <a:solidFill>
                    <a:srgbClr val="FFFF00"/>
                  </a:solidFill>
                </a:rPr>
                <a:t>Application Program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2348161"/>
              <a:ext cx="1524000" cy="122418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>
                  <a:solidFill>
                    <a:srgbClr val="FFFF00"/>
                  </a:solidFill>
                </a:rPr>
                <a:t>Communication Control Program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9205" y="3620921"/>
              <a:ext cx="3200400" cy="457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>
                  <a:solidFill>
                    <a:srgbClr val="FFFF00"/>
                  </a:solidFill>
                </a:rPr>
                <a:t>Operating System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6313" y="4114800"/>
              <a:ext cx="3200400" cy="457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>
                  <a:solidFill>
                    <a:srgbClr val="FFFF00"/>
                  </a:solidFill>
                </a:rPr>
                <a:t>Hardware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2000" y="4620575"/>
              <a:ext cx="3200400" cy="457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>
                  <a:solidFill>
                    <a:srgbClr val="FFFF00"/>
                  </a:solidFill>
                </a:rPr>
                <a:t>Infrastructure (power, telecomuncation, etc)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56513" y="2348162"/>
              <a:ext cx="1600200" cy="122418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>
                  <a:solidFill>
                    <a:srgbClr val="FFFF00"/>
                  </a:solidFill>
                </a:rPr>
                <a:t>Database Management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65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b="1" dirty="0"/>
              <a:t>Audit Through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en-US" sz="2400" b="1" dirty="0" err="1">
                <a:solidFill>
                  <a:schemeClr val="accent6"/>
                </a:solidFill>
              </a:rPr>
              <a:t>Kelebihan</a:t>
            </a:r>
            <a:r>
              <a:rPr lang="en-US" altLang="en-US" sz="2400" b="1" dirty="0">
                <a:solidFill>
                  <a:schemeClr val="accent6"/>
                </a:solidFill>
              </a:rPr>
              <a:t>:</a:t>
            </a:r>
          </a:p>
          <a:p>
            <a:pPr algn="just"/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kekuatan</a:t>
            </a:r>
            <a:r>
              <a:rPr lang="en-US" altLang="en-US" dirty="0"/>
              <a:t> </a:t>
            </a:r>
            <a:r>
              <a:rPr lang="en-US" altLang="en-US" dirty="0" err="1"/>
              <a:t>pengujian</a:t>
            </a:r>
            <a:r>
              <a:rPr lang="en-US" altLang="en-US" dirty="0"/>
              <a:t> system </a:t>
            </a:r>
            <a:r>
              <a:rPr lang="en-US" altLang="en-US" dirty="0" err="1"/>
              <a:t>aplikasi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efektif</a:t>
            </a:r>
            <a:r>
              <a:rPr lang="en-US" altLang="en-US" dirty="0"/>
              <a:t>. </a:t>
            </a:r>
          </a:p>
          <a:p>
            <a:pPr algn="just"/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memeriksa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langsung</a:t>
            </a:r>
            <a:r>
              <a:rPr lang="en-US" altLang="en-US" dirty="0"/>
              <a:t> </a:t>
            </a:r>
            <a:r>
              <a:rPr lang="en-US" altLang="en-US" dirty="0" err="1"/>
              <a:t>logika</a:t>
            </a:r>
            <a:r>
              <a:rPr lang="en-US" altLang="en-US" dirty="0"/>
              <a:t> </a:t>
            </a:r>
            <a:r>
              <a:rPr lang="en-US" altLang="en-US" dirty="0" err="1"/>
              <a:t>pemprosesan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system </a:t>
            </a:r>
            <a:r>
              <a:rPr lang="en-US" altLang="en-US" dirty="0" err="1"/>
              <a:t>aplikasi</a:t>
            </a:r>
            <a:r>
              <a:rPr lang="en-US" altLang="en-US" dirty="0"/>
              <a:t>. </a:t>
            </a:r>
          </a:p>
          <a:p>
            <a:pPr algn="just"/>
            <a:r>
              <a:rPr lang="en-US" altLang="en-US" dirty="0" err="1"/>
              <a:t>Kemampuan</a:t>
            </a:r>
            <a:r>
              <a:rPr lang="en-US" altLang="en-US" dirty="0"/>
              <a:t> system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menangani</a:t>
            </a:r>
            <a:r>
              <a:rPr lang="en-US" altLang="en-US" dirty="0"/>
              <a:t> </a:t>
            </a:r>
            <a:r>
              <a:rPr lang="en-US" altLang="en-US" dirty="0" err="1"/>
              <a:t>perubahan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</a:t>
            </a:r>
            <a:r>
              <a:rPr lang="en-US" altLang="en-US" dirty="0" err="1"/>
              <a:t>kehilangan</a:t>
            </a:r>
            <a:r>
              <a:rPr lang="en-US" altLang="en-US" dirty="0"/>
              <a:t> yang </a:t>
            </a:r>
            <a:r>
              <a:rPr lang="en-US" altLang="en-US" dirty="0" err="1"/>
              <a:t>terjadi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masa yang </a:t>
            </a:r>
            <a:r>
              <a:rPr lang="en-US" altLang="en-US" dirty="0" err="1"/>
              <a:t>akan</a:t>
            </a:r>
            <a:r>
              <a:rPr lang="en-US" altLang="en-US" dirty="0"/>
              <a:t> dating. </a:t>
            </a:r>
          </a:p>
          <a:p>
            <a:pPr algn="just"/>
            <a:r>
              <a:rPr lang="en-US" altLang="en-US" dirty="0"/>
              <a:t>Auditor </a:t>
            </a:r>
            <a:r>
              <a:rPr lang="en-US" altLang="en-US" dirty="0" err="1"/>
              <a:t>memperoleh</a:t>
            </a:r>
            <a:r>
              <a:rPr lang="en-US" altLang="en-US" dirty="0"/>
              <a:t> </a:t>
            </a:r>
            <a:r>
              <a:rPr lang="en-US" altLang="en-US" dirty="0" err="1"/>
              <a:t>kemampuan</a:t>
            </a:r>
            <a:r>
              <a:rPr lang="en-US" altLang="en-US" dirty="0"/>
              <a:t> yang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efektif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pengujian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system computer. </a:t>
            </a:r>
          </a:p>
          <a:p>
            <a:pPr algn="just"/>
            <a:r>
              <a:rPr lang="en-US" altLang="en-US" dirty="0"/>
              <a:t>Auditor </a:t>
            </a:r>
            <a:r>
              <a:rPr lang="en-US" altLang="en-US" dirty="0" err="1"/>
              <a:t>merasa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yakin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kebenaran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kerjanya</a:t>
            </a:r>
            <a:r>
              <a:rPr lang="en-US" altLang="en-US" dirty="0"/>
              <a:t>.</a:t>
            </a:r>
          </a:p>
          <a:p>
            <a:pPr marL="0" indent="0" algn="just"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Kelemahan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altLang="en-US" dirty="0" err="1"/>
              <a:t>Biaya</a:t>
            </a:r>
            <a:r>
              <a:rPr lang="en-US" altLang="en-US" dirty="0"/>
              <a:t> yang </a:t>
            </a:r>
            <a:r>
              <a:rPr lang="en-US" altLang="en-US" dirty="0" err="1"/>
              <a:t>dibutuhkan</a:t>
            </a:r>
            <a:r>
              <a:rPr lang="en-US" altLang="en-US" dirty="0"/>
              <a:t> relative </a:t>
            </a:r>
            <a:r>
              <a:rPr lang="en-US" altLang="en-US" dirty="0" err="1"/>
              <a:t>tinggi</a:t>
            </a:r>
            <a:r>
              <a:rPr lang="en-US" altLang="en-US" dirty="0"/>
              <a:t>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jam </a:t>
            </a:r>
            <a:r>
              <a:rPr lang="en-US" altLang="en-US" dirty="0" err="1"/>
              <a:t>kerja</a:t>
            </a:r>
            <a:r>
              <a:rPr lang="en-US" altLang="en-US" dirty="0"/>
              <a:t> yang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memahami</a:t>
            </a:r>
            <a:r>
              <a:rPr lang="en-US" altLang="en-US" dirty="0"/>
              <a:t> </a:t>
            </a:r>
            <a:r>
              <a:rPr lang="en-US" altLang="en-US" dirty="0" err="1"/>
              <a:t>struktur</a:t>
            </a:r>
            <a:r>
              <a:rPr lang="en-US" altLang="en-US" dirty="0"/>
              <a:t> </a:t>
            </a:r>
            <a:r>
              <a:rPr lang="en-US" altLang="en-US" dirty="0" err="1"/>
              <a:t>pengendalian</a:t>
            </a:r>
            <a:r>
              <a:rPr lang="en-US" altLang="en-US" dirty="0"/>
              <a:t> internal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endParaRPr lang="en-US" altLang="en-US" dirty="0"/>
          </a:p>
          <a:p>
            <a:pPr algn="just"/>
            <a:r>
              <a:rPr lang="en-US" altLang="en-US" dirty="0" err="1"/>
              <a:t>Butuh</a:t>
            </a:r>
            <a:r>
              <a:rPr lang="en-US" altLang="en-US" dirty="0"/>
              <a:t> </a:t>
            </a:r>
            <a:r>
              <a:rPr lang="en-US" altLang="en-US" dirty="0" err="1"/>
              <a:t>keahlian</a:t>
            </a:r>
            <a:r>
              <a:rPr lang="en-US" altLang="en-US" dirty="0"/>
              <a:t> </a:t>
            </a:r>
            <a:r>
              <a:rPr lang="en-US" altLang="en-US" dirty="0" err="1"/>
              <a:t>teknis</a:t>
            </a:r>
            <a:r>
              <a:rPr lang="en-US" altLang="en-US" dirty="0"/>
              <a:t> yang </a:t>
            </a:r>
            <a:r>
              <a:rPr lang="en-US" altLang="en-US" dirty="0" err="1"/>
              <a:t>mendalam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memahami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93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/>
              <a:t>Audit With Computer</a:t>
            </a:r>
            <a:endParaRPr lang="id-ID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dirty="0"/>
              <a:t>Auditor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 audit</a:t>
            </a:r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i="1" dirty="0"/>
              <a:t>general audit software (ACL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IDEA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i="1" dirty="0"/>
              <a:t>Excel, Visual FoxPro, Norton Utilities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mengefisienkan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mengefektifkan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audit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927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734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" pitchFamily="32" charset="0"/>
              </a:rPr>
              <a:t>Audit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itchFamily="32" charset="0"/>
              </a:rPr>
              <a:t>WITH/USING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" pitchFamily="32" charset="0"/>
              </a:rPr>
              <a:t> the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  <p:grpSp>
        <p:nvGrpSpPr>
          <p:cNvPr id="5" name="Group 4"/>
          <p:cNvGrpSpPr/>
          <p:nvPr/>
        </p:nvGrpSpPr>
        <p:grpSpPr>
          <a:xfrm>
            <a:off x="2643188" y="1814513"/>
            <a:ext cx="6399212" cy="4811712"/>
            <a:chOff x="1119188" y="1814513"/>
            <a:chExt cx="6399212" cy="4811712"/>
          </a:xfrm>
        </p:grpSpPr>
        <p:sp>
          <p:nvSpPr>
            <p:cNvPr id="6" name="AutoShape 1"/>
            <p:cNvSpPr>
              <a:spLocks noChangeArrowheads="1"/>
            </p:cNvSpPr>
            <p:nvPr/>
          </p:nvSpPr>
          <p:spPr bwMode="auto">
            <a:xfrm>
              <a:off x="1119188" y="2266950"/>
              <a:ext cx="1800225" cy="1039813"/>
            </a:xfrm>
            <a:prstGeom prst="flowChartDocument">
              <a:avLst/>
            </a:prstGeom>
            <a:solidFill>
              <a:srgbClr val="00B0BC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34"/>
                </a:spcAft>
                <a:defRPr/>
              </a:pPr>
              <a:r>
                <a:rPr lang="en-US" sz="1780">
                  <a:solidFill>
                    <a:srgbClr val="FFFFFF"/>
                  </a:solidFill>
                  <a:latin typeface="Arial" panose="020B0604020202020204" pitchFamily="34" charset="0"/>
                </a:rPr>
                <a:t>INPUT</a:t>
              </a:r>
            </a:p>
          </p:txBody>
        </p:sp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3783013" y="1814513"/>
              <a:ext cx="903287" cy="960437"/>
            </a:xfrm>
            <a:custGeom>
              <a:avLst/>
              <a:gdLst>
                <a:gd name="T0" fmla="*/ 0 w 639"/>
                <a:gd name="T1" fmla="*/ 1289376786 h 680"/>
                <a:gd name="T2" fmla="*/ 75910034 w 639"/>
                <a:gd name="T3" fmla="*/ 1357238722 h 680"/>
                <a:gd name="T4" fmla="*/ 1214550653 w 639"/>
                <a:gd name="T5" fmla="*/ 1357238722 h 680"/>
                <a:gd name="T6" fmla="*/ 1276477409 w 639"/>
                <a:gd name="T7" fmla="*/ 1295363980 h 680"/>
                <a:gd name="T8" fmla="*/ 1276477409 w 639"/>
                <a:gd name="T9" fmla="*/ 69857668 h 680"/>
                <a:gd name="T10" fmla="*/ 1206561016 w 639"/>
                <a:gd name="T11" fmla="*/ 0 h 680"/>
                <a:gd name="T12" fmla="*/ 67918984 w 639"/>
                <a:gd name="T13" fmla="*/ 0 h 680"/>
                <a:gd name="T14" fmla="*/ 0 w 639"/>
                <a:gd name="T15" fmla="*/ 61874741 h 680"/>
                <a:gd name="T16" fmla="*/ 0 w 639"/>
                <a:gd name="T17" fmla="*/ 1289376786 h 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9"/>
                <a:gd name="T28" fmla="*/ 0 h 680"/>
                <a:gd name="T29" fmla="*/ 639 w 639"/>
                <a:gd name="T30" fmla="*/ 680 h 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9" h="680">
                  <a:moveTo>
                    <a:pt x="0" y="646"/>
                  </a:moveTo>
                  <a:cubicBezTo>
                    <a:pt x="0" y="671"/>
                    <a:pt x="18" y="680"/>
                    <a:pt x="38" y="680"/>
                  </a:cubicBezTo>
                  <a:cubicBezTo>
                    <a:pt x="608" y="680"/>
                    <a:pt x="608" y="680"/>
                    <a:pt x="608" y="680"/>
                  </a:cubicBezTo>
                  <a:cubicBezTo>
                    <a:pt x="632" y="679"/>
                    <a:pt x="639" y="667"/>
                    <a:pt x="639" y="649"/>
                  </a:cubicBezTo>
                  <a:cubicBezTo>
                    <a:pt x="639" y="35"/>
                    <a:pt x="639" y="35"/>
                    <a:pt x="639" y="35"/>
                  </a:cubicBezTo>
                  <a:cubicBezTo>
                    <a:pt x="639" y="12"/>
                    <a:pt x="624" y="0"/>
                    <a:pt x="60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4" y="0"/>
                    <a:pt x="0" y="6"/>
                    <a:pt x="0" y="31"/>
                  </a:cubicBezTo>
                  <a:cubicBezTo>
                    <a:pt x="0" y="646"/>
                    <a:pt x="0" y="646"/>
                    <a:pt x="0" y="646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3913188" y="1927225"/>
              <a:ext cx="658812" cy="449263"/>
            </a:xfrm>
            <a:custGeom>
              <a:avLst/>
              <a:gdLst>
                <a:gd name="T0" fmla="*/ 1997642 w 466"/>
                <a:gd name="T1" fmla="*/ 581301255 h 319"/>
                <a:gd name="T2" fmla="*/ 57937284 w 466"/>
                <a:gd name="T3" fmla="*/ 632884816 h 319"/>
                <a:gd name="T4" fmla="*/ 877055492 w 466"/>
                <a:gd name="T5" fmla="*/ 632884816 h 319"/>
                <a:gd name="T6" fmla="*/ 930997492 w 466"/>
                <a:gd name="T7" fmla="*/ 577333939 h 319"/>
                <a:gd name="T8" fmla="*/ 930997492 w 466"/>
                <a:gd name="T9" fmla="*/ 51583561 h 319"/>
                <a:gd name="T10" fmla="*/ 877055492 w 466"/>
                <a:gd name="T11" fmla="*/ 0 h 319"/>
                <a:gd name="T12" fmla="*/ 57937284 w 466"/>
                <a:gd name="T13" fmla="*/ 0 h 319"/>
                <a:gd name="T14" fmla="*/ 0 w 466"/>
                <a:gd name="T15" fmla="*/ 45631882 h 319"/>
                <a:gd name="T16" fmla="*/ 1997642 w 466"/>
                <a:gd name="T17" fmla="*/ 581301255 h 3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6"/>
                <a:gd name="T28" fmla="*/ 0 h 319"/>
                <a:gd name="T29" fmla="*/ 466 w 466"/>
                <a:gd name="T30" fmla="*/ 319 h 3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6" h="319">
                  <a:moveTo>
                    <a:pt x="1" y="293"/>
                  </a:moveTo>
                  <a:cubicBezTo>
                    <a:pt x="1" y="305"/>
                    <a:pt x="14" y="319"/>
                    <a:pt x="29" y="319"/>
                  </a:cubicBezTo>
                  <a:cubicBezTo>
                    <a:pt x="439" y="319"/>
                    <a:pt x="439" y="319"/>
                    <a:pt x="439" y="319"/>
                  </a:cubicBezTo>
                  <a:cubicBezTo>
                    <a:pt x="453" y="319"/>
                    <a:pt x="466" y="303"/>
                    <a:pt x="466" y="291"/>
                  </a:cubicBezTo>
                  <a:cubicBezTo>
                    <a:pt x="466" y="26"/>
                    <a:pt x="466" y="26"/>
                    <a:pt x="466" y="26"/>
                  </a:cubicBezTo>
                  <a:cubicBezTo>
                    <a:pt x="466" y="14"/>
                    <a:pt x="453" y="0"/>
                    <a:pt x="43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0" y="11"/>
                    <a:pt x="0" y="23"/>
                  </a:cubicBezTo>
                  <a:cubicBezTo>
                    <a:pt x="1" y="293"/>
                    <a:pt x="1" y="293"/>
                    <a:pt x="1" y="2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3451225" y="3106738"/>
              <a:ext cx="1541463" cy="92075"/>
            </a:xfrm>
            <a:custGeom>
              <a:avLst/>
              <a:gdLst>
                <a:gd name="T0" fmla="*/ 7971283 w 1092"/>
                <a:gd name="T1" fmla="*/ 61115479 h 66"/>
                <a:gd name="T2" fmla="*/ 29894783 w 1092"/>
                <a:gd name="T3" fmla="*/ 110400715 h 66"/>
                <a:gd name="T4" fmla="*/ 79718481 w 1092"/>
                <a:gd name="T5" fmla="*/ 130115926 h 66"/>
                <a:gd name="T6" fmla="*/ 2074676508 w 1092"/>
                <a:gd name="T7" fmla="*/ 130115926 h 66"/>
                <a:gd name="T8" fmla="*/ 2108556227 w 1092"/>
                <a:gd name="T9" fmla="*/ 114344594 h 66"/>
                <a:gd name="T10" fmla="*/ 2142437358 w 1092"/>
                <a:gd name="T11" fmla="*/ 90686900 h 66"/>
                <a:gd name="T12" fmla="*/ 2147483646 w 1092"/>
                <a:gd name="T13" fmla="*/ 57171600 h 66"/>
                <a:gd name="T14" fmla="*/ 2147483646 w 1092"/>
                <a:gd name="T15" fmla="*/ 7886363 h 66"/>
                <a:gd name="T16" fmla="*/ 0 w 1092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2"/>
                <a:gd name="T28" fmla="*/ 0 h 66"/>
                <a:gd name="T29" fmla="*/ 1092 w 1092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2" h="66">
                  <a:moveTo>
                    <a:pt x="4" y="31"/>
                  </a:moveTo>
                  <a:lnTo>
                    <a:pt x="15" y="56"/>
                  </a:lnTo>
                  <a:lnTo>
                    <a:pt x="40" y="66"/>
                  </a:lnTo>
                  <a:lnTo>
                    <a:pt x="1041" y="66"/>
                  </a:lnTo>
                  <a:lnTo>
                    <a:pt x="1058" y="58"/>
                  </a:lnTo>
                  <a:lnTo>
                    <a:pt x="1075" y="46"/>
                  </a:lnTo>
                  <a:lnTo>
                    <a:pt x="1084" y="29"/>
                  </a:lnTo>
                  <a:lnTo>
                    <a:pt x="1092" y="4"/>
                  </a:lnTo>
                  <a:lnTo>
                    <a:pt x="0" y="0"/>
                  </a:lnTo>
                  <a:lnTo>
                    <a:pt x="4" y="3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3438525" y="2889250"/>
              <a:ext cx="1554163" cy="230188"/>
            </a:xfrm>
            <a:custGeom>
              <a:avLst/>
              <a:gdLst>
                <a:gd name="T0" fmla="*/ 2116395594 w 1100"/>
                <a:gd name="T1" fmla="*/ 7934468 h 164"/>
                <a:gd name="T2" fmla="*/ 2147483646 w 1100"/>
                <a:gd name="T3" fmla="*/ 323306064 h 164"/>
                <a:gd name="T4" fmla="*/ 17968950 w 1100"/>
                <a:gd name="T5" fmla="*/ 325289330 h 164"/>
                <a:gd name="T6" fmla="*/ 3992786 w 1100"/>
                <a:gd name="T7" fmla="*/ 313388330 h 164"/>
                <a:gd name="T8" fmla="*/ 0 w 1100"/>
                <a:gd name="T9" fmla="*/ 291570999 h 164"/>
                <a:gd name="T10" fmla="*/ 143755839 w 1100"/>
                <a:gd name="T11" fmla="*/ 1983266 h 164"/>
                <a:gd name="T12" fmla="*/ 143755839 w 1100"/>
                <a:gd name="T13" fmla="*/ 0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0"/>
                <a:gd name="T22" fmla="*/ 0 h 164"/>
                <a:gd name="T23" fmla="*/ 1100 w 1100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0" h="164">
                  <a:moveTo>
                    <a:pt x="1060" y="4"/>
                  </a:moveTo>
                  <a:lnTo>
                    <a:pt x="1100" y="163"/>
                  </a:lnTo>
                  <a:lnTo>
                    <a:pt x="9" y="164"/>
                  </a:lnTo>
                  <a:lnTo>
                    <a:pt x="2" y="158"/>
                  </a:lnTo>
                  <a:lnTo>
                    <a:pt x="0" y="147"/>
                  </a:lnTo>
                  <a:lnTo>
                    <a:pt x="72" y="1"/>
                  </a:lnTo>
                  <a:lnTo>
                    <a:pt x="72" y="0"/>
                  </a:lnTo>
                  <a:lnTo>
                    <a:pt x="1060" y="4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4614863" y="2940050"/>
              <a:ext cx="312737" cy="152400"/>
            </a:xfrm>
            <a:custGeom>
              <a:avLst/>
              <a:gdLst>
                <a:gd name="T0" fmla="*/ 0 w 222"/>
                <a:gd name="T1" fmla="*/ 215362564 h 107"/>
                <a:gd name="T2" fmla="*/ 441943869 w 222"/>
                <a:gd name="T3" fmla="*/ 215362564 h 107"/>
                <a:gd name="T4" fmla="*/ 410092592 w 222"/>
                <a:gd name="T5" fmla="*/ 0 h 107"/>
                <a:gd name="T6" fmla="*/ 33843215 w 222"/>
                <a:gd name="T7" fmla="*/ 0 h 1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2"/>
                <a:gd name="T13" fmla="*/ 0 h 107"/>
                <a:gd name="T14" fmla="*/ 222 w 222"/>
                <a:gd name="T15" fmla="*/ 107 h 1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2" h="107">
                  <a:moveTo>
                    <a:pt x="0" y="107"/>
                  </a:moveTo>
                  <a:lnTo>
                    <a:pt x="222" y="107"/>
                  </a:lnTo>
                  <a:lnTo>
                    <a:pt x="206" y="0"/>
                  </a:lnTo>
                  <a:lnTo>
                    <a:pt x="1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6E6E6E"/>
            </a:solidFill>
            <a:ln w="12600">
              <a:solidFill>
                <a:srgbClr val="6E6E6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3538538" y="2940050"/>
              <a:ext cx="1063625" cy="147638"/>
            </a:xfrm>
            <a:custGeom>
              <a:avLst/>
              <a:gdLst>
                <a:gd name="T0" fmla="*/ 121923673 w 752"/>
                <a:gd name="T1" fmla="*/ 0 h 104"/>
                <a:gd name="T2" fmla="*/ 1503057708 w 752"/>
                <a:gd name="T3" fmla="*/ 0 h 104"/>
                <a:gd name="T4" fmla="*/ 1473076779 w 752"/>
                <a:gd name="T5" fmla="*/ 210641097 h 104"/>
                <a:gd name="T6" fmla="*/ 0 w 752"/>
                <a:gd name="T7" fmla="*/ 210641097 h 104"/>
                <a:gd name="T8" fmla="*/ 75953009 w 752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104"/>
                <a:gd name="T17" fmla="*/ 752 w 75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104">
                  <a:moveTo>
                    <a:pt x="61" y="0"/>
                  </a:moveTo>
                  <a:lnTo>
                    <a:pt x="752" y="0"/>
                  </a:lnTo>
                  <a:lnTo>
                    <a:pt x="737" y="104"/>
                  </a:lnTo>
                  <a:lnTo>
                    <a:pt x="0" y="104"/>
                  </a:lnTo>
                  <a:lnTo>
                    <a:pt x="38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6E6E6E"/>
            </a:solidFill>
            <a:ln w="12600">
              <a:solidFill>
                <a:srgbClr val="6E6E6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32225" y="2886075"/>
              <a:ext cx="825500" cy="1588"/>
            </a:xfrm>
            <a:prstGeom prst="line">
              <a:avLst/>
            </a:prstGeom>
            <a:noFill/>
            <a:ln w="25560">
              <a:solidFill>
                <a:srgbClr val="6E6E6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832225" y="2771775"/>
              <a:ext cx="823913" cy="1301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3832225" y="2792413"/>
              <a:ext cx="754063" cy="1587"/>
            </a:xfrm>
            <a:prstGeom prst="line">
              <a:avLst/>
            </a:prstGeom>
            <a:noFill/>
            <a:ln w="50760">
              <a:solidFill>
                <a:srgbClr val="6E6E6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871913" y="2562225"/>
              <a:ext cx="44450" cy="52388"/>
            </a:xfrm>
            <a:custGeom>
              <a:avLst/>
              <a:gdLst>
                <a:gd name="T0" fmla="*/ 42551555 w 31"/>
                <a:gd name="T1" fmla="*/ 24010695 h 37"/>
                <a:gd name="T2" fmla="*/ 44577615 w 31"/>
                <a:gd name="T3" fmla="*/ 20007968 h 37"/>
                <a:gd name="T4" fmla="*/ 54707913 w 31"/>
                <a:gd name="T5" fmla="*/ 10004692 h 37"/>
                <a:gd name="T6" fmla="*/ 46603674 w 31"/>
                <a:gd name="T7" fmla="*/ 2000655 h 37"/>
                <a:gd name="T8" fmla="*/ 36471942 w 31"/>
                <a:gd name="T9" fmla="*/ 6001966 h 37"/>
                <a:gd name="T10" fmla="*/ 24315584 w 31"/>
                <a:gd name="T11" fmla="*/ 10004692 h 37"/>
                <a:gd name="T12" fmla="*/ 22288090 w 31"/>
                <a:gd name="T13" fmla="*/ 20007968 h 37"/>
                <a:gd name="T14" fmla="*/ 10131732 w 31"/>
                <a:gd name="T15" fmla="*/ 20007968 h 37"/>
                <a:gd name="T16" fmla="*/ 4052119 w 31"/>
                <a:gd name="T17" fmla="*/ 26011350 h 37"/>
                <a:gd name="T18" fmla="*/ 0 w 31"/>
                <a:gd name="T19" fmla="*/ 48019974 h 37"/>
                <a:gd name="T20" fmla="*/ 4052119 w 31"/>
                <a:gd name="T21" fmla="*/ 58024666 h 37"/>
                <a:gd name="T22" fmla="*/ 10131732 w 31"/>
                <a:gd name="T23" fmla="*/ 68029358 h 37"/>
                <a:gd name="T24" fmla="*/ 20262031 w 31"/>
                <a:gd name="T25" fmla="*/ 74031323 h 37"/>
                <a:gd name="T26" fmla="*/ 30393763 w 31"/>
                <a:gd name="T27" fmla="*/ 68029358 h 37"/>
                <a:gd name="T28" fmla="*/ 38498002 w 31"/>
                <a:gd name="T29" fmla="*/ 72030668 h 37"/>
                <a:gd name="T30" fmla="*/ 46603674 w 31"/>
                <a:gd name="T31" fmla="*/ 74031323 h 37"/>
                <a:gd name="T32" fmla="*/ 58761466 w 31"/>
                <a:gd name="T33" fmla="*/ 58024666 h 37"/>
                <a:gd name="T34" fmla="*/ 50655794 w 31"/>
                <a:gd name="T35" fmla="*/ 48019974 h 37"/>
                <a:gd name="T36" fmla="*/ 62813585 w 31"/>
                <a:gd name="T37" fmla="*/ 32013316 h 37"/>
                <a:gd name="T38" fmla="*/ 56735406 w 31"/>
                <a:gd name="T39" fmla="*/ 24010695 h 37"/>
                <a:gd name="T40" fmla="*/ 52681853 w 31"/>
                <a:gd name="T41" fmla="*/ 22008624 h 37"/>
                <a:gd name="T42" fmla="*/ 42551555 w 31"/>
                <a:gd name="T43" fmla="*/ 24010695 h 3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1"/>
                <a:gd name="T67" fmla="*/ 0 h 37"/>
                <a:gd name="T68" fmla="*/ 31 w 31"/>
                <a:gd name="T69" fmla="*/ 37 h 3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1" h="37">
                  <a:moveTo>
                    <a:pt x="21" y="12"/>
                  </a:moveTo>
                  <a:cubicBezTo>
                    <a:pt x="21" y="12"/>
                    <a:pt x="22" y="10"/>
                    <a:pt x="22" y="10"/>
                  </a:cubicBezTo>
                  <a:cubicBezTo>
                    <a:pt x="22" y="10"/>
                    <a:pt x="27" y="6"/>
                    <a:pt x="27" y="5"/>
                  </a:cubicBezTo>
                  <a:cubicBezTo>
                    <a:pt x="27" y="4"/>
                    <a:pt x="25" y="1"/>
                    <a:pt x="23" y="1"/>
                  </a:cubicBezTo>
                  <a:cubicBezTo>
                    <a:pt x="22" y="0"/>
                    <a:pt x="19" y="2"/>
                    <a:pt x="18" y="3"/>
                  </a:cubicBezTo>
                  <a:cubicBezTo>
                    <a:pt x="16" y="3"/>
                    <a:pt x="14" y="3"/>
                    <a:pt x="12" y="5"/>
                  </a:cubicBezTo>
                  <a:cubicBezTo>
                    <a:pt x="12" y="5"/>
                    <a:pt x="11" y="10"/>
                    <a:pt x="11" y="10"/>
                  </a:cubicBezTo>
                  <a:cubicBezTo>
                    <a:pt x="11" y="11"/>
                    <a:pt x="5" y="10"/>
                    <a:pt x="5" y="10"/>
                  </a:cubicBezTo>
                  <a:cubicBezTo>
                    <a:pt x="4" y="10"/>
                    <a:pt x="3" y="11"/>
                    <a:pt x="2" y="13"/>
                  </a:cubicBezTo>
                  <a:cubicBezTo>
                    <a:pt x="1" y="13"/>
                    <a:pt x="0" y="22"/>
                    <a:pt x="0" y="24"/>
                  </a:cubicBezTo>
                  <a:cubicBezTo>
                    <a:pt x="1" y="26"/>
                    <a:pt x="1" y="26"/>
                    <a:pt x="2" y="29"/>
                  </a:cubicBezTo>
                  <a:cubicBezTo>
                    <a:pt x="2" y="30"/>
                    <a:pt x="5" y="33"/>
                    <a:pt x="5" y="34"/>
                  </a:cubicBezTo>
                  <a:cubicBezTo>
                    <a:pt x="6" y="34"/>
                    <a:pt x="9" y="37"/>
                    <a:pt x="10" y="37"/>
                  </a:cubicBezTo>
                  <a:cubicBezTo>
                    <a:pt x="11" y="37"/>
                    <a:pt x="15" y="34"/>
                    <a:pt x="15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6"/>
                    <a:pt x="23" y="37"/>
                    <a:pt x="23" y="37"/>
                  </a:cubicBezTo>
                  <a:cubicBezTo>
                    <a:pt x="25" y="34"/>
                    <a:pt x="29" y="31"/>
                    <a:pt x="29" y="29"/>
                  </a:cubicBezTo>
                  <a:cubicBezTo>
                    <a:pt x="29" y="28"/>
                    <a:pt x="25" y="24"/>
                    <a:pt x="25" y="24"/>
                  </a:cubicBezTo>
                  <a:cubicBezTo>
                    <a:pt x="25" y="21"/>
                    <a:pt x="31" y="19"/>
                    <a:pt x="31" y="16"/>
                  </a:cubicBezTo>
                  <a:cubicBezTo>
                    <a:pt x="31" y="15"/>
                    <a:pt x="29" y="13"/>
                    <a:pt x="28" y="12"/>
                  </a:cubicBezTo>
                  <a:cubicBezTo>
                    <a:pt x="27" y="11"/>
                    <a:pt x="26" y="11"/>
                    <a:pt x="26" y="11"/>
                  </a:cubicBezTo>
                  <a:cubicBezTo>
                    <a:pt x="26" y="11"/>
                    <a:pt x="21" y="12"/>
                    <a:pt x="21" y="12"/>
                  </a:cubicBezTo>
                  <a:close/>
                </a:path>
              </a:pathLst>
            </a:custGeom>
            <a:solidFill>
              <a:srgbClr val="6E6E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3844925" y="1863725"/>
              <a:ext cx="808038" cy="882650"/>
            </a:xfrm>
            <a:custGeom>
              <a:avLst/>
              <a:gdLst>
                <a:gd name="T0" fmla="*/ 5998727 w 571"/>
                <a:gd name="T1" fmla="*/ 0 h 624"/>
                <a:gd name="T2" fmla="*/ 1141876565 w 571"/>
                <a:gd name="T3" fmla="*/ 0 h 624"/>
                <a:gd name="T4" fmla="*/ 1141876565 w 571"/>
                <a:gd name="T5" fmla="*/ 1247313170 h 624"/>
                <a:gd name="T6" fmla="*/ 0 w 571"/>
                <a:gd name="T7" fmla="*/ 124731317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1"/>
                <a:gd name="T13" fmla="*/ 0 h 624"/>
                <a:gd name="T14" fmla="*/ 571 w 571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1" h="624">
                  <a:moveTo>
                    <a:pt x="3" y="0"/>
                  </a:moveTo>
                  <a:lnTo>
                    <a:pt x="571" y="0"/>
                  </a:lnTo>
                  <a:lnTo>
                    <a:pt x="571" y="624"/>
                  </a:lnTo>
                  <a:lnTo>
                    <a:pt x="0" y="624"/>
                  </a:lnTo>
                </a:path>
              </a:pathLst>
            </a:custGeom>
            <a:noFill/>
            <a:ln w="50760">
              <a:solidFill>
                <a:srgbClr val="6E6E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" name="AutoShape 13"/>
            <p:cNvSpPr>
              <a:spLocks noChangeArrowheads="1"/>
            </p:cNvSpPr>
            <p:nvPr/>
          </p:nvSpPr>
          <p:spPr bwMode="auto">
            <a:xfrm>
              <a:off x="4183063" y="2540000"/>
              <a:ext cx="395287" cy="93663"/>
            </a:xfrm>
            <a:custGeom>
              <a:avLst/>
              <a:gdLst>
                <a:gd name="T0" fmla="*/ 0 w 279"/>
                <a:gd name="T1" fmla="*/ 94823303 h 67"/>
                <a:gd name="T2" fmla="*/ 346370588 w 279"/>
                <a:gd name="T3" fmla="*/ 94823303 h 67"/>
                <a:gd name="T4" fmla="*/ 346370588 w 279"/>
                <a:gd name="T5" fmla="*/ 132358401 h 67"/>
                <a:gd name="T6" fmla="*/ 558597203 w 279"/>
                <a:gd name="T7" fmla="*/ 132358401 h 67"/>
                <a:gd name="T8" fmla="*/ 558597203 w 279"/>
                <a:gd name="T9" fmla="*/ 0 h 67"/>
                <a:gd name="T10" fmla="*/ 550588037 w 279"/>
                <a:gd name="T11" fmla="*/ 0 h 67"/>
                <a:gd name="T12" fmla="*/ 346370588 w 279"/>
                <a:gd name="T13" fmla="*/ 0 h 67"/>
                <a:gd name="T14" fmla="*/ 346370588 w 279"/>
                <a:gd name="T15" fmla="*/ 31607768 h 67"/>
                <a:gd name="T16" fmla="*/ 0 w 279"/>
                <a:gd name="T17" fmla="*/ 31607768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9"/>
                <a:gd name="T28" fmla="*/ 0 h 67"/>
                <a:gd name="T29" fmla="*/ 279 w 279"/>
                <a:gd name="T30" fmla="*/ 67 h 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9" h="67">
                  <a:moveTo>
                    <a:pt x="0" y="48"/>
                  </a:moveTo>
                  <a:lnTo>
                    <a:pt x="173" y="48"/>
                  </a:lnTo>
                  <a:lnTo>
                    <a:pt x="173" y="67"/>
                  </a:lnTo>
                  <a:lnTo>
                    <a:pt x="279" y="67"/>
                  </a:lnTo>
                  <a:lnTo>
                    <a:pt x="279" y="0"/>
                  </a:lnTo>
                  <a:lnTo>
                    <a:pt x="275" y="0"/>
                  </a:lnTo>
                  <a:lnTo>
                    <a:pt x="173" y="0"/>
                  </a:lnTo>
                  <a:lnTo>
                    <a:pt x="173" y="16"/>
                  </a:lnTo>
                  <a:lnTo>
                    <a:pt x="0" y="1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808080"/>
            </a:solidFill>
            <a:ln w="126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4276725" y="2563813"/>
              <a:ext cx="260350" cy="39687"/>
            </a:xfrm>
            <a:custGeom>
              <a:avLst/>
              <a:gdLst>
                <a:gd name="T0" fmla="*/ 0 w 184"/>
                <a:gd name="T1" fmla="*/ 46068103 h 28"/>
                <a:gd name="T2" fmla="*/ 225947011 w 184"/>
                <a:gd name="T3" fmla="*/ 46068103 h 28"/>
                <a:gd name="T4" fmla="*/ 227946330 w 184"/>
                <a:gd name="T5" fmla="*/ 56083401 h 28"/>
                <a:gd name="T6" fmla="*/ 363914117 w 184"/>
                <a:gd name="T7" fmla="*/ 56083401 h 28"/>
                <a:gd name="T8" fmla="*/ 367912754 w 184"/>
                <a:gd name="T9" fmla="*/ 52077848 h 28"/>
                <a:gd name="T10" fmla="*/ 367912754 w 184"/>
                <a:gd name="T11" fmla="*/ 4005552 h 28"/>
                <a:gd name="T12" fmla="*/ 361914799 w 184"/>
                <a:gd name="T13" fmla="*/ 0 h 28"/>
                <a:gd name="T14" fmla="*/ 227946330 w 184"/>
                <a:gd name="T15" fmla="*/ 0 h 28"/>
                <a:gd name="T16" fmla="*/ 227946330 w 184"/>
                <a:gd name="T17" fmla="*/ 16023626 h 28"/>
                <a:gd name="T18" fmla="*/ 0 w 184"/>
                <a:gd name="T19" fmla="*/ 16023626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4"/>
                <a:gd name="T31" fmla="*/ 0 h 28"/>
                <a:gd name="T32" fmla="*/ 184 w 184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4" h="28">
                  <a:moveTo>
                    <a:pt x="0" y="23"/>
                  </a:moveTo>
                  <a:lnTo>
                    <a:pt x="113" y="23"/>
                  </a:lnTo>
                  <a:lnTo>
                    <a:pt x="114" y="28"/>
                  </a:lnTo>
                  <a:lnTo>
                    <a:pt x="182" y="28"/>
                  </a:lnTo>
                  <a:lnTo>
                    <a:pt x="184" y="26"/>
                  </a:lnTo>
                  <a:lnTo>
                    <a:pt x="184" y="2"/>
                  </a:lnTo>
                  <a:lnTo>
                    <a:pt x="181" y="0"/>
                  </a:lnTo>
                  <a:lnTo>
                    <a:pt x="114" y="0"/>
                  </a:lnTo>
                  <a:lnTo>
                    <a:pt x="114" y="8"/>
                  </a:lnTo>
                  <a:lnTo>
                    <a:pt x="0" y="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126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3544888" y="2555875"/>
              <a:ext cx="1446212" cy="360363"/>
            </a:xfrm>
            <a:prstGeom prst="rect">
              <a:avLst/>
            </a:prstGeom>
            <a:solidFill>
              <a:srgbClr val="00B0BC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01"/>
                </a:spcAft>
                <a:defRPr/>
              </a:pPr>
              <a:r>
                <a:rPr lang="en-US" sz="1602">
                  <a:solidFill>
                    <a:srgbClr val="FFFFFF"/>
                  </a:solidFill>
                  <a:latin typeface="Arial" panose="020B0604020202020204" pitchFamily="34" charset="0"/>
                </a:rPr>
                <a:t>PROSES</a:t>
              </a:r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5646738" y="2092325"/>
              <a:ext cx="1592262" cy="1374775"/>
            </a:xfrm>
            <a:prstGeom prst="flowChartInternalStorage">
              <a:avLst/>
            </a:prstGeom>
            <a:solidFill>
              <a:srgbClr val="00FF00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412"/>
                </a:spcAft>
                <a:defRPr/>
              </a:pPr>
              <a:r>
                <a:rPr lang="en-US" sz="2226">
                  <a:solidFill>
                    <a:srgbClr val="FFFFFF"/>
                  </a:solidFill>
                  <a:latin typeface="Arial" panose="020B0604020202020204" pitchFamily="34" charset="0"/>
                </a:rPr>
                <a:t>OUTPUT</a:t>
              </a: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6445250" y="3465513"/>
              <a:ext cx="423863" cy="1530350"/>
            </a:xfrm>
            <a:prstGeom prst="line">
              <a:avLst/>
            </a:prstGeom>
            <a:noFill/>
            <a:ln w="50760">
              <a:solidFill>
                <a:srgbClr val="80808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987675" y="2652713"/>
              <a:ext cx="566738" cy="1587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762500" y="2430463"/>
              <a:ext cx="776288" cy="1587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2514600" y="4141788"/>
              <a:ext cx="1397000" cy="715962"/>
            </a:xfrm>
            <a:prstGeom prst="flowChartMagneticDisk">
              <a:avLst/>
            </a:prstGeom>
            <a:solidFill>
              <a:srgbClr val="FF0000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01"/>
                </a:spcAft>
                <a:defRPr/>
              </a:pPr>
              <a:r>
                <a:rPr lang="en-US" sz="1602">
                  <a:solidFill>
                    <a:srgbClr val="FFFFFF"/>
                  </a:solidFill>
                  <a:latin typeface="Arial" panose="020B0604020202020204" pitchFamily="34" charset="0"/>
                </a:rPr>
                <a:t>Master File</a:t>
              </a:r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3960813" y="3884613"/>
              <a:ext cx="1397000" cy="1008062"/>
            </a:xfrm>
            <a:prstGeom prst="flowChartMagneticDisk">
              <a:avLst/>
            </a:prstGeom>
            <a:solidFill>
              <a:srgbClr val="0000FF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01"/>
                </a:spcAft>
                <a:defRPr/>
              </a:pPr>
              <a:r>
                <a:rPr lang="en-US" sz="1602" dirty="0">
                  <a:solidFill>
                    <a:srgbClr val="FFFFFF"/>
                  </a:solidFill>
                  <a:latin typeface="Arial" panose="020B0604020202020204" pitchFamily="34" charset="0"/>
                </a:rPr>
                <a:t>Transaction File</a:t>
              </a: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3552825" y="3219450"/>
              <a:ext cx="511175" cy="776288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4106863" y="3235325"/>
              <a:ext cx="342900" cy="566738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6170613" y="5013325"/>
              <a:ext cx="1347787" cy="1403350"/>
            </a:xfrm>
            <a:prstGeom prst="flowChartInternalStorage">
              <a:avLst/>
            </a:prstGeom>
            <a:solidFill>
              <a:srgbClr val="00B0BC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34"/>
                </a:spcAft>
                <a:defRPr/>
              </a:pPr>
              <a:r>
                <a:rPr lang="en-US" sz="1780">
                  <a:solidFill>
                    <a:srgbClr val="FFFFFF"/>
                  </a:solidFill>
                  <a:latin typeface="Arial" panose="020B0604020202020204" pitchFamily="34" charset="0"/>
                </a:rPr>
                <a:t>Audited</a:t>
              </a:r>
            </a:p>
            <a:p>
              <a:pPr algn="ctr">
                <a:spcAft>
                  <a:spcPts val="334"/>
                </a:spcAft>
                <a:defRPr/>
              </a:pPr>
              <a:r>
                <a:rPr lang="en-US" sz="1780">
                  <a:solidFill>
                    <a:srgbClr val="FFFFFF"/>
                  </a:solidFill>
                  <a:latin typeface="Arial" panose="020B0604020202020204" pitchFamily="34" charset="0"/>
                </a:rPr>
                <a:t>OUTPUT</a:t>
              </a:r>
            </a:p>
          </p:txBody>
        </p:sp>
        <p:sp>
          <p:nvSpPr>
            <p:cNvPr id="30" name="AutoShape 26"/>
            <p:cNvSpPr>
              <a:spLocks noChangeArrowheads="1"/>
            </p:cNvSpPr>
            <p:nvPr/>
          </p:nvSpPr>
          <p:spPr bwMode="auto">
            <a:xfrm>
              <a:off x="4360863" y="4999038"/>
              <a:ext cx="1209675" cy="1035050"/>
            </a:xfrm>
            <a:custGeom>
              <a:avLst/>
              <a:gdLst>
                <a:gd name="T0" fmla="*/ 0 w 856"/>
                <a:gd name="T1" fmla="*/ 1077552005 h 733"/>
                <a:gd name="T2" fmla="*/ 5990435 w 856"/>
                <a:gd name="T3" fmla="*/ 1101497951 h 733"/>
                <a:gd name="T4" fmla="*/ 1445841433 w 856"/>
                <a:gd name="T5" fmla="*/ 1462676742 h 733"/>
                <a:gd name="T6" fmla="*/ 1515736907 w 856"/>
                <a:gd name="T7" fmla="*/ 1452699029 h 733"/>
                <a:gd name="T8" fmla="*/ 1531712813 w 856"/>
                <a:gd name="T9" fmla="*/ 1442722729 h 733"/>
                <a:gd name="T10" fmla="*/ 1533709625 w 856"/>
                <a:gd name="T11" fmla="*/ 1424762564 h 733"/>
                <a:gd name="T12" fmla="*/ 1709447421 w 856"/>
                <a:gd name="T13" fmla="*/ 321270765 h 733"/>
                <a:gd name="T14" fmla="*/ 1709447421 w 856"/>
                <a:gd name="T15" fmla="*/ 287347107 h 733"/>
                <a:gd name="T16" fmla="*/ 1697465138 w 856"/>
                <a:gd name="T17" fmla="*/ 273378875 h 733"/>
                <a:gd name="T18" fmla="*/ 1671503761 w 856"/>
                <a:gd name="T19" fmla="*/ 259410642 h 733"/>
                <a:gd name="T20" fmla="*/ 195707326 w 856"/>
                <a:gd name="T21" fmla="*/ 0 h 733"/>
                <a:gd name="T22" fmla="*/ 173740985 w 856"/>
                <a:gd name="T23" fmla="*/ 7982452 h 7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56"/>
                <a:gd name="T37" fmla="*/ 0 h 733"/>
                <a:gd name="T38" fmla="*/ 856 w 856"/>
                <a:gd name="T39" fmla="*/ 733 h 7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56" h="733">
                  <a:moveTo>
                    <a:pt x="0" y="540"/>
                  </a:moveTo>
                  <a:lnTo>
                    <a:pt x="3" y="552"/>
                  </a:lnTo>
                  <a:lnTo>
                    <a:pt x="724" y="733"/>
                  </a:lnTo>
                  <a:lnTo>
                    <a:pt x="759" y="728"/>
                  </a:lnTo>
                  <a:lnTo>
                    <a:pt x="767" y="723"/>
                  </a:lnTo>
                  <a:lnTo>
                    <a:pt x="768" y="714"/>
                  </a:lnTo>
                  <a:lnTo>
                    <a:pt x="856" y="161"/>
                  </a:lnTo>
                  <a:lnTo>
                    <a:pt x="856" y="144"/>
                  </a:lnTo>
                  <a:lnTo>
                    <a:pt x="850" y="137"/>
                  </a:lnTo>
                  <a:lnTo>
                    <a:pt x="837" y="130"/>
                  </a:lnTo>
                  <a:lnTo>
                    <a:pt x="98" y="0"/>
                  </a:lnTo>
                  <a:lnTo>
                    <a:pt x="87" y="4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rgbClr val="5A5A5A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368800" y="5008563"/>
              <a:ext cx="1143000" cy="1012825"/>
            </a:xfrm>
            <a:custGeom>
              <a:avLst/>
              <a:gdLst>
                <a:gd name="T0" fmla="*/ 1595262070 w 809"/>
                <a:gd name="T1" fmla="*/ 240867559 h 718"/>
                <a:gd name="T2" fmla="*/ 195663515 w 809"/>
                <a:gd name="T3" fmla="*/ 0 h 718"/>
                <a:gd name="T4" fmla="*/ 171705727 w 809"/>
                <a:gd name="T5" fmla="*/ 9953333 h 718"/>
                <a:gd name="T6" fmla="*/ 0 w 809"/>
                <a:gd name="T7" fmla="*/ 1061008950 h 718"/>
                <a:gd name="T8" fmla="*/ 9983236 w 809"/>
                <a:gd name="T9" fmla="*/ 1078925232 h 718"/>
                <a:gd name="T10" fmla="*/ 1427549073 w 809"/>
                <a:gd name="T11" fmla="*/ 1429276634 h 718"/>
                <a:gd name="T12" fmla="*/ 1609238036 w 809"/>
                <a:gd name="T13" fmla="*/ 266745379 h 718"/>
                <a:gd name="T14" fmla="*/ 1615227130 w 809"/>
                <a:gd name="T15" fmla="*/ 266745379 h 7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9"/>
                <a:gd name="T25" fmla="*/ 0 h 718"/>
                <a:gd name="T26" fmla="*/ 809 w 809"/>
                <a:gd name="T27" fmla="*/ 718 h 7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9" h="718">
                  <a:moveTo>
                    <a:pt x="799" y="121"/>
                  </a:moveTo>
                  <a:lnTo>
                    <a:pt x="98" y="0"/>
                  </a:lnTo>
                  <a:lnTo>
                    <a:pt x="86" y="5"/>
                  </a:lnTo>
                  <a:lnTo>
                    <a:pt x="0" y="533"/>
                  </a:lnTo>
                  <a:lnTo>
                    <a:pt x="5" y="542"/>
                  </a:lnTo>
                  <a:lnTo>
                    <a:pt x="715" y="718"/>
                  </a:lnTo>
                  <a:lnTo>
                    <a:pt x="806" y="134"/>
                  </a:lnTo>
                  <a:lnTo>
                    <a:pt x="809" y="134"/>
                  </a:lnTo>
                  <a:lnTo>
                    <a:pt x="799" y="121"/>
                  </a:lnTo>
                  <a:close/>
                </a:path>
              </a:pathLst>
            </a:custGeom>
            <a:solidFill>
              <a:srgbClr val="C0C0C0"/>
            </a:solidFill>
            <a:ln w="25560">
              <a:solidFill>
                <a:srgbClr val="DCDCD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489450" y="5064125"/>
              <a:ext cx="874713" cy="873125"/>
            </a:xfrm>
            <a:custGeom>
              <a:avLst/>
              <a:gdLst>
                <a:gd name="T0" fmla="*/ 1236098062 w 619"/>
                <a:gd name="T1" fmla="*/ 201976313 h 617"/>
                <a:gd name="T2" fmla="*/ 1070353373 w 619"/>
                <a:gd name="T3" fmla="*/ 1233854400 h 617"/>
                <a:gd name="T4" fmla="*/ 0 w 619"/>
                <a:gd name="T5" fmla="*/ 971885768 h 617"/>
                <a:gd name="T6" fmla="*/ 159754530 w 619"/>
                <a:gd name="T7" fmla="*/ 15997858 h 617"/>
                <a:gd name="T8" fmla="*/ 177726420 w 619"/>
                <a:gd name="T9" fmla="*/ 0 h 6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9"/>
                <a:gd name="T16" fmla="*/ 0 h 617"/>
                <a:gd name="T17" fmla="*/ 619 w 619"/>
                <a:gd name="T18" fmla="*/ 617 h 6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9" h="617">
                  <a:moveTo>
                    <a:pt x="619" y="101"/>
                  </a:moveTo>
                  <a:lnTo>
                    <a:pt x="536" y="617"/>
                  </a:lnTo>
                  <a:lnTo>
                    <a:pt x="0" y="486"/>
                  </a:lnTo>
                  <a:lnTo>
                    <a:pt x="80" y="8"/>
                  </a:lnTo>
                  <a:lnTo>
                    <a:pt x="89" y="0"/>
                  </a:lnTo>
                  <a:lnTo>
                    <a:pt x="619" y="101"/>
                  </a:lnTo>
                  <a:close/>
                </a:path>
              </a:pathLst>
            </a:custGeom>
            <a:solidFill>
              <a:srgbClr val="000000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AutoShape 29"/>
            <p:cNvSpPr>
              <a:spLocks noChangeArrowheads="1"/>
            </p:cNvSpPr>
            <p:nvPr/>
          </p:nvSpPr>
          <p:spPr bwMode="auto">
            <a:xfrm>
              <a:off x="5322888" y="5629275"/>
              <a:ext cx="79375" cy="282575"/>
            </a:xfrm>
            <a:custGeom>
              <a:avLst/>
              <a:gdLst>
                <a:gd name="T0" fmla="*/ 112168214 w 56"/>
                <a:gd name="T1" fmla="*/ 9933706 h 201"/>
                <a:gd name="T2" fmla="*/ 54081306 w 56"/>
                <a:gd name="T3" fmla="*/ 399319245 h 201"/>
                <a:gd name="T4" fmla="*/ 0 w 56"/>
                <a:gd name="T5" fmla="*/ 385412618 h 201"/>
                <a:gd name="T6" fmla="*/ 58086908 w 56"/>
                <a:gd name="T7" fmla="*/ 3972920 h 201"/>
                <a:gd name="T8" fmla="*/ 54081306 w 56"/>
                <a:gd name="T9" fmla="*/ 0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201"/>
                <a:gd name="T17" fmla="*/ 56 w 56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201">
                  <a:moveTo>
                    <a:pt x="56" y="5"/>
                  </a:moveTo>
                  <a:lnTo>
                    <a:pt x="27" y="201"/>
                  </a:lnTo>
                  <a:lnTo>
                    <a:pt x="0" y="194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56" y="5"/>
                  </a:lnTo>
                  <a:close/>
                </a:path>
              </a:pathLst>
            </a:custGeom>
            <a:solidFill>
              <a:srgbClr val="808080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5359400" y="5681663"/>
              <a:ext cx="26988" cy="28575"/>
            </a:xfrm>
            <a:prstGeom prst="ellipse">
              <a:avLst/>
            </a:prstGeom>
            <a:solidFill>
              <a:srgbClr val="E6E6E6"/>
            </a:solidFill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5341938" y="5795963"/>
              <a:ext cx="30162" cy="6350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5345113" y="5784850"/>
              <a:ext cx="30162" cy="6350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5348288" y="5772150"/>
              <a:ext cx="28575" cy="9525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5349875" y="5762625"/>
              <a:ext cx="26988" cy="6350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5349875" y="5748338"/>
              <a:ext cx="30163" cy="7937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5332413" y="5859463"/>
              <a:ext cx="30162" cy="3175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5335588" y="5846763"/>
              <a:ext cx="28575" cy="3175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5337175" y="5835650"/>
              <a:ext cx="30163" cy="4763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5337175" y="5822950"/>
              <a:ext cx="31750" cy="4763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5340350" y="5808663"/>
              <a:ext cx="31750" cy="6350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5" name="AutoShape 41"/>
            <p:cNvSpPr>
              <a:spLocks noChangeArrowheads="1"/>
            </p:cNvSpPr>
            <p:nvPr/>
          </p:nvSpPr>
          <p:spPr bwMode="auto">
            <a:xfrm>
              <a:off x="5381625" y="5264150"/>
              <a:ext cx="19050" cy="30163"/>
            </a:xfrm>
            <a:custGeom>
              <a:avLst/>
              <a:gdLst>
                <a:gd name="T0" fmla="*/ 29162375 w 12"/>
                <a:gd name="T1" fmla="*/ 0 h 21"/>
                <a:gd name="T2" fmla="*/ 29162375 w 12"/>
                <a:gd name="T3" fmla="*/ 8119592 h 21"/>
                <a:gd name="T4" fmla="*/ 19442113 w 12"/>
                <a:gd name="T5" fmla="*/ 8119592 h 21"/>
                <a:gd name="T6" fmla="*/ 19442113 w 12"/>
                <a:gd name="T7" fmla="*/ 34505036 h 21"/>
                <a:gd name="T8" fmla="*/ 29162375 w 12"/>
                <a:gd name="T9" fmla="*/ 34505036 h 21"/>
                <a:gd name="T10" fmla="*/ 29162375 w 12"/>
                <a:gd name="T11" fmla="*/ 42624628 h 21"/>
                <a:gd name="T12" fmla="*/ 0 w 12"/>
                <a:gd name="T13" fmla="*/ 42624628 h 21"/>
                <a:gd name="T14" fmla="*/ 0 w 12"/>
                <a:gd name="T15" fmla="*/ 34505036 h 21"/>
                <a:gd name="T16" fmla="*/ 7291388 w 12"/>
                <a:gd name="T17" fmla="*/ 34505036 h 21"/>
                <a:gd name="T18" fmla="*/ 7291388 w 12"/>
                <a:gd name="T19" fmla="*/ 8119592 h 21"/>
                <a:gd name="T20" fmla="*/ 0 w 12"/>
                <a:gd name="T21" fmla="*/ 8119592 h 21"/>
                <a:gd name="T22" fmla="*/ 0 w 12"/>
                <a:gd name="T23" fmla="*/ 0 h 21"/>
                <a:gd name="T24" fmla="*/ 2430463 w 12"/>
                <a:gd name="T25" fmla="*/ 0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21"/>
                <a:gd name="T41" fmla="*/ 12 w 12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21">
                  <a:moveTo>
                    <a:pt x="12" y="0"/>
                  </a:moveTo>
                  <a:lnTo>
                    <a:pt x="12" y="4"/>
                  </a:lnTo>
                  <a:lnTo>
                    <a:pt x="8" y="4"/>
                  </a:lnTo>
                  <a:lnTo>
                    <a:pt x="8" y="17"/>
                  </a:lnTo>
                  <a:lnTo>
                    <a:pt x="12" y="17"/>
                  </a:lnTo>
                  <a:lnTo>
                    <a:pt x="12" y="21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3" y="17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6474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" name="AutoShape 42"/>
            <p:cNvSpPr>
              <a:spLocks noChangeArrowheads="1"/>
            </p:cNvSpPr>
            <p:nvPr/>
          </p:nvSpPr>
          <p:spPr bwMode="auto">
            <a:xfrm>
              <a:off x="5402263" y="5264150"/>
              <a:ext cx="23812" cy="30163"/>
            </a:xfrm>
            <a:custGeom>
              <a:avLst/>
              <a:gdLst>
                <a:gd name="T0" fmla="*/ 0 w 17"/>
                <a:gd name="T1" fmla="*/ 6088617 h 21"/>
                <a:gd name="T2" fmla="*/ 0 w 17"/>
                <a:gd name="T3" fmla="*/ 8119592 h 21"/>
                <a:gd name="T4" fmla="*/ 7916790 w 17"/>
                <a:gd name="T5" fmla="*/ 8119592 h 21"/>
                <a:gd name="T6" fmla="*/ 7916790 w 17"/>
                <a:gd name="T7" fmla="*/ 34505036 h 21"/>
                <a:gd name="T8" fmla="*/ 0 w 17"/>
                <a:gd name="T9" fmla="*/ 34505036 h 21"/>
                <a:gd name="T10" fmla="*/ 0 w 17"/>
                <a:gd name="T11" fmla="*/ 40595089 h 21"/>
                <a:gd name="T12" fmla="*/ 27711565 w 17"/>
                <a:gd name="T13" fmla="*/ 42624628 h 21"/>
                <a:gd name="T14" fmla="*/ 33649157 w 17"/>
                <a:gd name="T15" fmla="*/ 36536011 h 21"/>
                <a:gd name="T16" fmla="*/ 33649157 w 17"/>
                <a:gd name="T17" fmla="*/ 22327802 h 21"/>
                <a:gd name="T18" fmla="*/ 27711565 w 17"/>
                <a:gd name="T19" fmla="*/ 20296826 h 21"/>
                <a:gd name="T20" fmla="*/ 33649157 w 17"/>
                <a:gd name="T21" fmla="*/ 16237748 h 21"/>
                <a:gd name="T22" fmla="*/ 33649157 w 17"/>
                <a:gd name="T23" fmla="*/ 6088617 h 21"/>
                <a:gd name="T24" fmla="*/ 29690763 w 17"/>
                <a:gd name="T25" fmla="*/ 0 h 21"/>
                <a:gd name="T26" fmla="*/ 0 w 17"/>
                <a:gd name="T27" fmla="*/ 0 h 21"/>
                <a:gd name="T28" fmla="*/ 0 w 17"/>
                <a:gd name="T29" fmla="*/ 0 h 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21"/>
                <a:gd name="T47" fmla="*/ 17 w 17"/>
                <a:gd name="T48" fmla="*/ 21 h 2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21">
                  <a:moveTo>
                    <a:pt x="0" y="3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14" y="21"/>
                  </a:lnTo>
                  <a:lnTo>
                    <a:pt x="17" y="18"/>
                  </a:lnTo>
                  <a:lnTo>
                    <a:pt x="17" y="11"/>
                  </a:lnTo>
                  <a:lnTo>
                    <a:pt x="14" y="10"/>
                  </a:lnTo>
                  <a:lnTo>
                    <a:pt x="17" y="8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474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5427663" y="5264150"/>
              <a:ext cx="39687" cy="30163"/>
            </a:xfrm>
            <a:custGeom>
              <a:avLst/>
              <a:gdLst>
                <a:gd name="T0" fmla="*/ 2002776 w 28"/>
                <a:gd name="T1" fmla="*/ 34505036 h 21"/>
                <a:gd name="T2" fmla="*/ 6008328 w 28"/>
                <a:gd name="T3" fmla="*/ 34505036 h 21"/>
                <a:gd name="T4" fmla="*/ 8012522 w 28"/>
                <a:gd name="T5" fmla="*/ 6088617 h 21"/>
                <a:gd name="T6" fmla="*/ 2002776 w 28"/>
                <a:gd name="T7" fmla="*/ 6088617 h 21"/>
                <a:gd name="T8" fmla="*/ 2002776 w 28"/>
                <a:gd name="T9" fmla="*/ 0 h 21"/>
                <a:gd name="T10" fmla="*/ 16023626 w 28"/>
                <a:gd name="T11" fmla="*/ 0 h 21"/>
                <a:gd name="T12" fmla="*/ 28041700 w 28"/>
                <a:gd name="T13" fmla="*/ 16237748 h 21"/>
                <a:gd name="T14" fmla="*/ 40059774 w 28"/>
                <a:gd name="T15" fmla="*/ 0 h 21"/>
                <a:gd name="T16" fmla="*/ 56083401 w 28"/>
                <a:gd name="T17" fmla="*/ 0 h 21"/>
                <a:gd name="T18" fmla="*/ 56083401 w 28"/>
                <a:gd name="T19" fmla="*/ 6088617 h 21"/>
                <a:gd name="T20" fmla="*/ 48070879 w 28"/>
                <a:gd name="T21" fmla="*/ 8119592 h 21"/>
                <a:gd name="T22" fmla="*/ 48070879 w 28"/>
                <a:gd name="T23" fmla="*/ 32475497 h 21"/>
                <a:gd name="T24" fmla="*/ 56083401 w 28"/>
                <a:gd name="T25" fmla="*/ 32475497 h 21"/>
                <a:gd name="T26" fmla="*/ 56083401 w 28"/>
                <a:gd name="T27" fmla="*/ 40595089 h 21"/>
                <a:gd name="T28" fmla="*/ 40059774 w 28"/>
                <a:gd name="T29" fmla="*/ 40595089 h 21"/>
                <a:gd name="T30" fmla="*/ 40059774 w 28"/>
                <a:gd name="T31" fmla="*/ 12178670 h 21"/>
                <a:gd name="T32" fmla="*/ 28041700 w 28"/>
                <a:gd name="T33" fmla="*/ 34505036 h 21"/>
                <a:gd name="T34" fmla="*/ 16023626 w 28"/>
                <a:gd name="T35" fmla="*/ 14208209 h 21"/>
                <a:gd name="T36" fmla="*/ 16023626 w 28"/>
                <a:gd name="T37" fmla="*/ 40595089 h 21"/>
                <a:gd name="T38" fmla="*/ 0 w 28"/>
                <a:gd name="T39" fmla="*/ 40595089 h 21"/>
                <a:gd name="T40" fmla="*/ 0 w 28"/>
                <a:gd name="T41" fmla="*/ 42624628 h 21"/>
                <a:gd name="T42" fmla="*/ 2002776 w 28"/>
                <a:gd name="T43" fmla="*/ 40595089 h 2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21"/>
                <a:gd name="T68" fmla="*/ 28 w 28"/>
                <a:gd name="T69" fmla="*/ 21 h 2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21">
                  <a:moveTo>
                    <a:pt x="1" y="17"/>
                  </a:moveTo>
                  <a:lnTo>
                    <a:pt x="3" y="17"/>
                  </a:lnTo>
                  <a:lnTo>
                    <a:pt x="4" y="3"/>
                  </a:lnTo>
                  <a:lnTo>
                    <a:pt x="1" y="3"/>
                  </a:lnTo>
                  <a:lnTo>
                    <a:pt x="1" y="0"/>
                  </a:lnTo>
                  <a:lnTo>
                    <a:pt x="8" y="0"/>
                  </a:lnTo>
                  <a:lnTo>
                    <a:pt x="14" y="8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24" y="4"/>
                  </a:lnTo>
                  <a:lnTo>
                    <a:pt x="24" y="16"/>
                  </a:lnTo>
                  <a:lnTo>
                    <a:pt x="28" y="16"/>
                  </a:lnTo>
                  <a:lnTo>
                    <a:pt x="28" y="20"/>
                  </a:lnTo>
                  <a:lnTo>
                    <a:pt x="20" y="20"/>
                  </a:lnTo>
                  <a:lnTo>
                    <a:pt x="20" y="6"/>
                  </a:lnTo>
                  <a:lnTo>
                    <a:pt x="14" y="17"/>
                  </a:lnTo>
                  <a:lnTo>
                    <a:pt x="8" y="7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6474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8" name="AutoShape 44"/>
            <p:cNvSpPr>
              <a:spLocks noChangeArrowheads="1"/>
            </p:cNvSpPr>
            <p:nvPr/>
          </p:nvSpPr>
          <p:spPr bwMode="auto">
            <a:xfrm>
              <a:off x="5413375" y="5268913"/>
              <a:ext cx="7938" cy="6350"/>
            </a:xfrm>
            <a:custGeom>
              <a:avLst/>
              <a:gdLst>
                <a:gd name="T0" fmla="*/ 0 w 6"/>
                <a:gd name="T1" fmla="*/ 8974138 h 4"/>
                <a:gd name="T2" fmla="*/ 9348318 w 6"/>
                <a:gd name="T3" fmla="*/ 8974138 h 4"/>
                <a:gd name="T4" fmla="*/ 11217717 w 6"/>
                <a:gd name="T5" fmla="*/ 4487863 h 4"/>
                <a:gd name="T6" fmla="*/ 9348318 w 6"/>
                <a:gd name="T7" fmla="*/ 0 h 4"/>
                <a:gd name="T8" fmla="*/ 0 w 6"/>
                <a:gd name="T9" fmla="*/ 0 h 4"/>
                <a:gd name="T10" fmla="*/ 0 w 6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4"/>
                <a:gd name="T20" fmla="*/ 6 w 6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4">
                  <a:moveTo>
                    <a:pt x="0" y="4"/>
                  </a:moveTo>
                  <a:lnTo>
                    <a:pt x="5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5413375" y="5281613"/>
              <a:ext cx="7938" cy="6350"/>
            </a:xfrm>
            <a:custGeom>
              <a:avLst/>
              <a:gdLst>
                <a:gd name="T0" fmla="*/ 0 w 6"/>
                <a:gd name="T1" fmla="*/ 8972550 h 5"/>
                <a:gd name="T2" fmla="*/ 9348318 w 6"/>
                <a:gd name="T3" fmla="*/ 8972550 h 5"/>
                <a:gd name="T4" fmla="*/ 11217717 w 6"/>
                <a:gd name="T5" fmla="*/ 1794510 h 5"/>
                <a:gd name="T6" fmla="*/ 9348318 w 6"/>
                <a:gd name="T7" fmla="*/ 0 h 5"/>
                <a:gd name="T8" fmla="*/ 0 w 6"/>
                <a:gd name="T9" fmla="*/ 0 h 5"/>
                <a:gd name="T10" fmla="*/ 0 w 6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5"/>
                <a:gd name="T20" fmla="*/ 6 w 6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5">
                  <a:moveTo>
                    <a:pt x="0" y="5"/>
                  </a:moveTo>
                  <a:lnTo>
                    <a:pt x="5" y="5"/>
                  </a:lnTo>
                  <a:lnTo>
                    <a:pt x="6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297363" y="5776913"/>
              <a:ext cx="1054100" cy="288925"/>
            </a:xfrm>
            <a:custGeom>
              <a:avLst/>
              <a:gdLst>
                <a:gd name="T0" fmla="*/ 1425699923 w 746"/>
                <a:gd name="T1" fmla="*/ 408293514 h 204"/>
                <a:gd name="T2" fmla="*/ 0 w 746"/>
                <a:gd name="T3" fmla="*/ 26018829 h 204"/>
                <a:gd name="T4" fmla="*/ 73880258 w 746"/>
                <a:gd name="T5" fmla="*/ 0 h 204"/>
                <a:gd name="T6" fmla="*/ 1485604172 w 746"/>
                <a:gd name="T7" fmla="*/ 360258316 h 204"/>
                <a:gd name="T8" fmla="*/ 1489597317 w 746"/>
                <a:gd name="T9" fmla="*/ 356255855 h 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6"/>
                <a:gd name="T16" fmla="*/ 0 h 204"/>
                <a:gd name="T17" fmla="*/ 746 w 746"/>
                <a:gd name="T18" fmla="*/ 204 h 2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6" h="204">
                  <a:moveTo>
                    <a:pt x="714" y="204"/>
                  </a:moveTo>
                  <a:lnTo>
                    <a:pt x="0" y="13"/>
                  </a:lnTo>
                  <a:lnTo>
                    <a:pt x="37" y="0"/>
                  </a:lnTo>
                  <a:lnTo>
                    <a:pt x="744" y="180"/>
                  </a:lnTo>
                  <a:lnTo>
                    <a:pt x="746" y="178"/>
                  </a:lnTo>
                  <a:lnTo>
                    <a:pt x="714" y="204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" name="AutoShape 47"/>
            <p:cNvSpPr>
              <a:spLocks noChangeArrowheads="1"/>
            </p:cNvSpPr>
            <p:nvPr/>
          </p:nvSpPr>
          <p:spPr bwMode="auto">
            <a:xfrm>
              <a:off x="3832225" y="5770563"/>
              <a:ext cx="1555750" cy="742950"/>
            </a:xfrm>
            <a:custGeom>
              <a:avLst/>
              <a:gdLst>
                <a:gd name="T0" fmla="*/ 0 w 1100"/>
                <a:gd name="T1" fmla="*/ 575943331 h 525"/>
                <a:gd name="T2" fmla="*/ 1486987264 w 1100"/>
                <a:gd name="T3" fmla="*/ 1049897316 h 525"/>
                <a:gd name="T4" fmla="*/ 2147483646 w 1100"/>
                <a:gd name="T5" fmla="*/ 397960814 h 525"/>
                <a:gd name="T6" fmla="*/ 2147483646 w 1100"/>
                <a:gd name="T7" fmla="*/ 387961414 h 525"/>
                <a:gd name="T8" fmla="*/ 1632888328 w 1100"/>
                <a:gd name="T9" fmla="*/ 847916806 h 525"/>
                <a:gd name="T10" fmla="*/ 1958665207 w 1100"/>
                <a:gd name="T11" fmla="*/ 367964031 h 525"/>
                <a:gd name="T12" fmla="*/ 585601272 w 1100"/>
                <a:gd name="T13" fmla="*/ 0 h 525"/>
                <a:gd name="T14" fmla="*/ 303792717 w 1100"/>
                <a:gd name="T15" fmla="*/ 363964837 h 525"/>
                <a:gd name="T16" fmla="*/ 277810278 w 1100"/>
                <a:gd name="T17" fmla="*/ 381962624 h 5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0"/>
                <a:gd name="T28" fmla="*/ 0 h 525"/>
                <a:gd name="T29" fmla="*/ 1100 w 1100"/>
                <a:gd name="T30" fmla="*/ 525 h 5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0" h="525">
                  <a:moveTo>
                    <a:pt x="0" y="288"/>
                  </a:moveTo>
                  <a:lnTo>
                    <a:pt x="744" y="525"/>
                  </a:lnTo>
                  <a:lnTo>
                    <a:pt x="1100" y="199"/>
                  </a:lnTo>
                  <a:lnTo>
                    <a:pt x="1077" y="194"/>
                  </a:lnTo>
                  <a:lnTo>
                    <a:pt x="817" y="424"/>
                  </a:lnTo>
                  <a:lnTo>
                    <a:pt x="980" y="184"/>
                  </a:lnTo>
                  <a:lnTo>
                    <a:pt x="293" y="0"/>
                  </a:lnTo>
                  <a:lnTo>
                    <a:pt x="152" y="182"/>
                  </a:lnTo>
                  <a:lnTo>
                    <a:pt x="139" y="19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D2D2D2"/>
            </a:solidFill>
            <a:ln w="2556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" name="AutoShape 48"/>
            <p:cNvSpPr>
              <a:spLocks noChangeArrowheads="1"/>
            </p:cNvSpPr>
            <p:nvPr/>
          </p:nvSpPr>
          <p:spPr bwMode="auto">
            <a:xfrm>
              <a:off x="5048250" y="6053138"/>
              <a:ext cx="276225" cy="268287"/>
            </a:xfrm>
            <a:custGeom>
              <a:avLst/>
              <a:gdLst>
                <a:gd name="T0" fmla="*/ 0 w 196"/>
                <a:gd name="T1" fmla="*/ 379129068 h 190"/>
                <a:gd name="T2" fmla="*/ 390346795 w 196"/>
                <a:gd name="T3" fmla="*/ 39908397 h 190"/>
                <a:gd name="T4" fmla="*/ 260894513 w 196"/>
                <a:gd name="T5" fmla="*/ 0 h 190"/>
                <a:gd name="T6" fmla="*/ 0 60000 65536"/>
                <a:gd name="T7" fmla="*/ 0 60000 65536"/>
                <a:gd name="T8" fmla="*/ 0 60000 65536"/>
                <a:gd name="T9" fmla="*/ 0 w 196"/>
                <a:gd name="T10" fmla="*/ 0 h 190"/>
                <a:gd name="T11" fmla="*/ 196 w 196"/>
                <a:gd name="T12" fmla="*/ 190 h 1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" h="190">
                  <a:moveTo>
                    <a:pt x="0" y="190"/>
                  </a:moveTo>
                  <a:lnTo>
                    <a:pt x="196" y="20"/>
                  </a:lnTo>
                  <a:lnTo>
                    <a:pt x="131" y="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154488" y="5849938"/>
              <a:ext cx="90487" cy="69850"/>
            </a:xfrm>
            <a:custGeom>
              <a:avLst/>
              <a:gdLst>
                <a:gd name="T0" fmla="*/ 129870053 w 64"/>
                <a:gd name="T1" fmla="*/ 34246457 h 49"/>
                <a:gd name="T2" fmla="*/ 115665008 w 64"/>
                <a:gd name="T3" fmla="*/ 12086901 h 49"/>
                <a:gd name="T4" fmla="*/ 54788465 w 64"/>
                <a:gd name="T5" fmla="*/ 0 h 49"/>
                <a:gd name="T6" fmla="*/ 30438978 w 64"/>
                <a:gd name="T7" fmla="*/ 6042738 h 49"/>
                <a:gd name="T8" fmla="*/ 4057776 w 64"/>
                <a:gd name="T9" fmla="*/ 40289195 h 49"/>
                <a:gd name="T10" fmla="*/ 0 w 64"/>
                <a:gd name="T11" fmla="*/ 68492914 h 49"/>
                <a:gd name="T12" fmla="*/ 95373298 w 64"/>
                <a:gd name="T13" fmla="*/ 98709454 h 49"/>
                <a:gd name="T14" fmla="*/ 99431074 w 64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7"/>
                  </a:moveTo>
                  <a:lnTo>
                    <a:pt x="57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" name="AutoShape 50"/>
            <p:cNvSpPr>
              <a:spLocks noChangeArrowheads="1"/>
            </p:cNvSpPr>
            <p:nvPr/>
          </p:nvSpPr>
          <p:spPr bwMode="auto">
            <a:xfrm>
              <a:off x="4154488" y="5849938"/>
              <a:ext cx="77787" cy="49212"/>
            </a:xfrm>
            <a:custGeom>
              <a:avLst/>
              <a:gdLst>
                <a:gd name="T0" fmla="*/ 111922764 w 55"/>
                <a:gd name="T1" fmla="*/ 16362990 h 34"/>
                <a:gd name="T2" fmla="*/ 42734763 w 55"/>
                <a:gd name="T3" fmla="*/ 0 h 34"/>
                <a:gd name="T4" fmla="*/ 0 w 55"/>
                <a:gd name="T5" fmla="*/ 47043777 h 34"/>
                <a:gd name="T6" fmla="*/ 73258382 w 55"/>
                <a:gd name="T7" fmla="*/ 69543793 h 34"/>
                <a:gd name="T8" fmla="*/ 79363955 w 55"/>
                <a:gd name="T9" fmla="*/ 65453407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217988" y="5867400"/>
              <a:ext cx="90487" cy="69850"/>
            </a:xfrm>
            <a:custGeom>
              <a:avLst/>
              <a:gdLst>
                <a:gd name="T0" fmla="*/ 127870856 w 64"/>
                <a:gd name="T1" fmla="*/ 36260703 h 49"/>
                <a:gd name="T2" fmla="*/ 113884959 w 64"/>
                <a:gd name="T3" fmla="*/ 14101147 h 49"/>
                <a:gd name="T4" fmla="*/ 51948021 w 64"/>
                <a:gd name="T5" fmla="*/ 0 h 49"/>
                <a:gd name="T6" fmla="*/ 29969577 w 64"/>
                <a:gd name="T7" fmla="*/ 6042738 h 49"/>
                <a:gd name="T8" fmla="*/ 3995567 w 64"/>
                <a:gd name="T9" fmla="*/ 38274949 h 49"/>
                <a:gd name="T10" fmla="*/ 0 w 64"/>
                <a:gd name="T11" fmla="*/ 70507160 h 49"/>
                <a:gd name="T12" fmla="*/ 95903495 w 64"/>
                <a:gd name="T13" fmla="*/ 98709454 h 49"/>
                <a:gd name="T14" fmla="*/ 97901279 w 64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19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217988" y="5867400"/>
              <a:ext cx="77787" cy="49213"/>
            </a:xfrm>
            <a:custGeom>
              <a:avLst/>
              <a:gdLst>
                <a:gd name="T0" fmla="*/ 109925760 w 55"/>
                <a:gd name="T1" fmla="*/ 15895799 h 35"/>
                <a:gd name="T2" fmla="*/ 41971037 w 55"/>
                <a:gd name="T3" fmla="*/ 0 h 35"/>
                <a:gd name="T4" fmla="*/ 0 w 55"/>
                <a:gd name="T5" fmla="*/ 45702004 h 35"/>
                <a:gd name="T6" fmla="*/ 71951561 w 55"/>
                <a:gd name="T7" fmla="*/ 69546406 h 35"/>
                <a:gd name="T8" fmla="*/ 77946817 w 55"/>
                <a:gd name="T9" fmla="*/ 6557280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7" name="AutoShape 53"/>
            <p:cNvSpPr>
              <a:spLocks noChangeArrowheads="1"/>
            </p:cNvSpPr>
            <p:nvPr/>
          </p:nvSpPr>
          <p:spPr bwMode="auto">
            <a:xfrm>
              <a:off x="4125913" y="5888038"/>
              <a:ext cx="117475" cy="77787"/>
            </a:xfrm>
            <a:custGeom>
              <a:avLst/>
              <a:gdLst>
                <a:gd name="T0" fmla="*/ 166010575 w 83"/>
                <a:gd name="T1" fmla="*/ 57959801 h 55"/>
                <a:gd name="T2" fmla="*/ 148010008 w 83"/>
                <a:gd name="T3" fmla="*/ 31977529 h 55"/>
                <a:gd name="T4" fmla="*/ 52003210 w 83"/>
                <a:gd name="T5" fmla="*/ 0 h 55"/>
                <a:gd name="T6" fmla="*/ 30001417 w 83"/>
                <a:gd name="T7" fmla="*/ 5995256 h 55"/>
                <a:gd name="T8" fmla="*/ 3999811 w 83"/>
                <a:gd name="T9" fmla="*/ 37974199 h 55"/>
                <a:gd name="T10" fmla="*/ 0 w 83"/>
                <a:gd name="T11" fmla="*/ 67953309 h 55"/>
                <a:gd name="T12" fmla="*/ 132007931 w 83"/>
                <a:gd name="T13" fmla="*/ 109924345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55"/>
                <a:gd name="T23" fmla="*/ 83 w 83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55">
                  <a:moveTo>
                    <a:pt x="83" y="29"/>
                  </a:moveTo>
                  <a:lnTo>
                    <a:pt x="74" y="16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66" y="55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" name="AutoShape 54"/>
            <p:cNvSpPr>
              <a:spLocks noChangeArrowheads="1"/>
            </p:cNvSpPr>
            <p:nvPr/>
          </p:nvSpPr>
          <p:spPr bwMode="auto">
            <a:xfrm>
              <a:off x="4124325" y="5891213"/>
              <a:ext cx="100013" cy="55562"/>
            </a:xfrm>
            <a:custGeom>
              <a:avLst/>
              <a:gdLst>
                <a:gd name="T0" fmla="*/ 41802617 w 71"/>
                <a:gd name="T1" fmla="*/ 0 h 39"/>
                <a:gd name="T2" fmla="*/ 0 w 71"/>
                <a:gd name="T3" fmla="*/ 44291462 h 39"/>
                <a:gd name="T4" fmla="*/ 101520238 w 71"/>
                <a:gd name="T5" fmla="*/ 78516229 h 39"/>
                <a:gd name="T6" fmla="*/ 141332455 w 71"/>
                <a:gd name="T7" fmla="*/ 26172551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9"/>
                <a:gd name="T14" fmla="*/ 71 w 71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9">
                  <a:moveTo>
                    <a:pt x="21" y="0"/>
                  </a:moveTo>
                  <a:lnTo>
                    <a:pt x="0" y="22"/>
                  </a:lnTo>
                  <a:lnTo>
                    <a:pt x="51" y="39"/>
                  </a:lnTo>
                  <a:lnTo>
                    <a:pt x="71" y="1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283075" y="5884863"/>
              <a:ext cx="88900" cy="69850"/>
            </a:xfrm>
            <a:custGeom>
              <a:avLst/>
              <a:gdLst>
                <a:gd name="T0" fmla="*/ 125628202 w 64"/>
                <a:gd name="T1" fmla="*/ 37509450 h 50"/>
                <a:gd name="T2" fmla="*/ 113850341 w 64"/>
                <a:gd name="T3" fmla="*/ 13819124 h 50"/>
                <a:gd name="T4" fmla="*/ 52999680 w 64"/>
                <a:gd name="T5" fmla="*/ 0 h 50"/>
                <a:gd name="T6" fmla="*/ 29443958 w 64"/>
                <a:gd name="T7" fmla="*/ 5921883 h 50"/>
                <a:gd name="T8" fmla="*/ 3925491 w 64"/>
                <a:gd name="T9" fmla="*/ 39483411 h 50"/>
                <a:gd name="T10" fmla="*/ 0 w 64"/>
                <a:gd name="T11" fmla="*/ 69095620 h 50"/>
                <a:gd name="T12" fmla="*/ 94221498 w 64"/>
                <a:gd name="T13" fmla="*/ 98707829 h 50"/>
                <a:gd name="T14" fmla="*/ 96184244 w 64"/>
                <a:gd name="T15" fmla="*/ 92785946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9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50"/>
                  </a:lnTo>
                  <a:lnTo>
                    <a:pt x="49" y="47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0" name="AutoShape 56"/>
            <p:cNvSpPr>
              <a:spLocks noChangeArrowheads="1"/>
            </p:cNvSpPr>
            <p:nvPr/>
          </p:nvSpPr>
          <p:spPr bwMode="auto">
            <a:xfrm>
              <a:off x="4283075" y="5884863"/>
              <a:ext cx="77788" cy="49212"/>
            </a:xfrm>
            <a:custGeom>
              <a:avLst/>
              <a:gdLst>
                <a:gd name="T0" fmla="*/ 109925557 w 56"/>
                <a:gd name="T1" fmla="*/ 17883641 h 35"/>
                <a:gd name="T2" fmla="*/ 41222084 w 56"/>
                <a:gd name="T3" fmla="*/ 0 h 35"/>
                <a:gd name="T4" fmla="*/ 0 w 56"/>
                <a:gd name="T5" fmla="*/ 45701075 h 35"/>
                <a:gd name="T6" fmla="*/ 72628989 w 56"/>
                <a:gd name="T7" fmla="*/ 69544992 h 35"/>
                <a:gd name="T8" fmla="*/ 76555894 w 56"/>
                <a:gd name="T9" fmla="*/ 6557147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5"/>
                <a:gd name="T17" fmla="*/ 56 w 56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5">
                  <a:moveTo>
                    <a:pt x="56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7" y="35"/>
                  </a:lnTo>
                  <a:lnTo>
                    <a:pt x="39" y="33"/>
                  </a:lnTo>
                  <a:lnTo>
                    <a:pt x="56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1" name="AutoShape 57"/>
            <p:cNvSpPr>
              <a:spLocks noChangeArrowheads="1"/>
            </p:cNvSpPr>
            <p:nvPr/>
          </p:nvSpPr>
          <p:spPr bwMode="auto">
            <a:xfrm>
              <a:off x="4346575" y="5902325"/>
              <a:ext cx="90488" cy="73025"/>
            </a:xfrm>
            <a:custGeom>
              <a:avLst/>
              <a:gdLst>
                <a:gd name="T0" fmla="*/ 127872269 w 64"/>
                <a:gd name="T1" fmla="*/ 37892673 h 50"/>
                <a:gd name="T2" fmla="*/ 115884023 w 64"/>
                <a:gd name="T3" fmla="*/ 14736445 h 50"/>
                <a:gd name="T4" fmla="*/ 53946401 w 64"/>
                <a:gd name="T5" fmla="*/ 0 h 50"/>
                <a:gd name="T6" fmla="*/ 27972103 w 64"/>
                <a:gd name="T7" fmla="*/ 6315202 h 50"/>
                <a:gd name="T8" fmla="*/ 1997805 w 64"/>
                <a:gd name="T9" fmla="*/ 42103294 h 50"/>
                <a:gd name="T10" fmla="*/ 0 w 64"/>
                <a:gd name="T11" fmla="*/ 73680765 h 50"/>
                <a:gd name="T12" fmla="*/ 93906750 w 64"/>
                <a:gd name="T13" fmla="*/ 105258235 h 50"/>
                <a:gd name="T14" fmla="*/ 97902361 w 64"/>
                <a:gd name="T15" fmla="*/ 94732412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7" y="50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2" name="AutoShape 58"/>
            <p:cNvSpPr>
              <a:spLocks noChangeArrowheads="1"/>
            </p:cNvSpPr>
            <p:nvPr/>
          </p:nvSpPr>
          <p:spPr bwMode="auto">
            <a:xfrm>
              <a:off x="4346575" y="5902325"/>
              <a:ext cx="77788" cy="49213"/>
            </a:xfrm>
            <a:custGeom>
              <a:avLst/>
              <a:gdLst>
                <a:gd name="T0" fmla="*/ 109927173 w 55"/>
                <a:gd name="T1" fmla="*/ 15895799 h 35"/>
                <a:gd name="T2" fmla="*/ 41971576 w 55"/>
                <a:gd name="T3" fmla="*/ 0 h 35"/>
                <a:gd name="T4" fmla="*/ 0 w 55"/>
                <a:gd name="T5" fmla="*/ 45700598 h 35"/>
                <a:gd name="T6" fmla="*/ 71952486 w 55"/>
                <a:gd name="T7" fmla="*/ 69544999 h 35"/>
                <a:gd name="T8" fmla="*/ 79947678 w 55"/>
                <a:gd name="T9" fmla="*/ 6557140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40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3" name="AutoShape 59"/>
            <p:cNvSpPr>
              <a:spLocks noChangeArrowheads="1"/>
            </p:cNvSpPr>
            <p:nvPr/>
          </p:nvSpPr>
          <p:spPr bwMode="auto">
            <a:xfrm>
              <a:off x="4406900" y="5919788"/>
              <a:ext cx="88900" cy="69850"/>
            </a:xfrm>
            <a:custGeom>
              <a:avLst/>
              <a:gdLst>
                <a:gd name="T0" fmla="*/ 125628400 w 63"/>
                <a:gd name="T1" fmla="*/ 36260703 h 49"/>
                <a:gd name="T2" fmla="*/ 113663589 w 63"/>
                <a:gd name="T3" fmla="*/ 12086901 h 49"/>
                <a:gd name="T4" fmla="*/ 51847044 w 63"/>
                <a:gd name="T5" fmla="*/ 0 h 49"/>
                <a:gd name="T6" fmla="*/ 29911322 w 63"/>
                <a:gd name="T7" fmla="*/ 4028492 h 49"/>
                <a:gd name="T8" fmla="*/ 1993900 w 63"/>
                <a:gd name="T9" fmla="*/ 38274949 h 49"/>
                <a:gd name="T10" fmla="*/ 0 w 63"/>
                <a:gd name="T11" fmla="*/ 68491489 h 49"/>
                <a:gd name="T12" fmla="*/ 95717078 w 63"/>
                <a:gd name="T13" fmla="*/ 98708029 h 49"/>
                <a:gd name="T14" fmla="*/ 97710978 w 63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4" name="AutoShape 60"/>
            <p:cNvSpPr>
              <a:spLocks noChangeArrowheads="1"/>
            </p:cNvSpPr>
            <p:nvPr/>
          </p:nvSpPr>
          <p:spPr bwMode="auto">
            <a:xfrm>
              <a:off x="4406900" y="5919788"/>
              <a:ext cx="77788" cy="47625"/>
            </a:xfrm>
            <a:custGeom>
              <a:avLst/>
              <a:gdLst>
                <a:gd name="T0" fmla="*/ 109925759 w 55"/>
                <a:gd name="T1" fmla="*/ 15835313 h 34"/>
                <a:gd name="T2" fmla="*/ 41971576 w 55"/>
                <a:gd name="T3" fmla="*/ 0 h 34"/>
                <a:gd name="T4" fmla="*/ 0 w 55"/>
                <a:gd name="T5" fmla="*/ 45526699 h 34"/>
                <a:gd name="T6" fmla="*/ 71951071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5" name="AutoShape 61"/>
            <p:cNvSpPr>
              <a:spLocks noChangeArrowheads="1"/>
            </p:cNvSpPr>
            <p:nvPr/>
          </p:nvSpPr>
          <p:spPr bwMode="auto">
            <a:xfrm>
              <a:off x="4468813" y="5937250"/>
              <a:ext cx="90487" cy="69850"/>
            </a:xfrm>
            <a:custGeom>
              <a:avLst/>
              <a:gdLst>
                <a:gd name="T0" fmla="*/ 127870856 w 64"/>
                <a:gd name="T1" fmla="*/ 35535489 h 50"/>
                <a:gd name="T2" fmla="*/ 115882742 w 64"/>
                <a:gd name="T3" fmla="*/ 13819124 h 50"/>
                <a:gd name="T4" fmla="*/ 53945804 w 64"/>
                <a:gd name="T5" fmla="*/ 0 h 50"/>
                <a:gd name="T6" fmla="*/ 29969577 w 64"/>
                <a:gd name="T7" fmla="*/ 5921883 h 50"/>
                <a:gd name="T8" fmla="*/ 1997783 w 64"/>
                <a:gd name="T9" fmla="*/ 39483411 h 50"/>
                <a:gd name="T10" fmla="*/ 0 w 64"/>
                <a:gd name="T11" fmla="*/ 69095620 h 50"/>
                <a:gd name="T12" fmla="*/ 95903495 w 64"/>
                <a:gd name="T13" fmla="*/ 98707829 h 50"/>
                <a:gd name="T14" fmla="*/ 97901279 w 64"/>
                <a:gd name="T15" fmla="*/ 90810588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6" name="AutoShape 62"/>
            <p:cNvSpPr>
              <a:spLocks noChangeArrowheads="1"/>
            </p:cNvSpPr>
            <p:nvPr/>
          </p:nvSpPr>
          <p:spPr bwMode="auto">
            <a:xfrm>
              <a:off x="4470400" y="5937250"/>
              <a:ext cx="76200" cy="50800"/>
            </a:xfrm>
            <a:custGeom>
              <a:avLst/>
              <a:gdLst>
                <a:gd name="T0" fmla="*/ 105724036 w 55"/>
                <a:gd name="T1" fmla="*/ 18987589 h 35"/>
                <a:gd name="T2" fmla="*/ 40367989 w 55"/>
                <a:gd name="T3" fmla="*/ 0 h 35"/>
                <a:gd name="T4" fmla="*/ 0 w 55"/>
                <a:gd name="T5" fmla="*/ 48522709 h 35"/>
                <a:gd name="T6" fmla="*/ 67279058 w 55"/>
                <a:gd name="T7" fmla="*/ 73838526 h 35"/>
                <a:gd name="T8" fmla="*/ 74968331 w 55"/>
                <a:gd name="T9" fmla="*/ 6961922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7" name="AutoShape 63"/>
            <p:cNvSpPr>
              <a:spLocks noChangeArrowheads="1"/>
            </p:cNvSpPr>
            <p:nvPr/>
          </p:nvSpPr>
          <p:spPr bwMode="auto">
            <a:xfrm>
              <a:off x="4533900" y="5954713"/>
              <a:ext cx="88900" cy="69850"/>
            </a:xfrm>
            <a:custGeom>
              <a:avLst/>
              <a:gdLst>
                <a:gd name="T0" fmla="*/ 125628400 w 63"/>
                <a:gd name="T1" fmla="*/ 36260703 h 49"/>
                <a:gd name="T2" fmla="*/ 113663589 w 63"/>
                <a:gd name="T3" fmla="*/ 12086901 h 49"/>
                <a:gd name="T4" fmla="*/ 51847044 w 63"/>
                <a:gd name="T5" fmla="*/ 0 h 49"/>
                <a:gd name="T6" fmla="*/ 27917422 w 63"/>
                <a:gd name="T7" fmla="*/ 6042738 h 49"/>
                <a:gd name="T8" fmla="*/ 1993900 w 63"/>
                <a:gd name="T9" fmla="*/ 40289195 h 49"/>
                <a:gd name="T10" fmla="*/ 0 w 63"/>
                <a:gd name="T11" fmla="*/ 68492914 h 49"/>
                <a:gd name="T12" fmla="*/ 93723178 w 63"/>
                <a:gd name="T13" fmla="*/ 98709454 h 49"/>
                <a:gd name="T14" fmla="*/ 95717078 w 63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8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8" name="AutoShape 64"/>
            <p:cNvSpPr>
              <a:spLocks noChangeArrowheads="1"/>
            </p:cNvSpPr>
            <p:nvPr/>
          </p:nvSpPr>
          <p:spPr bwMode="auto">
            <a:xfrm>
              <a:off x="4533900" y="5954713"/>
              <a:ext cx="77788" cy="47625"/>
            </a:xfrm>
            <a:custGeom>
              <a:avLst/>
              <a:gdLst>
                <a:gd name="T0" fmla="*/ 109925759 w 55"/>
                <a:gd name="T1" fmla="*/ 15835313 h 34"/>
                <a:gd name="T2" fmla="*/ 39973132 w 55"/>
                <a:gd name="T3" fmla="*/ 0 h 34"/>
                <a:gd name="T4" fmla="*/ 0 w 55"/>
                <a:gd name="T5" fmla="*/ 43547460 h 34"/>
                <a:gd name="T6" fmla="*/ 71951071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0" y="0"/>
                  </a:lnTo>
                  <a:lnTo>
                    <a:pt x="0" y="22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9" name="AutoShape 65"/>
            <p:cNvSpPr>
              <a:spLocks noChangeArrowheads="1"/>
            </p:cNvSpPr>
            <p:nvPr/>
          </p:nvSpPr>
          <p:spPr bwMode="auto">
            <a:xfrm>
              <a:off x="4597400" y="5975350"/>
              <a:ext cx="88900" cy="65088"/>
            </a:xfrm>
            <a:custGeom>
              <a:avLst/>
              <a:gdLst>
                <a:gd name="T0" fmla="*/ 125629811 w 63"/>
                <a:gd name="T1" fmla="*/ 31897188 h 48"/>
                <a:gd name="T2" fmla="*/ 113665000 w 63"/>
                <a:gd name="T3" fmla="*/ 11257512 h 48"/>
                <a:gd name="T4" fmla="*/ 49853144 w 63"/>
                <a:gd name="T5" fmla="*/ 0 h 48"/>
                <a:gd name="T6" fmla="*/ 27917422 w 63"/>
                <a:gd name="T7" fmla="*/ 3752052 h 48"/>
                <a:gd name="T8" fmla="*/ 1993900 w 63"/>
                <a:gd name="T9" fmla="*/ 35649240 h 48"/>
                <a:gd name="T10" fmla="*/ 0 w 63"/>
                <a:gd name="T11" fmla="*/ 63794376 h 48"/>
                <a:gd name="T12" fmla="*/ 93723178 w 63"/>
                <a:gd name="T13" fmla="*/ 90062808 h 48"/>
                <a:gd name="T14" fmla="*/ 97712389 w 63"/>
                <a:gd name="T15" fmla="*/ 84434052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8"/>
                <a:gd name="T26" fmla="*/ 63 w 63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8">
                  <a:moveTo>
                    <a:pt x="63" y="17"/>
                  </a:moveTo>
                  <a:lnTo>
                    <a:pt x="57" y="6"/>
                  </a:lnTo>
                  <a:lnTo>
                    <a:pt x="25" y="0"/>
                  </a:lnTo>
                  <a:lnTo>
                    <a:pt x="14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8"/>
                  </a:lnTo>
                  <a:lnTo>
                    <a:pt x="49" y="45"/>
                  </a:lnTo>
                  <a:lnTo>
                    <a:pt x="63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0" name="AutoShape 66"/>
            <p:cNvSpPr>
              <a:spLocks noChangeArrowheads="1"/>
            </p:cNvSpPr>
            <p:nvPr/>
          </p:nvSpPr>
          <p:spPr bwMode="auto">
            <a:xfrm>
              <a:off x="4597400" y="5975350"/>
              <a:ext cx="76200" cy="46038"/>
            </a:xfrm>
            <a:custGeom>
              <a:avLst/>
              <a:gdLst>
                <a:gd name="T0" fmla="*/ 107681889 w 54"/>
                <a:gd name="T1" fmla="*/ 13000319 h 34"/>
                <a:gd name="T2" fmla="*/ 39882233 w 54"/>
                <a:gd name="T3" fmla="*/ 0 h 34"/>
                <a:gd name="T4" fmla="*/ 0 w 54"/>
                <a:gd name="T5" fmla="*/ 40858725 h 34"/>
                <a:gd name="T6" fmla="*/ 69793556 w 54"/>
                <a:gd name="T7" fmla="*/ 63145179 h 34"/>
                <a:gd name="T8" fmla="*/ 77770567 w 54"/>
                <a:gd name="T9" fmla="*/ 59430996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4"/>
                <a:gd name="T17" fmla="*/ 54 w 54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4">
                  <a:moveTo>
                    <a:pt x="54" y="7"/>
                  </a:moveTo>
                  <a:lnTo>
                    <a:pt x="20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9" y="32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" name="AutoShape 67"/>
            <p:cNvSpPr>
              <a:spLocks noChangeArrowheads="1"/>
            </p:cNvSpPr>
            <p:nvPr/>
          </p:nvSpPr>
          <p:spPr bwMode="auto">
            <a:xfrm>
              <a:off x="4654550" y="5989638"/>
              <a:ext cx="88900" cy="69850"/>
            </a:xfrm>
            <a:custGeom>
              <a:avLst/>
              <a:gdLst>
                <a:gd name="T0" fmla="*/ 123666845 w 64"/>
                <a:gd name="T1" fmla="*/ 36260703 h 49"/>
                <a:gd name="T2" fmla="*/ 112073730 w 64"/>
                <a:gd name="T3" fmla="*/ 14101147 h 49"/>
                <a:gd name="T4" fmla="*/ 52171798 w 64"/>
                <a:gd name="T5" fmla="*/ 0 h 49"/>
                <a:gd name="T6" fmla="*/ 28984178 w 64"/>
                <a:gd name="T7" fmla="*/ 8058409 h 49"/>
                <a:gd name="T8" fmla="*/ 3864372 w 64"/>
                <a:gd name="T9" fmla="*/ 40289195 h 49"/>
                <a:gd name="T10" fmla="*/ 0 w 64"/>
                <a:gd name="T11" fmla="*/ 70505735 h 49"/>
                <a:gd name="T12" fmla="*/ 92750481 w 64"/>
                <a:gd name="T13" fmla="*/ 98708029 h 49"/>
                <a:gd name="T14" fmla="*/ 96614853 w 64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4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50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" name="AutoShape 68"/>
            <p:cNvSpPr>
              <a:spLocks noChangeArrowheads="1"/>
            </p:cNvSpPr>
            <p:nvPr/>
          </p:nvSpPr>
          <p:spPr bwMode="auto">
            <a:xfrm>
              <a:off x="4656138" y="5989638"/>
              <a:ext cx="76200" cy="50800"/>
            </a:xfrm>
            <a:custGeom>
              <a:avLst/>
              <a:gdLst>
                <a:gd name="T0" fmla="*/ 107681684 w 55"/>
                <a:gd name="T1" fmla="*/ 18459269 h 35"/>
                <a:gd name="T2" fmla="*/ 41114749 w 55"/>
                <a:gd name="T3" fmla="*/ 0 h 35"/>
                <a:gd name="T4" fmla="*/ 0 w 55"/>
                <a:gd name="T5" fmla="*/ 49225200 h 35"/>
                <a:gd name="T6" fmla="*/ 68524582 w 55"/>
                <a:gd name="T7" fmla="*/ 71787657 h 35"/>
                <a:gd name="T8" fmla="*/ 76356556 w 55"/>
                <a:gd name="T9" fmla="*/ 6768592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4"/>
                  </a:lnTo>
                  <a:lnTo>
                    <a:pt x="35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" name="AutoShape 69"/>
            <p:cNvSpPr>
              <a:spLocks noChangeArrowheads="1"/>
            </p:cNvSpPr>
            <p:nvPr/>
          </p:nvSpPr>
          <p:spPr bwMode="auto">
            <a:xfrm>
              <a:off x="4719638" y="6008688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1671100 w 63"/>
                <a:gd name="T3" fmla="*/ 14101147 h 49"/>
                <a:gd name="T4" fmla="*/ 51847044 w 63"/>
                <a:gd name="T5" fmla="*/ 0 h 49"/>
                <a:gd name="T6" fmla="*/ 27917422 w 63"/>
                <a:gd name="T7" fmla="*/ 6042738 h 49"/>
                <a:gd name="T8" fmla="*/ 1993900 w 63"/>
                <a:gd name="T9" fmla="*/ 40289195 h 49"/>
                <a:gd name="T10" fmla="*/ 0 w 63"/>
                <a:gd name="T11" fmla="*/ 68492914 h 49"/>
                <a:gd name="T12" fmla="*/ 93723178 w 63"/>
                <a:gd name="T13" fmla="*/ 98709454 h 49"/>
                <a:gd name="T14" fmla="*/ 97712389 w 63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6" y="7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4" name="AutoShape 70"/>
            <p:cNvSpPr>
              <a:spLocks noChangeArrowheads="1"/>
            </p:cNvSpPr>
            <p:nvPr/>
          </p:nvSpPr>
          <p:spPr bwMode="auto">
            <a:xfrm>
              <a:off x="4719638" y="6008688"/>
              <a:ext cx="77787" cy="47625"/>
            </a:xfrm>
            <a:custGeom>
              <a:avLst/>
              <a:gdLst>
                <a:gd name="T0" fmla="*/ 109925760 w 55"/>
                <a:gd name="T1" fmla="*/ 15835313 h 34"/>
                <a:gd name="T2" fmla="*/ 41971037 w 55"/>
                <a:gd name="T3" fmla="*/ 0 h 34"/>
                <a:gd name="T4" fmla="*/ 0 w 55"/>
                <a:gd name="T5" fmla="*/ 45526699 h 34"/>
                <a:gd name="T6" fmla="*/ 69953142 w 55"/>
                <a:gd name="T7" fmla="*/ 67301129 h 34"/>
                <a:gd name="T8" fmla="*/ 77946817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4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5" name="AutoShape 71"/>
            <p:cNvSpPr>
              <a:spLocks noChangeArrowheads="1"/>
            </p:cNvSpPr>
            <p:nvPr/>
          </p:nvSpPr>
          <p:spPr bwMode="auto">
            <a:xfrm>
              <a:off x="4783138" y="6027738"/>
              <a:ext cx="88900" cy="68262"/>
            </a:xfrm>
            <a:custGeom>
              <a:avLst/>
              <a:gdLst>
                <a:gd name="T0" fmla="*/ 125628400 w 63"/>
                <a:gd name="T1" fmla="*/ 35436337 h 49"/>
                <a:gd name="T2" fmla="*/ 113663589 w 63"/>
                <a:gd name="T3" fmla="*/ 11812112 h 49"/>
                <a:gd name="T4" fmla="*/ 49853144 w 63"/>
                <a:gd name="T5" fmla="*/ 0 h 49"/>
                <a:gd name="T6" fmla="*/ 27917422 w 63"/>
                <a:gd name="T7" fmla="*/ 5905360 h 49"/>
                <a:gd name="T8" fmla="*/ 1993900 w 63"/>
                <a:gd name="T9" fmla="*/ 37404790 h 49"/>
                <a:gd name="T10" fmla="*/ 0 w 63"/>
                <a:gd name="T11" fmla="*/ 66934374 h 49"/>
                <a:gd name="T12" fmla="*/ 93723178 w 63"/>
                <a:gd name="T13" fmla="*/ 96463958 h 49"/>
                <a:gd name="T14" fmla="*/ 97710978 w 63"/>
                <a:gd name="T15" fmla="*/ 88588752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6"/>
                  </a:lnTo>
                  <a:lnTo>
                    <a:pt x="25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6" name="AutoShape 72"/>
            <p:cNvSpPr>
              <a:spLocks noChangeArrowheads="1"/>
            </p:cNvSpPr>
            <p:nvPr/>
          </p:nvSpPr>
          <p:spPr bwMode="auto">
            <a:xfrm>
              <a:off x="4783138" y="6027738"/>
              <a:ext cx="77787" cy="47625"/>
            </a:xfrm>
            <a:custGeom>
              <a:avLst/>
              <a:gdLst>
                <a:gd name="T0" fmla="*/ 109924345 w 55"/>
                <a:gd name="T1" fmla="*/ 15835313 h 34"/>
                <a:gd name="T2" fmla="*/ 41971037 w 55"/>
                <a:gd name="T3" fmla="*/ 0 h 34"/>
                <a:gd name="T4" fmla="*/ 0 w 55"/>
                <a:gd name="T5" fmla="*/ 43547460 h 34"/>
                <a:gd name="T6" fmla="*/ 69951728 w 55"/>
                <a:gd name="T7" fmla="*/ 67301129 h 34"/>
                <a:gd name="T8" fmla="*/ 77946817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7" name="AutoShape 73"/>
            <p:cNvSpPr>
              <a:spLocks noChangeArrowheads="1"/>
            </p:cNvSpPr>
            <p:nvPr/>
          </p:nvSpPr>
          <p:spPr bwMode="auto">
            <a:xfrm>
              <a:off x="4210050" y="5916613"/>
              <a:ext cx="90488" cy="71437"/>
            </a:xfrm>
            <a:custGeom>
              <a:avLst/>
              <a:gdLst>
                <a:gd name="T0" fmla="*/ 127872269 w 64"/>
                <a:gd name="T1" fmla="*/ 35738911 h 49"/>
                <a:gd name="T2" fmla="*/ 113886217 w 64"/>
                <a:gd name="T3" fmla="*/ 12613733 h 49"/>
                <a:gd name="T4" fmla="*/ 51948595 w 64"/>
                <a:gd name="T5" fmla="*/ 0 h 49"/>
                <a:gd name="T6" fmla="*/ 27972103 w 64"/>
                <a:gd name="T7" fmla="*/ 4204578 h 49"/>
                <a:gd name="T8" fmla="*/ 1997805 w 64"/>
                <a:gd name="T9" fmla="*/ 39943488 h 49"/>
                <a:gd name="T10" fmla="*/ 0 w 64"/>
                <a:gd name="T11" fmla="*/ 71476363 h 49"/>
                <a:gd name="T12" fmla="*/ 93906750 w 64"/>
                <a:gd name="T13" fmla="*/ 103010696 h 49"/>
                <a:gd name="T14" fmla="*/ 95904555 w 64"/>
                <a:gd name="T15" fmla="*/ 9460154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7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8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8" name="AutoShape 74"/>
            <p:cNvSpPr>
              <a:spLocks noChangeArrowheads="1"/>
            </p:cNvSpPr>
            <p:nvPr/>
          </p:nvSpPr>
          <p:spPr bwMode="auto">
            <a:xfrm>
              <a:off x="4210050" y="5916613"/>
              <a:ext cx="77788" cy="47625"/>
            </a:xfrm>
            <a:custGeom>
              <a:avLst/>
              <a:gdLst>
                <a:gd name="T0" fmla="*/ 109927173 w 55"/>
                <a:gd name="T1" fmla="*/ 15835313 h 34"/>
                <a:gd name="T2" fmla="*/ 41971576 w 55"/>
                <a:gd name="T3" fmla="*/ 0 h 34"/>
                <a:gd name="T4" fmla="*/ 0 w 55"/>
                <a:gd name="T5" fmla="*/ 45526699 h 34"/>
                <a:gd name="T6" fmla="*/ 71952486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9" name="AutoShape 75"/>
            <p:cNvSpPr>
              <a:spLocks noChangeArrowheads="1"/>
            </p:cNvSpPr>
            <p:nvPr/>
          </p:nvSpPr>
          <p:spPr bwMode="auto">
            <a:xfrm>
              <a:off x="4273550" y="5934075"/>
              <a:ext cx="88900" cy="68263"/>
            </a:xfrm>
            <a:custGeom>
              <a:avLst/>
              <a:gdLst>
                <a:gd name="T0" fmla="*/ 125628400 w 63"/>
                <a:gd name="T1" fmla="*/ 35436856 h 49"/>
                <a:gd name="T2" fmla="*/ 111669689 w 63"/>
                <a:gd name="T3" fmla="*/ 11812285 h 49"/>
                <a:gd name="T4" fmla="*/ 51847044 w 63"/>
                <a:gd name="T5" fmla="*/ 0 h 49"/>
                <a:gd name="T6" fmla="*/ 27917422 w 63"/>
                <a:gd name="T7" fmla="*/ 5905446 h 49"/>
                <a:gd name="T8" fmla="*/ 1993900 w 63"/>
                <a:gd name="T9" fmla="*/ 37405338 h 49"/>
                <a:gd name="T10" fmla="*/ 0 w 63"/>
                <a:gd name="T11" fmla="*/ 68903836 h 49"/>
                <a:gd name="T12" fmla="*/ 93723178 w 63"/>
                <a:gd name="T13" fmla="*/ 96465371 h 49"/>
                <a:gd name="T14" fmla="*/ 95717078 w 63"/>
                <a:gd name="T15" fmla="*/ 9055992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6" y="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8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0" name="AutoShape 76"/>
            <p:cNvSpPr>
              <a:spLocks noChangeArrowheads="1"/>
            </p:cNvSpPr>
            <p:nvPr/>
          </p:nvSpPr>
          <p:spPr bwMode="auto">
            <a:xfrm>
              <a:off x="4273550" y="5934075"/>
              <a:ext cx="76200" cy="49213"/>
            </a:xfrm>
            <a:custGeom>
              <a:avLst/>
              <a:gdLst>
                <a:gd name="T0" fmla="*/ 107681889 w 54"/>
                <a:gd name="T1" fmla="*/ 15895799 h 35"/>
                <a:gd name="T2" fmla="*/ 41876133 w 54"/>
                <a:gd name="T3" fmla="*/ 0 h 35"/>
                <a:gd name="T4" fmla="*/ 0 w 54"/>
                <a:gd name="T5" fmla="*/ 45700598 h 35"/>
                <a:gd name="T6" fmla="*/ 69793556 w 54"/>
                <a:gd name="T7" fmla="*/ 69544999 h 35"/>
                <a:gd name="T8" fmla="*/ 75776667 w 54"/>
                <a:gd name="T9" fmla="*/ 6557140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1" name="AutoShape 77"/>
            <p:cNvSpPr>
              <a:spLocks noChangeArrowheads="1"/>
            </p:cNvSpPr>
            <p:nvPr/>
          </p:nvSpPr>
          <p:spPr bwMode="auto">
            <a:xfrm>
              <a:off x="4337050" y="5951538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3886217 w 64"/>
                <a:gd name="T3" fmla="*/ 12086901 h 49"/>
                <a:gd name="T4" fmla="*/ 51948595 w 64"/>
                <a:gd name="T5" fmla="*/ 0 h 49"/>
                <a:gd name="T6" fmla="*/ 29969908 w 64"/>
                <a:gd name="T7" fmla="*/ 4028492 h 49"/>
                <a:gd name="T8" fmla="*/ 1997805 w 64"/>
                <a:gd name="T9" fmla="*/ 38274949 h 49"/>
                <a:gd name="T10" fmla="*/ 0 w 64"/>
                <a:gd name="T11" fmla="*/ 68492914 h 49"/>
                <a:gd name="T12" fmla="*/ 93906750 w 64"/>
                <a:gd name="T13" fmla="*/ 98709454 h 49"/>
                <a:gd name="T14" fmla="*/ 97902361 w 64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" name="AutoShape 78"/>
            <p:cNvSpPr>
              <a:spLocks noChangeArrowheads="1"/>
            </p:cNvSpPr>
            <p:nvPr/>
          </p:nvSpPr>
          <p:spPr bwMode="auto">
            <a:xfrm>
              <a:off x="4337050" y="5951538"/>
              <a:ext cx="77788" cy="49212"/>
            </a:xfrm>
            <a:custGeom>
              <a:avLst/>
              <a:gdLst>
                <a:gd name="T0" fmla="*/ 109927173 w 55"/>
                <a:gd name="T1" fmla="*/ 16362990 h 34"/>
                <a:gd name="T2" fmla="*/ 39973132 w 55"/>
                <a:gd name="T3" fmla="*/ 0 h 34"/>
                <a:gd name="T4" fmla="*/ 0 w 55"/>
                <a:gd name="T5" fmla="*/ 44998584 h 34"/>
                <a:gd name="T6" fmla="*/ 71952486 w 55"/>
                <a:gd name="T7" fmla="*/ 69543793 h 34"/>
                <a:gd name="T8" fmla="*/ 77947819 w 55"/>
                <a:gd name="T9" fmla="*/ 65453407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0" y="0"/>
                  </a:lnTo>
                  <a:lnTo>
                    <a:pt x="0" y="22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3" name="AutoShape 79"/>
            <p:cNvSpPr>
              <a:spLocks noChangeArrowheads="1"/>
            </p:cNvSpPr>
            <p:nvPr/>
          </p:nvSpPr>
          <p:spPr bwMode="auto">
            <a:xfrm>
              <a:off x="4400550" y="5969000"/>
              <a:ext cx="88900" cy="68263"/>
            </a:xfrm>
            <a:custGeom>
              <a:avLst/>
              <a:gdLst>
                <a:gd name="T0" fmla="*/ 123665456 w 64"/>
                <a:gd name="T1" fmla="*/ 32784351 h 49"/>
                <a:gd name="T2" fmla="*/ 112072341 w 64"/>
                <a:gd name="T3" fmla="*/ 13499357 h 49"/>
                <a:gd name="T4" fmla="*/ 52171798 w 64"/>
                <a:gd name="T5" fmla="*/ 0 h 49"/>
                <a:gd name="T6" fmla="*/ 28984178 w 64"/>
                <a:gd name="T7" fmla="*/ 5785638 h 49"/>
                <a:gd name="T8" fmla="*/ 3864372 w 64"/>
                <a:gd name="T9" fmla="*/ 38569988 h 49"/>
                <a:gd name="T10" fmla="*/ 0 w 64"/>
                <a:gd name="T11" fmla="*/ 65568701 h 49"/>
                <a:gd name="T12" fmla="*/ 92749092 w 64"/>
                <a:gd name="T13" fmla="*/ 94496889 h 49"/>
                <a:gd name="T14" fmla="*/ 94681278 w 64"/>
                <a:gd name="T15" fmla="*/ 86783170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7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4" name="AutoShape 80"/>
            <p:cNvSpPr>
              <a:spLocks noChangeArrowheads="1"/>
            </p:cNvSpPr>
            <p:nvPr/>
          </p:nvSpPr>
          <p:spPr bwMode="auto">
            <a:xfrm>
              <a:off x="4400550" y="5969000"/>
              <a:ext cx="77788" cy="47625"/>
            </a:xfrm>
            <a:custGeom>
              <a:avLst/>
              <a:gdLst>
                <a:gd name="T0" fmla="*/ 107962799 w 56"/>
                <a:gd name="T1" fmla="*/ 15835313 h 34"/>
                <a:gd name="T2" fmla="*/ 42413907 w 56"/>
                <a:gd name="T3" fmla="*/ 0 h 34"/>
                <a:gd name="T4" fmla="*/ 0 w 56"/>
                <a:gd name="T5" fmla="*/ 45526699 h 34"/>
                <a:gd name="T6" fmla="*/ 71332985 w 56"/>
                <a:gd name="T7" fmla="*/ 67301129 h 34"/>
                <a:gd name="T8" fmla="*/ 77115689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8"/>
                  </a:moveTo>
                  <a:lnTo>
                    <a:pt x="22" y="0"/>
                  </a:lnTo>
                  <a:lnTo>
                    <a:pt x="0" y="23"/>
                  </a:lnTo>
                  <a:lnTo>
                    <a:pt x="37" y="34"/>
                  </a:lnTo>
                  <a:lnTo>
                    <a:pt x="40" y="32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5" name="AutoShape 81"/>
            <p:cNvSpPr>
              <a:spLocks noChangeArrowheads="1"/>
            </p:cNvSpPr>
            <p:nvPr/>
          </p:nvSpPr>
          <p:spPr bwMode="auto">
            <a:xfrm>
              <a:off x="4460875" y="5988050"/>
              <a:ext cx="90488" cy="68263"/>
            </a:xfrm>
            <a:custGeom>
              <a:avLst/>
              <a:gdLst>
                <a:gd name="T0" fmla="*/ 127872269 w 64"/>
                <a:gd name="T1" fmla="*/ 35924086 h 50"/>
                <a:gd name="T2" fmla="*/ 113886217 w 64"/>
                <a:gd name="T3" fmla="*/ 15125716 h 50"/>
                <a:gd name="T4" fmla="*/ 53946401 w 64"/>
                <a:gd name="T5" fmla="*/ 0 h 50"/>
                <a:gd name="T6" fmla="*/ 29969908 w 64"/>
                <a:gd name="T7" fmla="*/ 5672655 h 50"/>
                <a:gd name="T8" fmla="*/ 3995611 w 64"/>
                <a:gd name="T9" fmla="*/ 37814971 h 50"/>
                <a:gd name="T10" fmla="*/ 0 w 64"/>
                <a:gd name="T11" fmla="*/ 66175517 h 50"/>
                <a:gd name="T12" fmla="*/ 95904555 w 64"/>
                <a:gd name="T13" fmla="*/ 94536063 h 50"/>
                <a:gd name="T14" fmla="*/ 97902361 w 64"/>
                <a:gd name="T15" fmla="*/ 88863408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9"/>
                  </a:moveTo>
                  <a:lnTo>
                    <a:pt x="57" y="8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50"/>
                  </a:lnTo>
                  <a:lnTo>
                    <a:pt x="49" y="47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6" name="AutoShape 82"/>
            <p:cNvSpPr>
              <a:spLocks noChangeArrowheads="1"/>
            </p:cNvSpPr>
            <p:nvPr/>
          </p:nvSpPr>
          <p:spPr bwMode="auto">
            <a:xfrm>
              <a:off x="4460875" y="5988050"/>
              <a:ext cx="77788" cy="47625"/>
            </a:xfrm>
            <a:custGeom>
              <a:avLst/>
              <a:gdLst>
                <a:gd name="T0" fmla="*/ 109925759 w 55"/>
                <a:gd name="T1" fmla="*/ 16811625 h 35"/>
                <a:gd name="T2" fmla="*/ 41971576 w 55"/>
                <a:gd name="T3" fmla="*/ 0 h 35"/>
                <a:gd name="T4" fmla="*/ 0 w 55"/>
                <a:gd name="T5" fmla="*/ 44831454 h 35"/>
                <a:gd name="T6" fmla="*/ 71951071 w 55"/>
                <a:gd name="T7" fmla="*/ 65378239 h 35"/>
                <a:gd name="T8" fmla="*/ 77947819 w 55"/>
                <a:gd name="T9" fmla="*/ 61641718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4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7" name="AutoShape 83"/>
            <p:cNvSpPr>
              <a:spLocks noChangeArrowheads="1"/>
            </p:cNvSpPr>
            <p:nvPr/>
          </p:nvSpPr>
          <p:spPr bwMode="auto">
            <a:xfrm>
              <a:off x="4524375" y="6003925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3886217 w 64"/>
                <a:gd name="T3" fmla="*/ 12086901 h 49"/>
                <a:gd name="T4" fmla="*/ 51948595 w 64"/>
                <a:gd name="T5" fmla="*/ 0 h 49"/>
                <a:gd name="T6" fmla="*/ 29969908 w 64"/>
                <a:gd name="T7" fmla="*/ 6042738 h 49"/>
                <a:gd name="T8" fmla="*/ 3995611 w 64"/>
                <a:gd name="T9" fmla="*/ 40289195 h 49"/>
                <a:gd name="T10" fmla="*/ 0 w 64"/>
                <a:gd name="T11" fmla="*/ 68491489 h 49"/>
                <a:gd name="T12" fmla="*/ 95904555 w 64"/>
                <a:gd name="T13" fmla="*/ 98708029 h 49"/>
                <a:gd name="T14" fmla="*/ 97902361 w 64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8" name="AutoShape 84"/>
            <p:cNvSpPr>
              <a:spLocks noChangeArrowheads="1"/>
            </p:cNvSpPr>
            <p:nvPr/>
          </p:nvSpPr>
          <p:spPr bwMode="auto">
            <a:xfrm>
              <a:off x="4524375" y="6003925"/>
              <a:ext cx="77788" cy="49213"/>
            </a:xfrm>
            <a:custGeom>
              <a:avLst/>
              <a:gdLst>
                <a:gd name="T0" fmla="*/ 109927173 w 55"/>
                <a:gd name="T1" fmla="*/ 16363323 h 34"/>
                <a:gd name="T2" fmla="*/ 41971576 w 55"/>
                <a:gd name="T3" fmla="*/ 0 h 34"/>
                <a:gd name="T4" fmla="*/ 0 w 55"/>
                <a:gd name="T5" fmla="*/ 47044733 h 34"/>
                <a:gd name="T6" fmla="*/ 71952486 w 55"/>
                <a:gd name="T7" fmla="*/ 69545206 h 34"/>
                <a:gd name="T8" fmla="*/ 77947819 w 55"/>
                <a:gd name="T9" fmla="*/ 67499972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9" name="AutoShape 85"/>
            <p:cNvSpPr>
              <a:spLocks noChangeArrowheads="1"/>
            </p:cNvSpPr>
            <p:nvPr/>
          </p:nvSpPr>
          <p:spPr bwMode="auto">
            <a:xfrm>
              <a:off x="4587875" y="6024563"/>
              <a:ext cx="92075" cy="68262"/>
            </a:xfrm>
            <a:custGeom>
              <a:avLst/>
              <a:gdLst>
                <a:gd name="T0" fmla="*/ 132147766 w 64"/>
                <a:gd name="T1" fmla="*/ 35436337 h 49"/>
                <a:gd name="T2" fmla="*/ 119759363 w 64"/>
                <a:gd name="T3" fmla="*/ 11812112 h 49"/>
                <a:gd name="T4" fmla="*/ 55749974 w 64"/>
                <a:gd name="T5" fmla="*/ 0 h 49"/>
                <a:gd name="T6" fmla="*/ 30971728 w 64"/>
                <a:gd name="T7" fmla="*/ 5905360 h 49"/>
                <a:gd name="T8" fmla="*/ 4128988 w 64"/>
                <a:gd name="T9" fmla="*/ 39373243 h 49"/>
                <a:gd name="T10" fmla="*/ 0 w 64"/>
                <a:gd name="T11" fmla="*/ 66934374 h 49"/>
                <a:gd name="T12" fmla="*/ 99111544 w 64"/>
                <a:gd name="T13" fmla="*/ 96463958 h 49"/>
                <a:gd name="T14" fmla="*/ 101176038 w 64"/>
                <a:gd name="T15" fmla="*/ 88588752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" name="AutoShape 86"/>
            <p:cNvSpPr>
              <a:spLocks noChangeArrowheads="1"/>
            </p:cNvSpPr>
            <p:nvPr/>
          </p:nvSpPr>
          <p:spPr bwMode="auto">
            <a:xfrm>
              <a:off x="4589463" y="6024563"/>
              <a:ext cx="77787" cy="47625"/>
            </a:xfrm>
            <a:custGeom>
              <a:avLst/>
              <a:gdLst>
                <a:gd name="T0" fmla="*/ 109925760 w 55"/>
                <a:gd name="T1" fmla="*/ 15835313 h 34"/>
                <a:gd name="T2" fmla="*/ 41971037 w 55"/>
                <a:gd name="T3" fmla="*/ 0 h 34"/>
                <a:gd name="T4" fmla="*/ 0 w 55"/>
                <a:gd name="T5" fmla="*/ 45526699 h 34"/>
                <a:gd name="T6" fmla="*/ 71951561 w 55"/>
                <a:gd name="T7" fmla="*/ 67301129 h 34"/>
                <a:gd name="T8" fmla="*/ 77946817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1" name="AutoShape 87"/>
            <p:cNvSpPr>
              <a:spLocks noChangeArrowheads="1"/>
            </p:cNvSpPr>
            <p:nvPr/>
          </p:nvSpPr>
          <p:spPr bwMode="auto">
            <a:xfrm>
              <a:off x="4651375" y="6042025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5658900 w 63"/>
                <a:gd name="T3" fmla="*/ 14101147 h 49"/>
                <a:gd name="T4" fmla="*/ 51847044 w 63"/>
                <a:gd name="T5" fmla="*/ 0 h 49"/>
                <a:gd name="T6" fmla="*/ 29911322 w 63"/>
                <a:gd name="T7" fmla="*/ 6042738 h 49"/>
                <a:gd name="T8" fmla="*/ 1993900 w 63"/>
                <a:gd name="T9" fmla="*/ 40289195 h 49"/>
                <a:gd name="T10" fmla="*/ 0 w 63"/>
                <a:gd name="T11" fmla="*/ 70507160 h 49"/>
                <a:gd name="T12" fmla="*/ 95718489 w 63"/>
                <a:gd name="T13" fmla="*/ 98709454 h 49"/>
                <a:gd name="T14" fmla="*/ 97712389 w 63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8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" name="AutoShape 88"/>
            <p:cNvSpPr>
              <a:spLocks noChangeArrowheads="1"/>
            </p:cNvSpPr>
            <p:nvPr/>
          </p:nvSpPr>
          <p:spPr bwMode="auto">
            <a:xfrm>
              <a:off x="4652963" y="6042025"/>
              <a:ext cx="76200" cy="50800"/>
            </a:xfrm>
            <a:custGeom>
              <a:avLst/>
              <a:gdLst>
                <a:gd name="T0" fmla="*/ 107681889 w 54"/>
                <a:gd name="T1" fmla="*/ 18460720 h 35"/>
                <a:gd name="T2" fmla="*/ 39882233 w 54"/>
                <a:gd name="T3" fmla="*/ 0 h 35"/>
                <a:gd name="T4" fmla="*/ 0 w 54"/>
                <a:gd name="T5" fmla="*/ 47175783 h 35"/>
                <a:gd name="T6" fmla="*/ 69793556 w 54"/>
                <a:gd name="T7" fmla="*/ 71789109 h 35"/>
                <a:gd name="T8" fmla="*/ 75776667 w 54"/>
                <a:gd name="T9" fmla="*/ 6768737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9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4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3" name="AutoShape 89"/>
            <p:cNvSpPr>
              <a:spLocks noChangeArrowheads="1"/>
            </p:cNvSpPr>
            <p:nvPr/>
          </p:nvSpPr>
          <p:spPr bwMode="auto">
            <a:xfrm>
              <a:off x="4708525" y="6057900"/>
              <a:ext cx="88900" cy="69850"/>
            </a:xfrm>
            <a:custGeom>
              <a:avLst/>
              <a:gdLst>
                <a:gd name="T0" fmla="*/ 125628400 w 63"/>
                <a:gd name="T1" fmla="*/ 36759261 h 50"/>
                <a:gd name="T2" fmla="*/ 115657489 w 63"/>
                <a:gd name="T3" fmla="*/ 13542518 h 50"/>
                <a:gd name="T4" fmla="*/ 51847044 w 63"/>
                <a:gd name="T5" fmla="*/ 0 h 50"/>
                <a:gd name="T6" fmla="*/ 29911322 w 63"/>
                <a:gd name="T7" fmla="*/ 5804535 h 50"/>
                <a:gd name="T8" fmla="*/ 3987800 w 63"/>
                <a:gd name="T9" fmla="*/ 38694106 h 50"/>
                <a:gd name="T10" fmla="*/ 0 w 63"/>
                <a:gd name="T11" fmla="*/ 65779142 h 50"/>
                <a:gd name="T12" fmla="*/ 95717078 w 63"/>
                <a:gd name="T13" fmla="*/ 96733868 h 50"/>
                <a:gd name="T14" fmla="*/ 97710978 w 63"/>
                <a:gd name="T15" fmla="*/ 88994488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50"/>
                <a:gd name="T26" fmla="*/ 63 w 63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50">
                  <a:moveTo>
                    <a:pt x="63" y="19"/>
                  </a:moveTo>
                  <a:lnTo>
                    <a:pt x="58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4" name="AutoShape 90"/>
            <p:cNvSpPr>
              <a:spLocks noChangeArrowheads="1"/>
            </p:cNvSpPr>
            <p:nvPr/>
          </p:nvSpPr>
          <p:spPr bwMode="auto">
            <a:xfrm>
              <a:off x="4710113" y="6057900"/>
              <a:ext cx="77787" cy="47625"/>
            </a:xfrm>
            <a:custGeom>
              <a:avLst/>
              <a:gdLst>
                <a:gd name="T0" fmla="*/ 109925760 w 55"/>
                <a:gd name="T1" fmla="*/ 17814551 h 34"/>
                <a:gd name="T2" fmla="*/ 39972618 w 55"/>
                <a:gd name="T3" fmla="*/ 0 h 34"/>
                <a:gd name="T4" fmla="*/ 0 w 55"/>
                <a:gd name="T5" fmla="*/ 45526699 h 34"/>
                <a:gd name="T6" fmla="*/ 69953142 w 55"/>
                <a:gd name="T7" fmla="*/ 67301129 h 34"/>
                <a:gd name="T8" fmla="*/ 75948398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4"/>
                  </a:lnTo>
                  <a:lnTo>
                    <a:pt x="38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" name="AutoShape 91"/>
            <p:cNvSpPr>
              <a:spLocks noChangeArrowheads="1"/>
            </p:cNvSpPr>
            <p:nvPr/>
          </p:nvSpPr>
          <p:spPr bwMode="auto">
            <a:xfrm>
              <a:off x="4846638" y="6042025"/>
              <a:ext cx="90487" cy="69850"/>
            </a:xfrm>
            <a:custGeom>
              <a:avLst/>
              <a:gdLst>
                <a:gd name="T0" fmla="*/ 127870856 w 64"/>
                <a:gd name="T1" fmla="*/ 36260703 h 49"/>
                <a:gd name="T2" fmla="*/ 115882742 w 64"/>
                <a:gd name="T3" fmla="*/ 14101147 h 49"/>
                <a:gd name="T4" fmla="*/ 53945804 w 64"/>
                <a:gd name="T5" fmla="*/ 0 h 49"/>
                <a:gd name="T6" fmla="*/ 29969577 w 64"/>
                <a:gd name="T7" fmla="*/ 6042738 h 49"/>
                <a:gd name="T8" fmla="*/ 3995567 w 64"/>
                <a:gd name="T9" fmla="*/ 40289195 h 49"/>
                <a:gd name="T10" fmla="*/ 0 w 64"/>
                <a:gd name="T11" fmla="*/ 70507160 h 49"/>
                <a:gd name="T12" fmla="*/ 95903495 w 64"/>
                <a:gd name="T13" fmla="*/ 98709454 h 49"/>
                <a:gd name="T14" fmla="*/ 99899062 w 64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50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" name="AutoShape 92"/>
            <p:cNvSpPr>
              <a:spLocks noChangeArrowheads="1"/>
            </p:cNvSpPr>
            <p:nvPr/>
          </p:nvSpPr>
          <p:spPr bwMode="auto">
            <a:xfrm>
              <a:off x="4848225" y="6042025"/>
              <a:ext cx="77788" cy="50800"/>
            </a:xfrm>
            <a:custGeom>
              <a:avLst/>
              <a:gdLst>
                <a:gd name="T0" fmla="*/ 109925759 w 55"/>
                <a:gd name="T1" fmla="*/ 18460720 h 35"/>
                <a:gd name="T2" fmla="*/ 41971576 w 55"/>
                <a:gd name="T3" fmla="*/ 0 h 35"/>
                <a:gd name="T4" fmla="*/ 0 w 55"/>
                <a:gd name="T5" fmla="*/ 47175783 h 35"/>
                <a:gd name="T6" fmla="*/ 71951071 w 55"/>
                <a:gd name="T7" fmla="*/ 71789109 h 35"/>
                <a:gd name="T8" fmla="*/ 77947819 w 55"/>
                <a:gd name="T9" fmla="*/ 6768737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7" name="AutoShape 93"/>
            <p:cNvSpPr>
              <a:spLocks noChangeArrowheads="1"/>
            </p:cNvSpPr>
            <p:nvPr/>
          </p:nvSpPr>
          <p:spPr bwMode="auto">
            <a:xfrm>
              <a:off x="4911725" y="6059488"/>
              <a:ext cx="88900" cy="68262"/>
            </a:xfrm>
            <a:custGeom>
              <a:avLst/>
              <a:gdLst>
                <a:gd name="T0" fmla="*/ 125629811 w 63"/>
                <a:gd name="T1" fmla="*/ 34713317 h 49"/>
                <a:gd name="T2" fmla="*/ 113665000 w 63"/>
                <a:gd name="T3" fmla="*/ 13499159 h 49"/>
                <a:gd name="T4" fmla="*/ 51847044 w 63"/>
                <a:gd name="T5" fmla="*/ 0 h 49"/>
                <a:gd name="T6" fmla="*/ 27917422 w 63"/>
                <a:gd name="T7" fmla="*/ 7713606 h 49"/>
                <a:gd name="T8" fmla="*/ 1993900 w 63"/>
                <a:gd name="T9" fmla="*/ 36641370 h 49"/>
                <a:gd name="T10" fmla="*/ 0 w 63"/>
                <a:gd name="T11" fmla="*/ 67497187 h 49"/>
                <a:gd name="T12" fmla="*/ 93723178 w 63"/>
                <a:gd name="T13" fmla="*/ 94495505 h 49"/>
                <a:gd name="T14" fmla="*/ 95718489 w 63"/>
                <a:gd name="T15" fmla="*/ 88709952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4" y="4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8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8" name="AutoShape 94"/>
            <p:cNvSpPr>
              <a:spLocks noChangeArrowheads="1"/>
            </p:cNvSpPr>
            <p:nvPr/>
          </p:nvSpPr>
          <p:spPr bwMode="auto">
            <a:xfrm>
              <a:off x="4911725" y="6059488"/>
              <a:ext cx="77788" cy="49212"/>
            </a:xfrm>
            <a:custGeom>
              <a:avLst/>
              <a:gdLst>
                <a:gd name="T0" fmla="*/ 109927173 w 55"/>
                <a:gd name="T1" fmla="*/ 17883641 h 35"/>
                <a:gd name="T2" fmla="*/ 39973132 w 55"/>
                <a:gd name="T3" fmla="*/ 0 h 35"/>
                <a:gd name="T4" fmla="*/ 0 w 55"/>
                <a:gd name="T5" fmla="*/ 45701075 h 35"/>
                <a:gd name="T6" fmla="*/ 69954041 w 55"/>
                <a:gd name="T7" fmla="*/ 69544992 h 35"/>
                <a:gd name="T8" fmla="*/ 75949375 w 55"/>
                <a:gd name="T9" fmla="*/ 6557147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9" name="AutoShape 95"/>
            <p:cNvSpPr>
              <a:spLocks noChangeArrowheads="1"/>
            </p:cNvSpPr>
            <p:nvPr/>
          </p:nvSpPr>
          <p:spPr bwMode="auto">
            <a:xfrm>
              <a:off x="4090988" y="5937250"/>
              <a:ext cx="163512" cy="90488"/>
            </a:xfrm>
            <a:custGeom>
              <a:avLst/>
              <a:gdLst>
                <a:gd name="T0" fmla="*/ 231066627 w 115"/>
                <a:gd name="T1" fmla="*/ 75923674 h 64"/>
                <a:gd name="T2" fmla="*/ 214992687 w 115"/>
                <a:gd name="T3" fmla="*/ 47951571 h 64"/>
                <a:gd name="T4" fmla="*/ 52241373 w 115"/>
                <a:gd name="T5" fmla="*/ 0 h 64"/>
                <a:gd name="T6" fmla="*/ 28129751 w 115"/>
                <a:gd name="T7" fmla="*/ 5993416 h 64"/>
                <a:gd name="T8" fmla="*/ 2009065 w 115"/>
                <a:gd name="T9" fmla="*/ 37962544 h 64"/>
                <a:gd name="T10" fmla="*/ 0 w 115"/>
                <a:gd name="T11" fmla="*/ 67932452 h 64"/>
                <a:gd name="T12" fmla="*/ 196908260 w 115"/>
                <a:gd name="T13" fmla="*/ 127872269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64"/>
                <a:gd name="T23" fmla="*/ 115 w 115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64">
                  <a:moveTo>
                    <a:pt x="115" y="38"/>
                  </a:moveTo>
                  <a:lnTo>
                    <a:pt x="107" y="24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98" y="64"/>
                  </a:lnTo>
                  <a:lnTo>
                    <a:pt x="115" y="3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0" name="AutoShape 96"/>
            <p:cNvSpPr>
              <a:spLocks noChangeArrowheads="1"/>
            </p:cNvSpPr>
            <p:nvPr/>
          </p:nvSpPr>
          <p:spPr bwMode="auto">
            <a:xfrm>
              <a:off x="4089400" y="5938838"/>
              <a:ext cx="147638" cy="73025"/>
            </a:xfrm>
            <a:custGeom>
              <a:avLst/>
              <a:gdLst>
                <a:gd name="T0" fmla="*/ 43297304 w 105"/>
                <a:gd name="T1" fmla="*/ 0 h 51"/>
                <a:gd name="T2" fmla="*/ 0 w 105"/>
                <a:gd name="T3" fmla="*/ 44515181 h 51"/>
                <a:gd name="T4" fmla="*/ 167285103 w 105"/>
                <a:gd name="T5" fmla="*/ 103194348 h 51"/>
                <a:gd name="T6" fmla="*/ 206646799 w 105"/>
                <a:gd name="T7" fmla="*/ 505848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51"/>
                <a:gd name="T14" fmla="*/ 105 w 105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51">
                  <a:moveTo>
                    <a:pt x="22" y="0"/>
                  </a:moveTo>
                  <a:lnTo>
                    <a:pt x="0" y="22"/>
                  </a:lnTo>
                  <a:lnTo>
                    <a:pt x="85" y="51"/>
                  </a:lnTo>
                  <a:lnTo>
                    <a:pt x="105" y="2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" name="AutoShape 97"/>
            <p:cNvSpPr>
              <a:spLocks noChangeArrowheads="1"/>
            </p:cNvSpPr>
            <p:nvPr/>
          </p:nvSpPr>
          <p:spPr bwMode="auto">
            <a:xfrm>
              <a:off x="4772025" y="6078538"/>
              <a:ext cx="90488" cy="66675"/>
            </a:xfrm>
            <a:custGeom>
              <a:avLst/>
              <a:gdLst>
                <a:gd name="T0" fmla="*/ 127872269 w 64"/>
                <a:gd name="T1" fmla="*/ 33906279 h 49"/>
                <a:gd name="T2" fmla="*/ 115884023 w 64"/>
                <a:gd name="T3" fmla="*/ 11302093 h 49"/>
                <a:gd name="T4" fmla="*/ 53946401 w 64"/>
                <a:gd name="T5" fmla="*/ 0 h 49"/>
                <a:gd name="T6" fmla="*/ 29969908 w 64"/>
                <a:gd name="T7" fmla="*/ 5651046 h 49"/>
                <a:gd name="T8" fmla="*/ 1997805 w 64"/>
                <a:gd name="T9" fmla="*/ 37672736 h 49"/>
                <a:gd name="T10" fmla="*/ 0 w 64"/>
                <a:gd name="T11" fmla="*/ 64043379 h 49"/>
                <a:gd name="T12" fmla="*/ 95904555 w 64"/>
                <a:gd name="T13" fmla="*/ 92298611 h 49"/>
                <a:gd name="T14" fmla="*/ 97902361 w 64"/>
                <a:gd name="T15" fmla="*/ 86647564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" name="AutoShape 98"/>
            <p:cNvSpPr>
              <a:spLocks noChangeArrowheads="1"/>
            </p:cNvSpPr>
            <p:nvPr/>
          </p:nvSpPr>
          <p:spPr bwMode="auto">
            <a:xfrm>
              <a:off x="4773613" y="6078538"/>
              <a:ext cx="77787" cy="46037"/>
            </a:xfrm>
            <a:custGeom>
              <a:avLst/>
              <a:gdLst>
                <a:gd name="T0" fmla="*/ 109924345 w 55"/>
                <a:gd name="T1" fmla="*/ 14856411 h 34"/>
                <a:gd name="T2" fmla="*/ 41971037 w 55"/>
                <a:gd name="T3" fmla="*/ 0 h 34"/>
                <a:gd name="T4" fmla="*/ 0 w 55"/>
                <a:gd name="T5" fmla="*/ 42714212 h 34"/>
                <a:gd name="T6" fmla="*/ 69951728 w 55"/>
                <a:gd name="T7" fmla="*/ 63142454 h 34"/>
                <a:gd name="T8" fmla="*/ 77946817 w 55"/>
                <a:gd name="T9" fmla="*/ 61284725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4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" name="AutoShape 99"/>
            <p:cNvSpPr>
              <a:spLocks noChangeArrowheads="1"/>
            </p:cNvSpPr>
            <p:nvPr/>
          </p:nvSpPr>
          <p:spPr bwMode="auto">
            <a:xfrm>
              <a:off x="4835525" y="6096000"/>
              <a:ext cx="90488" cy="68263"/>
            </a:xfrm>
            <a:custGeom>
              <a:avLst/>
              <a:gdLst>
                <a:gd name="T0" fmla="*/ 127872269 w 64"/>
                <a:gd name="T1" fmla="*/ 34164209 h 48"/>
                <a:gd name="T2" fmla="*/ 113886217 w 64"/>
                <a:gd name="T3" fmla="*/ 12058375 h 48"/>
                <a:gd name="T4" fmla="*/ 53946401 w 64"/>
                <a:gd name="T5" fmla="*/ 0 h 48"/>
                <a:gd name="T6" fmla="*/ 29969908 w 64"/>
                <a:gd name="T7" fmla="*/ 4018984 h 48"/>
                <a:gd name="T8" fmla="*/ 3995611 w 64"/>
                <a:gd name="T9" fmla="*/ 38184616 h 48"/>
                <a:gd name="T10" fmla="*/ 0 w 64"/>
                <a:gd name="T11" fmla="*/ 68329841 h 48"/>
                <a:gd name="T12" fmla="*/ 93906750 w 64"/>
                <a:gd name="T13" fmla="*/ 96465574 h 48"/>
                <a:gd name="T14" fmla="*/ 97902361 w 64"/>
                <a:gd name="T15" fmla="*/ 9043709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8"/>
                <a:gd name="T26" fmla="*/ 64 w 64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8">
                  <a:moveTo>
                    <a:pt x="64" y="17"/>
                  </a:moveTo>
                  <a:lnTo>
                    <a:pt x="57" y="6"/>
                  </a:lnTo>
                  <a:lnTo>
                    <a:pt x="27" y="0"/>
                  </a:lnTo>
                  <a:lnTo>
                    <a:pt x="15" y="2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47" y="48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" name="AutoShape 100"/>
            <p:cNvSpPr>
              <a:spLocks noChangeArrowheads="1"/>
            </p:cNvSpPr>
            <p:nvPr/>
          </p:nvSpPr>
          <p:spPr bwMode="auto">
            <a:xfrm>
              <a:off x="4835525" y="6096000"/>
              <a:ext cx="77788" cy="47625"/>
            </a:xfrm>
            <a:custGeom>
              <a:avLst/>
              <a:gdLst>
                <a:gd name="T0" fmla="*/ 109925759 w 55"/>
                <a:gd name="T1" fmla="*/ 13856074 h 34"/>
                <a:gd name="T2" fmla="*/ 41971576 w 55"/>
                <a:gd name="T3" fmla="*/ 0 h 34"/>
                <a:gd name="T4" fmla="*/ 0 w 55"/>
                <a:gd name="T5" fmla="*/ 43547460 h 34"/>
                <a:gd name="T6" fmla="*/ 71951071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7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7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" name="AutoShape 101"/>
            <p:cNvSpPr>
              <a:spLocks noChangeArrowheads="1"/>
            </p:cNvSpPr>
            <p:nvPr/>
          </p:nvSpPr>
          <p:spPr bwMode="auto">
            <a:xfrm>
              <a:off x="4224338" y="5978525"/>
              <a:ext cx="88900" cy="71438"/>
            </a:xfrm>
            <a:custGeom>
              <a:avLst/>
              <a:gdLst>
                <a:gd name="T0" fmla="*/ 125629811 w 63"/>
                <a:gd name="T1" fmla="*/ 36343368 h 50"/>
                <a:gd name="T2" fmla="*/ 111671100 w 63"/>
                <a:gd name="T3" fmla="*/ 14133294 h 50"/>
                <a:gd name="T4" fmla="*/ 51847044 w 63"/>
                <a:gd name="T5" fmla="*/ 0 h 50"/>
                <a:gd name="T6" fmla="*/ 27917422 w 63"/>
                <a:gd name="T7" fmla="*/ 6056514 h 50"/>
                <a:gd name="T8" fmla="*/ 1993900 w 63"/>
                <a:gd name="T9" fmla="*/ 40381044 h 50"/>
                <a:gd name="T10" fmla="*/ 0 w 63"/>
                <a:gd name="T11" fmla="*/ 70666470 h 50"/>
                <a:gd name="T12" fmla="*/ 91729278 w 63"/>
                <a:gd name="T13" fmla="*/ 100951895 h 50"/>
                <a:gd name="T14" fmla="*/ 95718489 w 63"/>
                <a:gd name="T15" fmla="*/ 92875115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50"/>
                <a:gd name="T26" fmla="*/ 63 w 63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50">
                  <a:moveTo>
                    <a:pt x="63" y="18"/>
                  </a:moveTo>
                  <a:lnTo>
                    <a:pt x="56" y="7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6" y="50"/>
                  </a:lnTo>
                  <a:lnTo>
                    <a:pt x="48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6" name="AutoShape 102"/>
            <p:cNvSpPr>
              <a:spLocks noChangeArrowheads="1"/>
            </p:cNvSpPr>
            <p:nvPr/>
          </p:nvSpPr>
          <p:spPr bwMode="auto">
            <a:xfrm>
              <a:off x="4224338" y="5978525"/>
              <a:ext cx="76200" cy="49213"/>
            </a:xfrm>
            <a:custGeom>
              <a:avLst/>
              <a:gdLst>
                <a:gd name="T0" fmla="*/ 107681889 w 54"/>
                <a:gd name="T1" fmla="*/ 15895799 h 35"/>
                <a:gd name="T2" fmla="*/ 39882233 w 54"/>
                <a:gd name="T3" fmla="*/ 0 h 35"/>
                <a:gd name="T4" fmla="*/ 0 w 54"/>
                <a:gd name="T5" fmla="*/ 45700598 h 35"/>
                <a:gd name="T6" fmla="*/ 69793556 w 54"/>
                <a:gd name="T7" fmla="*/ 69544999 h 35"/>
                <a:gd name="T8" fmla="*/ 75776667 w 54"/>
                <a:gd name="T9" fmla="*/ 6557140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8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7" name="AutoShape 103"/>
            <p:cNvSpPr>
              <a:spLocks noChangeArrowheads="1"/>
            </p:cNvSpPr>
            <p:nvPr/>
          </p:nvSpPr>
          <p:spPr bwMode="auto">
            <a:xfrm>
              <a:off x="4287838" y="5997575"/>
              <a:ext cx="87312" cy="68263"/>
            </a:xfrm>
            <a:custGeom>
              <a:avLst/>
              <a:gdLst>
                <a:gd name="T0" fmla="*/ 123384530 w 62"/>
                <a:gd name="T1" fmla="*/ 36175124 h 48"/>
                <a:gd name="T2" fmla="*/ 111443910 w 62"/>
                <a:gd name="T3" fmla="*/ 14067867 h 48"/>
                <a:gd name="T4" fmla="*/ 49752349 w 62"/>
                <a:gd name="T5" fmla="*/ 0 h 48"/>
                <a:gd name="T6" fmla="*/ 27860978 w 62"/>
                <a:gd name="T7" fmla="*/ 6028476 h 48"/>
                <a:gd name="T8" fmla="*/ 1989869 w 62"/>
                <a:gd name="T9" fmla="*/ 38184616 h 48"/>
                <a:gd name="T10" fmla="*/ 0 w 62"/>
                <a:gd name="T11" fmla="*/ 70339333 h 48"/>
                <a:gd name="T12" fmla="*/ 91543815 w 62"/>
                <a:gd name="T13" fmla="*/ 96465574 h 48"/>
                <a:gd name="T14" fmla="*/ 95523553 w 62"/>
                <a:gd name="T15" fmla="*/ 9043709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48"/>
                <a:gd name="T26" fmla="*/ 62 w 6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48">
                  <a:moveTo>
                    <a:pt x="62" y="18"/>
                  </a:moveTo>
                  <a:lnTo>
                    <a:pt x="56" y="7"/>
                  </a:lnTo>
                  <a:lnTo>
                    <a:pt x="25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6" y="48"/>
                  </a:lnTo>
                  <a:lnTo>
                    <a:pt x="48" y="45"/>
                  </a:lnTo>
                  <a:lnTo>
                    <a:pt x="62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8" name="AutoShape 104"/>
            <p:cNvSpPr>
              <a:spLocks noChangeArrowheads="1"/>
            </p:cNvSpPr>
            <p:nvPr/>
          </p:nvSpPr>
          <p:spPr bwMode="auto">
            <a:xfrm>
              <a:off x="4287838" y="5997575"/>
              <a:ext cx="76200" cy="49213"/>
            </a:xfrm>
            <a:custGeom>
              <a:avLst/>
              <a:gdLst>
                <a:gd name="T0" fmla="*/ 107681889 w 54"/>
                <a:gd name="T1" fmla="*/ 15895799 h 35"/>
                <a:gd name="T2" fmla="*/ 39882233 w 54"/>
                <a:gd name="T3" fmla="*/ 0 h 35"/>
                <a:gd name="T4" fmla="*/ 0 w 54"/>
                <a:gd name="T5" fmla="*/ 45702004 h 35"/>
                <a:gd name="T6" fmla="*/ 69793556 w 54"/>
                <a:gd name="T7" fmla="*/ 69546406 h 35"/>
                <a:gd name="T8" fmla="*/ 75776667 w 54"/>
                <a:gd name="T9" fmla="*/ 6557280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8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9" name="AutoShape 105"/>
            <p:cNvSpPr>
              <a:spLocks noChangeArrowheads="1"/>
            </p:cNvSpPr>
            <p:nvPr/>
          </p:nvSpPr>
          <p:spPr bwMode="auto">
            <a:xfrm>
              <a:off x="4349750" y="6015038"/>
              <a:ext cx="90488" cy="69850"/>
            </a:xfrm>
            <a:custGeom>
              <a:avLst/>
              <a:gdLst>
                <a:gd name="T0" fmla="*/ 127872269 w 64"/>
                <a:gd name="T1" fmla="*/ 35535489 h 50"/>
                <a:gd name="T2" fmla="*/ 115884023 w 64"/>
                <a:gd name="T3" fmla="*/ 13819124 h 50"/>
                <a:gd name="T4" fmla="*/ 53946401 w 64"/>
                <a:gd name="T5" fmla="*/ 0 h 50"/>
                <a:gd name="T6" fmla="*/ 29969908 w 64"/>
                <a:gd name="T7" fmla="*/ 5921883 h 50"/>
                <a:gd name="T8" fmla="*/ 1997805 w 64"/>
                <a:gd name="T9" fmla="*/ 39483411 h 50"/>
                <a:gd name="T10" fmla="*/ 0 w 64"/>
                <a:gd name="T11" fmla="*/ 67121659 h 50"/>
                <a:gd name="T12" fmla="*/ 95904555 w 64"/>
                <a:gd name="T13" fmla="*/ 98707829 h 50"/>
                <a:gd name="T14" fmla="*/ 97902361 w 64"/>
                <a:gd name="T15" fmla="*/ 90810588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0" name="AutoShape 106"/>
            <p:cNvSpPr>
              <a:spLocks noChangeArrowheads="1"/>
            </p:cNvSpPr>
            <p:nvPr/>
          </p:nvSpPr>
          <p:spPr bwMode="auto">
            <a:xfrm>
              <a:off x="4349750" y="6015038"/>
              <a:ext cx="79375" cy="47625"/>
            </a:xfrm>
            <a:custGeom>
              <a:avLst/>
              <a:gdLst>
                <a:gd name="T0" fmla="*/ 112168214 w 56"/>
                <a:gd name="T1" fmla="*/ 17814551 h 34"/>
                <a:gd name="T2" fmla="*/ 44065882 w 56"/>
                <a:gd name="T3" fmla="*/ 0 h 34"/>
                <a:gd name="T4" fmla="*/ 0 w 56"/>
                <a:gd name="T5" fmla="*/ 45526699 h 34"/>
                <a:gd name="T6" fmla="*/ 74110737 w 56"/>
                <a:gd name="T7" fmla="*/ 67301129 h 34"/>
                <a:gd name="T8" fmla="*/ 80120558 w 56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9"/>
                  </a:moveTo>
                  <a:lnTo>
                    <a:pt x="22" y="0"/>
                  </a:lnTo>
                  <a:lnTo>
                    <a:pt x="0" y="23"/>
                  </a:lnTo>
                  <a:lnTo>
                    <a:pt x="37" y="34"/>
                  </a:lnTo>
                  <a:lnTo>
                    <a:pt x="40" y="33"/>
                  </a:lnTo>
                  <a:lnTo>
                    <a:pt x="56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1" name="AutoShape 107"/>
            <p:cNvSpPr>
              <a:spLocks noChangeArrowheads="1"/>
            </p:cNvSpPr>
            <p:nvPr/>
          </p:nvSpPr>
          <p:spPr bwMode="auto">
            <a:xfrm>
              <a:off x="4413250" y="6032500"/>
              <a:ext cx="90488" cy="71438"/>
            </a:xfrm>
            <a:custGeom>
              <a:avLst/>
              <a:gdLst>
                <a:gd name="T0" fmla="*/ 127872269 w 64"/>
                <a:gd name="T1" fmla="*/ 35739411 h 49"/>
                <a:gd name="T2" fmla="*/ 113886217 w 64"/>
                <a:gd name="T3" fmla="*/ 12613910 h 49"/>
                <a:gd name="T4" fmla="*/ 53946401 w 64"/>
                <a:gd name="T5" fmla="*/ 0 h 49"/>
                <a:gd name="T6" fmla="*/ 29969908 w 64"/>
                <a:gd name="T7" fmla="*/ 6306955 h 49"/>
                <a:gd name="T8" fmla="*/ 3995611 w 64"/>
                <a:gd name="T9" fmla="*/ 39944047 h 49"/>
                <a:gd name="T10" fmla="*/ 0 w 64"/>
                <a:gd name="T11" fmla="*/ 71477364 h 49"/>
                <a:gd name="T12" fmla="*/ 93906750 w 64"/>
                <a:gd name="T13" fmla="*/ 103012138 h 49"/>
                <a:gd name="T14" fmla="*/ 97902361 w 64"/>
                <a:gd name="T15" fmla="*/ 9460286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7"/>
                  </a:moveTo>
                  <a:lnTo>
                    <a:pt x="57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2" name="AutoShape 108"/>
            <p:cNvSpPr>
              <a:spLocks noChangeArrowheads="1"/>
            </p:cNvSpPr>
            <p:nvPr/>
          </p:nvSpPr>
          <p:spPr bwMode="auto">
            <a:xfrm>
              <a:off x="4413250" y="6032500"/>
              <a:ext cx="79375" cy="47625"/>
            </a:xfrm>
            <a:custGeom>
              <a:avLst/>
              <a:gdLst>
                <a:gd name="T0" fmla="*/ 112168214 w 56"/>
                <a:gd name="T1" fmla="*/ 15835313 h 34"/>
                <a:gd name="T2" fmla="*/ 42063080 w 56"/>
                <a:gd name="T3" fmla="*/ 0 h 34"/>
                <a:gd name="T4" fmla="*/ 0 w 56"/>
                <a:gd name="T5" fmla="*/ 45526699 h 34"/>
                <a:gd name="T6" fmla="*/ 72107935 w 56"/>
                <a:gd name="T7" fmla="*/ 67301129 h 34"/>
                <a:gd name="T8" fmla="*/ 78117757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3" name="AutoShape 109"/>
            <p:cNvSpPr>
              <a:spLocks noChangeArrowheads="1"/>
            </p:cNvSpPr>
            <p:nvPr/>
          </p:nvSpPr>
          <p:spPr bwMode="auto">
            <a:xfrm>
              <a:off x="4475163" y="6053138"/>
              <a:ext cx="90487" cy="69850"/>
            </a:xfrm>
            <a:custGeom>
              <a:avLst/>
              <a:gdLst>
                <a:gd name="T0" fmla="*/ 127870856 w 64"/>
                <a:gd name="T1" fmla="*/ 35535489 h 50"/>
                <a:gd name="T2" fmla="*/ 113884959 w 64"/>
                <a:gd name="T3" fmla="*/ 13819124 h 50"/>
                <a:gd name="T4" fmla="*/ 51948021 w 64"/>
                <a:gd name="T5" fmla="*/ 0 h 50"/>
                <a:gd name="T6" fmla="*/ 27971794 w 64"/>
                <a:gd name="T7" fmla="*/ 5921883 h 50"/>
                <a:gd name="T8" fmla="*/ 3995567 w 64"/>
                <a:gd name="T9" fmla="*/ 39483411 h 50"/>
                <a:gd name="T10" fmla="*/ 0 w 64"/>
                <a:gd name="T11" fmla="*/ 69095620 h 50"/>
                <a:gd name="T12" fmla="*/ 93905712 w 64"/>
                <a:gd name="T13" fmla="*/ 98707829 h 50"/>
                <a:gd name="T14" fmla="*/ 97901279 w 64"/>
                <a:gd name="T15" fmla="*/ 92785946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7" y="50"/>
                  </a:lnTo>
                  <a:lnTo>
                    <a:pt x="49" y="47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AutoShape 110"/>
            <p:cNvSpPr>
              <a:spLocks noChangeArrowheads="1"/>
            </p:cNvSpPr>
            <p:nvPr/>
          </p:nvSpPr>
          <p:spPr bwMode="auto">
            <a:xfrm>
              <a:off x="4475163" y="6053138"/>
              <a:ext cx="77787" cy="50800"/>
            </a:xfrm>
            <a:custGeom>
              <a:avLst/>
              <a:gdLst>
                <a:gd name="T0" fmla="*/ 109924345 w 55"/>
                <a:gd name="T1" fmla="*/ 18987589 h 35"/>
                <a:gd name="T2" fmla="*/ 41971037 w 55"/>
                <a:gd name="T3" fmla="*/ 0 h 35"/>
                <a:gd name="T4" fmla="*/ 0 w 55"/>
                <a:gd name="T5" fmla="*/ 48522709 h 35"/>
                <a:gd name="T6" fmla="*/ 71950146 w 55"/>
                <a:gd name="T7" fmla="*/ 73838526 h 35"/>
                <a:gd name="T8" fmla="*/ 77946817 w 55"/>
                <a:gd name="T9" fmla="*/ 6961922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AutoShape 111"/>
            <p:cNvSpPr>
              <a:spLocks noChangeArrowheads="1"/>
            </p:cNvSpPr>
            <p:nvPr/>
          </p:nvSpPr>
          <p:spPr bwMode="auto">
            <a:xfrm>
              <a:off x="4537075" y="6070600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5884023 w 64"/>
                <a:gd name="T3" fmla="*/ 12086901 h 49"/>
                <a:gd name="T4" fmla="*/ 53946401 w 64"/>
                <a:gd name="T5" fmla="*/ 0 h 49"/>
                <a:gd name="T6" fmla="*/ 29969908 w 64"/>
                <a:gd name="T7" fmla="*/ 6042738 h 49"/>
                <a:gd name="T8" fmla="*/ 3995611 w 64"/>
                <a:gd name="T9" fmla="*/ 40289195 h 49"/>
                <a:gd name="T10" fmla="*/ 0 w 64"/>
                <a:gd name="T11" fmla="*/ 68492914 h 49"/>
                <a:gd name="T12" fmla="*/ 95904555 w 64"/>
                <a:gd name="T13" fmla="*/ 98709454 h 49"/>
                <a:gd name="T14" fmla="*/ 97902361 w 64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AutoShape 112"/>
            <p:cNvSpPr>
              <a:spLocks noChangeArrowheads="1"/>
            </p:cNvSpPr>
            <p:nvPr/>
          </p:nvSpPr>
          <p:spPr bwMode="auto">
            <a:xfrm>
              <a:off x="4538663" y="6070600"/>
              <a:ext cx="77787" cy="47625"/>
            </a:xfrm>
            <a:custGeom>
              <a:avLst/>
              <a:gdLst>
                <a:gd name="T0" fmla="*/ 109925760 w 55"/>
                <a:gd name="T1" fmla="*/ 15835313 h 34"/>
                <a:gd name="T2" fmla="*/ 41971037 w 55"/>
                <a:gd name="T3" fmla="*/ 0 h 34"/>
                <a:gd name="T4" fmla="*/ 0 w 55"/>
                <a:gd name="T5" fmla="*/ 43547460 h 34"/>
                <a:gd name="T6" fmla="*/ 69953142 w 55"/>
                <a:gd name="T7" fmla="*/ 67301129 h 34"/>
                <a:gd name="T8" fmla="*/ 75948398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8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AutoShape 113"/>
            <p:cNvSpPr>
              <a:spLocks noChangeArrowheads="1"/>
            </p:cNvSpPr>
            <p:nvPr/>
          </p:nvSpPr>
          <p:spPr bwMode="auto">
            <a:xfrm>
              <a:off x="4602163" y="6088063"/>
              <a:ext cx="90487" cy="68262"/>
            </a:xfrm>
            <a:custGeom>
              <a:avLst/>
              <a:gdLst>
                <a:gd name="T0" fmla="*/ 127870856 w 64"/>
                <a:gd name="T1" fmla="*/ 37404790 h 49"/>
                <a:gd name="T2" fmla="*/ 113884959 w 64"/>
                <a:gd name="T3" fmla="*/ 15749019 h 49"/>
                <a:gd name="T4" fmla="*/ 53945804 w 64"/>
                <a:gd name="T5" fmla="*/ 0 h 49"/>
                <a:gd name="T6" fmla="*/ 29969577 w 64"/>
                <a:gd name="T7" fmla="*/ 7875206 h 49"/>
                <a:gd name="T8" fmla="*/ 1997783 w 64"/>
                <a:gd name="T9" fmla="*/ 39373243 h 49"/>
                <a:gd name="T10" fmla="*/ 0 w 64"/>
                <a:gd name="T11" fmla="*/ 66935767 h 49"/>
                <a:gd name="T12" fmla="*/ 93905712 w 64"/>
                <a:gd name="T13" fmla="*/ 96465351 h 49"/>
                <a:gd name="T14" fmla="*/ 97901279 w 64"/>
                <a:gd name="T15" fmla="*/ 905599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9"/>
                  </a:moveTo>
                  <a:lnTo>
                    <a:pt x="57" y="8"/>
                  </a:lnTo>
                  <a:lnTo>
                    <a:pt x="27" y="0"/>
                  </a:lnTo>
                  <a:lnTo>
                    <a:pt x="15" y="4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AutoShape 114"/>
            <p:cNvSpPr>
              <a:spLocks noChangeArrowheads="1"/>
            </p:cNvSpPr>
            <p:nvPr/>
          </p:nvSpPr>
          <p:spPr bwMode="auto">
            <a:xfrm>
              <a:off x="4602163" y="6088063"/>
              <a:ext cx="77787" cy="47625"/>
            </a:xfrm>
            <a:custGeom>
              <a:avLst/>
              <a:gdLst>
                <a:gd name="T0" fmla="*/ 109924345 w 55"/>
                <a:gd name="T1" fmla="*/ 17814551 h 34"/>
                <a:gd name="T2" fmla="*/ 39972618 w 55"/>
                <a:gd name="T3" fmla="*/ 0 h 34"/>
                <a:gd name="T4" fmla="*/ 0 w 55"/>
                <a:gd name="T5" fmla="*/ 45526699 h 34"/>
                <a:gd name="T6" fmla="*/ 71950146 w 55"/>
                <a:gd name="T7" fmla="*/ 67301129 h 34"/>
                <a:gd name="T8" fmla="*/ 77946817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9" name="AutoShape 115"/>
            <p:cNvSpPr>
              <a:spLocks noChangeArrowheads="1"/>
            </p:cNvSpPr>
            <p:nvPr/>
          </p:nvSpPr>
          <p:spPr bwMode="auto">
            <a:xfrm>
              <a:off x="4665663" y="6105525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3665000 w 63"/>
                <a:gd name="T3" fmla="*/ 14101147 h 49"/>
                <a:gd name="T4" fmla="*/ 51847044 w 63"/>
                <a:gd name="T5" fmla="*/ 0 h 49"/>
                <a:gd name="T6" fmla="*/ 29911322 w 63"/>
                <a:gd name="T7" fmla="*/ 6042738 h 49"/>
                <a:gd name="T8" fmla="*/ 1993900 w 63"/>
                <a:gd name="T9" fmla="*/ 38274949 h 49"/>
                <a:gd name="T10" fmla="*/ 0 w 63"/>
                <a:gd name="T11" fmla="*/ 68491489 h 49"/>
                <a:gd name="T12" fmla="*/ 95718489 w 63"/>
                <a:gd name="T13" fmla="*/ 98708029 h 49"/>
                <a:gd name="T14" fmla="*/ 97712389 w 63"/>
                <a:gd name="T15" fmla="*/ 90649619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AutoShape 116"/>
            <p:cNvSpPr>
              <a:spLocks noChangeArrowheads="1"/>
            </p:cNvSpPr>
            <p:nvPr/>
          </p:nvSpPr>
          <p:spPr bwMode="auto">
            <a:xfrm>
              <a:off x="4665663" y="6105525"/>
              <a:ext cx="77787" cy="47625"/>
            </a:xfrm>
            <a:custGeom>
              <a:avLst/>
              <a:gdLst>
                <a:gd name="T0" fmla="*/ 109925760 w 55"/>
                <a:gd name="T1" fmla="*/ 17290676 h 34"/>
                <a:gd name="T2" fmla="*/ 41971037 w 55"/>
                <a:gd name="T3" fmla="*/ 0 h 34"/>
                <a:gd name="T4" fmla="*/ 0 w 55"/>
                <a:gd name="T5" fmla="*/ 44187596 h 34"/>
                <a:gd name="T6" fmla="*/ 71951561 w 55"/>
                <a:gd name="T7" fmla="*/ 65320489 h 34"/>
                <a:gd name="T8" fmla="*/ 77946817 w 55"/>
                <a:gd name="T9" fmla="*/ 61478272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1" name="AutoShape 117"/>
            <p:cNvSpPr>
              <a:spLocks noChangeArrowheads="1"/>
            </p:cNvSpPr>
            <p:nvPr/>
          </p:nvSpPr>
          <p:spPr bwMode="auto">
            <a:xfrm>
              <a:off x="4721225" y="6124575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5884023 w 64"/>
                <a:gd name="T3" fmla="*/ 14101147 h 49"/>
                <a:gd name="T4" fmla="*/ 53946401 w 64"/>
                <a:gd name="T5" fmla="*/ 0 h 49"/>
                <a:gd name="T6" fmla="*/ 31967714 w 64"/>
                <a:gd name="T7" fmla="*/ 6042738 h 49"/>
                <a:gd name="T8" fmla="*/ 3995611 w 64"/>
                <a:gd name="T9" fmla="*/ 40289195 h 49"/>
                <a:gd name="T10" fmla="*/ 0 w 64"/>
                <a:gd name="T11" fmla="*/ 68492914 h 49"/>
                <a:gd name="T12" fmla="*/ 95904555 w 64"/>
                <a:gd name="T13" fmla="*/ 98709454 h 49"/>
                <a:gd name="T14" fmla="*/ 97902361 w 64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6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2" name="AutoShape 118"/>
            <p:cNvSpPr>
              <a:spLocks noChangeArrowheads="1"/>
            </p:cNvSpPr>
            <p:nvPr/>
          </p:nvSpPr>
          <p:spPr bwMode="auto">
            <a:xfrm>
              <a:off x="4721225" y="6124575"/>
              <a:ext cx="79375" cy="47625"/>
            </a:xfrm>
            <a:custGeom>
              <a:avLst/>
              <a:gdLst>
                <a:gd name="T0" fmla="*/ 112168214 w 56"/>
                <a:gd name="T1" fmla="*/ 15835313 h 34"/>
                <a:gd name="T2" fmla="*/ 42063080 w 56"/>
                <a:gd name="T3" fmla="*/ 0 h 34"/>
                <a:gd name="T4" fmla="*/ 0 w 56"/>
                <a:gd name="T5" fmla="*/ 45526699 h 34"/>
                <a:gd name="T6" fmla="*/ 72107935 w 56"/>
                <a:gd name="T7" fmla="*/ 67301129 h 34"/>
                <a:gd name="T8" fmla="*/ 78117757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3" name="AutoShape 119"/>
            <p:cNvSpPr>
              <a:spLocks noChangeArrowheads="1"/>
            </p:cNvSpPr>
            <p:nvPr/>
          </p:nvSpPr>
          <p:spPr bwMode="auto">
            <a:xfrm>
              <a:off x="4786313" y="6143625"/>
              <a:ext cx="90487" cy="68263"/>
            </a:xfrm>
            <a:custGeom>
              <a:avLst/>
              <a:gdLst>
                <a:gd name="T0" fmla="*/ 127870856 w 64"/>
                <a:gd name="T1" fmla="*/ 35436856 h 49"/>
                <a:gd name="T2" fmla="*/ 113884959 w 64"/>
                <a:gd name="T3" fmla="*/ 11812285 h 49"/>
                <a:gd name="T4" fmla="*/ 51948021 w 64"/>
                <a:gd name="T5" fmla="*/ 0 h 49"/>
                <a:gd name="T6" fmla="*/ 27971794 w 64"/>
                <a:gd name="T7" fmla="*/ 5905446 h 49"/>
                <a:gd name="T8" fmla="*/ 1997783 w 64"/>
                <a:gd name="T9" fmla="*/ 37405338 h 49"/>
                <a:gd name="T10" fmla="*/ 0 w 64"/>
                <a:gd name="T11" fmla="*/ 68903836 h 49"/>
                <a:gd name="T12" fmla="*/ 95903495 w 64"/>
                <a:gd name="T13" fmla="*/ 96465371 h 49"/>
                <a:gd name="T14" fmla="*/ 97901279 w 64"/>
                <a:gd name="T15" fmla="*/ 88590050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4" name="AutoShape 120"/>
            <p:cNvSpPr>
              <a:spLocks noChangeArrowheads="1"/>
            </p:cNvSpPr>
            <p:nvPr/>
          </p:nvSpPr>
          <p:spPr bwMode="auto">
            <a:xfrm>
              <a:off x="4786313" y="6143625"/>
              <a:ext cx="77787" cy="50800"/>
            </a:xfrm>
            <a:custGeom>
              <a:avLst/>
              <a:gdLst>
                <a:gd name="T0" fmla="*/ 109925760 w 55"/>
                <a:gd name="T1" fmla="*/ 16877211 h 35"/>
                <a:gd name="T2" fmla="*/ 41971037 w 55"/>
                <a:gd name="T3" fmla="*/ 0 h 35"/>
                <a:gd name="T4" fmla="*/ 0 w 55"/>
                <a:gd name="T5" fmla="*/ 48522709 h 35"/>
                <a:gd name="T6" fmla="*/ 71951561 w 55"/>
                <a:gd name="T7" fmla="*/ 73838526 h 35"/>
                <a:gd name="T8" fmla="*/ 77946817 w 55"/>
                <a:gd name="T9" fmla="*/ 6961922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5" name="AutoShape 121"/>
            <p:cNvSpPr>
              <a:spLocks noChangeArrowheads="1"/>
            </p:cNvSpPr>
            <p:nvPr/>
          </p:nvSpPr>
          <p:spPr bwMode="auto">
            <a:xfrm>
              <a:off x="4054475" y="5983288"/>
              <a:ext cx="188913" cy="98425"/>
            </a:xfrm>
            <a:custGeom>
              <a:avLst/>
              <a:gdLst>
                <a:gd name="T0" fmla="*/ 266962265 w 134"/>
                <a:gd name="T1" fmla="*/ 89413488 h 70"/>
                <a:gd name="T2" fmla="*/ 249032448 w 134"/>
                <a:gd name="T3" fmla="*/ 61595771 h 70"/>
                <a:gd name="T4" fmla="*/ 51798817 w 134"/>
                <a:gd name="T5" fmla="*/ 0 h 70"/>
                <a:gd name="T6" fmla="*/ 29883499 w 134"/>
                <a:gd name="T7" fmla="*/ 3973558 h 70"/>
                <a:gd name="T8" fmla="*/ 1992045 w 134"/>
                <a:gd name="T9" fmla="*/ 37753018 h 70"/>
                <a:gd name="T10" fmla="*/ 0 w 134"/>
                <a:gd name="T11" fmla="*/ 67557514 h 70"/>
                <a:gd name="T12" fmla="*/ 233093266 w 134"/>
                <a:gd name="T13" fmla="*/ 139088586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70"/>
                <a:gd name="T23" fmla="*/ 134 w 134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70">
                  <a:moveTo>
                    <a:pt x="134" y="45"/>
                  </a:moveTo>
                  <a:lnTo>
                    <a:pt x="125" y="31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117" y="7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6" name="AutoShape 122"/>
            <p:cNvSpPr>
              <a:spLocks noChangeArrowheads="1"/>
            </p:cNvSpPr>
            <p:nvPr/>
          </p:nvSpPr>
          <p:spPr bwMode="auto">
            <a:xfrm>
              <a:off x="4052888" y="5988050"/>
              <a:ext cx="177800" cy="74613"/>
            </a:xfrm>
            <a:custGeom>
              <a:avLst/>
              <a:gdLst>
                <a:gd name="T0" fmla="*/ 42211142 w 125"/>
                <a:gd name="T1" fmla="*/ 0 h 54"/>
                <a:gd name="T2" fmla="*/ 0 w 125"/>
                <a:gd name="T3" fmla="*/ 42160490 h 54"/>
                <a:gd name="T4" fmla="*/ 213065563 w 125"/>
                <a:gd name="T5" fmla="*/ 103485468 h 54"/>
                <a:gd name="T6" fmla="*/ 251257003 w 125"/>
                <a:gd name="T7" fmla="*/ 59408529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5"/>
                <a:gd name="T13" fmla="*/ 0 h 54"/>
                <a:gd name="T14" fmla="*/ 125 w 125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5" h="54">
                  <a:moveTo>
                    <a:pt x="21" y="0"/>
                  </a:moveTo>
                  <a:lnTo>
                    <a:pt x="0" y="22"/>
                  </a:lnTo>
                  <a:lnTo>
                    <a:pt x="106" y="54"/>
                  </a:lnTo>
                  <a:lnTo>
                    <a:pt x="125" y="3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7" name="AutoShape 123"/>
            <p:cNvSpPr>
              <a:spLocks noChangeArrowheads="1"/>
            </p:cNvSpPr>
            <p:nvPr/>
          </p:nvSpPr>
          <p:spPr bwMode="auto">
            <a:xfrm>
              <a:off x="4849813" y="6159500"/>
              <a:ext cx="88900" cy="69850"/>
            </a:xfrm>
            <a:custGeom>
              <a:avLst/>
              <a:gdLst>
                <a:gd name="T0" fmla="*/ 125628400 w 63"/>
                <a:gd name="T1" fmla="*/ 38274949 h 49"/>
                <a:gd name="T2" fmla="*/ 113663589 w 63"/>
                <a:gd name="T3" fmla="*/ 14101147 h 49"/>
                <a:gd name="T4" fmla="*/ 51847044 w 63"/>
                <a:gd name="T5" fmla="*/ 0 h 49"/>
                <a:gd name="T6" fmla="*/ 27917422 w 63"/>
                <a:gd name="T7" fmla="*/ 6042738 h 49"/>
                <a:gd name="T8" fmla="*/ 3987800 w 63"/>
                <a:gd name="T9" fmla="*/ 40289195 h 49"/>
                <a:gd name="T10" fmla="*/ 0 w 63"/>
                <a:gd name="T11" fmla="*/ 70505735 h 49"/>
                <a:gd name="T12" fmla="*/ 93723178 w 63"/>
                <a:gd name="T13" fmla="*/ 98708029 h 49"/>
                <a:gd name="T14" fmla="*/ 95717078 w 63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9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8" y="46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8" name="AutoShape 124"/>
            <p:cNvSpPr>
              <a:spLocks noChangeArrowheads="1"/>
            </p:cNvSpPr>
            <p:nvPr/>
          </p:nvSpPr>
          <p:spPr bwMode="auto">
            <a:xfrm>
              <a:off x="4849813" y="6159500"/>
              <a:ext cx="77787" cy="49213"/>
            </a:xfrm>
            <a:custGeom>
              <a:avLst/>
              <a:gdLst>
                <a:gd name="T0" fmla="*/ 109924345 w 55"/>
                <a:gd name="T1" fmla="*/ 17882598 h 35"/>
                <a:gd name="T2" fmla="*/ 41971037 w 55"/>
                <a:gd name="T3" fmla="*/ 0 h 35"/>
                <a:gd name="T4" fmla="*/ 0 w 55"/>
                <a:gd name="T5" fmla="*/ 45700598 h 35"/>
                <a:gd name="T6" fmla="*/ 71950146 w 55"/>
                <a:gd name="T7" fmla="*/ 69544999 h 35"/>
                <a:gd name="T8" fmla="*/ 77946817 w 55"/>
                <a:gd name="T9" fmla="*/ 63584602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2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9" name="AutoShape 125"/>
            <p:cNvSpPr>
              <a:spLocks noChangeArrowheads="1"/>
            </p:cNvSpPr>
            <p:nvPr/>
          </p:nvSpPr>
          <p:spPr bwMode="auto">
            <a:xfrm>
              <a:off x="4216400" y="6034088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3665000 w 63"/>
                <a:gd name="T3" fmla="*/ 14101147 h 49"/>
                <a:gd name="T4" fmla="*/ 51847044 w 63"/>
                <a:gd name="T5" fmla="*/ 0 h 49"/>
                <a:gd name="T6" fmla="*/ 29911322 w 63"/>
                <a:gd name="T7" fmla="*/ 6042738 h 49"/>
                <a:gd name="T8" fmla="*/ 1993900 w 63"/>
                <a:gd name="T9" fmla="*/ 38274949 h 49"/>
                <a:gd name="T10" fmla="*/ 0 w 63"/>
                <a:gd name="T11" fmla="*/ 68492914 h 49"/>
                <a:gd name="T12" fmla="*/ 93723178 w 63"/>
                <a:gd name="T13" fmla="*/ 98709454 h 49"/>
                <a:gd name="T14" fmla="*/ 97712389 w 63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0" name="AutoShape 126"/>
            <p:cNvSpPr>
              <a:spLocks noChangeArrowheads="1"/>
            </p:cNvSpPr>
            <p:nvPr/>
          </p:nvSpPr>
          <p:spPr bwMode="auto">
            <a:xfrm>
              <a:off x="4216400" y="6034088"/>
              <a:ext cx="77788" cy="47625"/>
            </a:xfrm>
            <a:custGeom>
              <a:avLst/>
              <a:gdLst>
                <a:gd name="T0" fmla="*/ 109927173 w 55"/>
                <a:gd name="T1" fmla="*/ 17814551 h 34"/>
                <a:gd name="T2" fmla="*/ 41971576 w 55"/>
                <a:gd name="T3" fmla="*/ 0 h 34"/>
                <a:gd name="T4" fmla="*/ 0 w 55"/>
                <a:gd name="T5" fmla="*/ 43547460 h 34"/>
                <a:gd name="T6" fmla="*/ 69954041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9" y="32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" name="AutoShape 127"/>
            <p:cNvSpPr>
              <a:spLocks noChangeArrowheads="1"/>
            </p:cNvSpPr>
            <p:nvPr/>
          </p:nvSpPr>
          <p:spPr bwMode="auto">
            <a:xfrm>
              <a:off x="4278313" y="6053138"/>
              <a:ext cx="90487" cy="66675"/>
            </a:xfrm>
            <a:custGeom>
              <a:avLst/>
              <a:gdLst>
                <a:gd name="T0" fmla="*/ 127870856 w 64"/>
                <a:gd name="T1" fmla="*/ 33369448 h 48"/>
                <a:gd name="T2" fmla="*/ 115882742 w 64"/>
                <a:gd name="T3" fmla="*/ 11777861 h 48"/>
                <a:gd name="T4" fmla="*/ 53945804 w 64"/>
                <a:gd name="T5" fmla="*/ 0 h 48"/>
                <a:gd name="T6" fmla="*/ 31967360 w 64"/>
                <a:gd name="T7" fmla="*/ 3925491 h 48"/>
                <a:gd name="T8" fmla="*/ 3995567 w 64"/>
                <a:gd name="T9" fmla="*/ 37296328 h 48"/>
                <a:gd name="T10" fmla="*/ 0 w 64"/>
                <a:gd name="T11" fmla="*/ 66740286 h 48"/>
                <a:gd name="T12" fmla="*/ 95903495 w 64"/>
                <a:gd name="T13" fmla="*/ 94221498 h 48"/>
                <a:gd name="T14" fmla="*/ 97901279 w 64"/>
                <a:gd name="T15" fmla="*/ 88333263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8"/>
                <a:gd name="T26" fmla="*/ 64 w 64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8">
                  <a:moveTo>
                    <a:pt x="64" y="17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48" y="48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2" name="AutoShape 128"/>
            <p:cNvSpPr>
              <a:spLocks noChangeArrowheads="1"/>
            </p:cNvSpPr>
            <p:nvPr/>
          </p:nvSpPr>
          <p:spPr bwMode="auto">
            <a:xfrm>
              <a:off x="4278313" y="6053138"/>
              <a:ext cx="79375" cy="47625"/>
            </a:xfrm>
            <a:custGeom>
              <a:avLst/>
              <a:gdLst>
                <a:gd name="T0" fmla="*/ 112168214 w 56"/>
                <a:gd name="T1" fmla="*/ 13856074 h 34"/>
                <a:gd name="T2" fmla="*/ 44065882 w 56"/>
                <a:gd name="T3" fmla="*/ 0 h 34"/>
                <a:gd name="T4" fmla="*/ 0 w 56"/>
                <a:gd name="T5" fmla="*/ 43547460 h 34"/>
                <a:gd name="T6" fmla="*/ 72107935 w 56"/>
                <a:gd name="T7" fmla="*/ 67301129 h 34"/>
                <a:gd name="T8" fmla="*/ 80120558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7"/>
                  </a:moveTo>
                  <a:lnTo>
                    <a:pt x="22" y="0"/>
                  </a:lnTo>
                  <a:lnTo>
                    <a:pt x="0" y="22"/>
                  </a:lnTo>
                  <a:lnTo>
                    <a:pt x="36" y="34"/>
                  </a:lnTo>
                  <a:lnTo>
                    <a:pt x="40" y="32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" name="AutoShape 129"/>
            <p:cNvSpPr>
              <a:spLocks noChangeArrowheads="1"/>
            </p:cNvSpPr>
            <p:nvPr/>
          </p:nvSpPr>
          <p:spPr bwMode="auto">
            <a:xfrm>
              <a:off x="4343400" y="6069013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3665000 w 63"/>
                <a:gd name="T3" fmla="*/ 12086901 h 49"/>
                <a:gd name="T4" fmla="*/ 51847044 w 63"/>
                <a:gd name="T5" fmla="*/ 0 h 49"/>
                <a:gd name="T6" fmla="*/ 29911322 w 63"/>
                <a:gd name="T7" fmla="*/ 6042738 h 49"/>
                <a:gd name="T8" fmla="*/ 1993900 w 63"/>
                <a:gd name="T9" fmla="*/ 38274949 h 49"/>
                <a:gd name="T10" fmla="*/ 0 w 63"/>
                <a:gd name="T11" fmla="*/ 70505735 h 49"/>
                <a:gd name="T12" fmla="*/ 93723178 w 63"/>
                <a:gd name="T13" fmla="*/ 98708029 h 49"/>
                <a:gd name="T14" fmla="*/ 97712389 w 63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4" name="AutoShape 130"/>
            <p:cNvSpPr>
              <a:spLocks noChangeArrowheads="1"/>
            </p:cNvSpPr>
            <p:nvPr/>
          </p:nvSpPr>
          <p:spPr bwMode="auto">
            <a:xfrm>
              <a:off x="4343400" y="6069013"/>
              <a:ext cx="77788" cy="49212"/>
            </a:xfrm>
            <a:custGeom>
              <a:avLst/>
              <a:gdLst>
                <a:gd name="T0" fmla="*/ 109927173 w 55"/>
                <a:gd name="T1" fmla="*/ 15895476 h 35"/>
                <a:gd name="T2" fmla="*/ 41971576 w 55"/>
                <a:gd name="T3" fmla="*/ 0 h 35"/>
                <a:gd name="T4" fmla="*/ 0 w 55"/>
                <a:gd name="T5" fmla="*/ 45699669 h 35"/>
                <a:gd name="T6" fmla="*/ 71952486 w 55"/>
                <a:gd name="T7" fmla="*/ 69543586 h 35"/>
                <a:gd name="T8" fmla="*/ 77947819 w 55"/>
                <a:gd name="T9" fmla="*/ 6557006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5" name="AutoShape 131"/>
            <p:cNvSpPr>
              <a:spLocks noChangeArrowheads="1"/>
            </p:cNvSpPr>
            <p:nvPr/>
          </p:nvSpPr>
          <p:spPr bwMode="auto">
            <a:xfrm>
              <a:off x="4406900" y="6086475"/>
              <a:ext cx="88900" cy="69850"/>
            </a:xfrm>
            <a:custGeom>
              <a:avLst/>
              <a:gdLst>
                <a:gd name="T0" fmla="*/ 125628400 w 63"/>
                <a:gd name="T1" fmla="*/ 35535489 h 50"/>
                <a:gd name="T2" fmla="*/ 113663589 w 63"/>
                <a:gd name="T3" fmla="*/ 13819124 h 50"/>
                <a:gd name="T4" fmla="*/ 51847044 w 63"/>
                <a:gd name="T5" fmla="*/ 0 h 50"/>
                <a:gd name="T6" fmla="*/ 29911322 w 63"/>
                <a:gd name="T7" fmla="*/ 5921883 h 50"/>
                <a:gd name="T8" fmla="*/ 1993900 w 63"/>
                <a:gd name="T9" fmla="*/ 39483411 h 50"/>
                <a:gd name="T10" fmla="*/ 0 w 63"/>
                <a:gd name="T11" fmla="*/ 67121659 h 50"/>
                <a:gd name="T12" fmla="*/ 95717078 w 63"/>
                <a:gd name="T13" fmla="*/ 98707829 h 50"/>
                <a:gd name="T14" fmla="*/ 97710978 w 63"/>
                <a:gd name="T15" fmla="*/ 88836627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50"/>
                <a:gd name="T26" fmla="*/ 63 w 63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50">
                  <a:moveTo>
                    <a:pt x="63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8" y="50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6" name="AutoShape 132"/>
            <p:cNvSpPr>
              <a:spLocks noChangeArrowheads="1"/>
            </p:cNvSpPr>
            <p:nvPr/>
          </p:nvSpPr>
          <p:spPr bwMode="auto">
            <a:xfrm>
              <a:off x="4406900" y="6086475"/>
              <a:ext cx="77788" cy="47625"/>
            </a:xfrm>
            <a:custGeom>
              <a:avLst/>
              <a:gdLst>
                <a:gd name="T0" fmla="*/ 109925759 w 55"/>
                <a:gd name="T1" fmla="*/ 17814551 h 34"/>
                <a:gd name="T2" fmla="*/ 41971576 w 55"/>
                <a:gd name="T3" fmla="*/ 0 h 34"/>
                <a:gd name="T4" fmla="*/ 0 w 55"/>
                <a:gd name="T5" fmla="*/ 45526699 h 34"/>
                <a:gd name="T6" fmla="*/ 71951071 w 55"/>
                <a:gd name="T7" fmla="*/ 67301129 h 34"/>
                <a:gd name="T8" fmla="*/ 77947819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7" name="AutoShape 133"/>
            <p:cNvSpPr>
              <a:spLocks noChangeArrowheads="1"/>
            </p:cNvSpPr>
            <p:nvPr/>
          </p:nvSpPr>
          <p:spPr bwMode="auto">
            <a:xfrm>
              <a:off x="4464050" y="6107113"/>
              <a:ext cx="92075" cy="69850"/>
            </a:xfrm>
            <a:custGeom>
              <a:avLst/>
              <a:gdLst>
                <a:gd name="T0" fmla="*/ 132149205 w 64"/>
                <a:gd name="T1" fmla="*/ 36260703 h 49"/>
                <a:gd name="T2" fmla="*/ 119760802 w 64"/>
                <a:gd name="T3" fmla="*/ 14101147 h 49"/>
                <a:gd name="T4" fmla="*/ 55749974 w 64"/>
                <a:gd name="T5" fmla="*/ 0 h 49"/>
                <a:gd name="T6" fmla="*/ 30973167 w 64"/>
                <a:gd name="T7" fmla="*/ 6042738 h 49"/>
                <a:gd name="T8" fmla="*/ 4128988 w 64"/>
                <a:gd name="T9" fmla="*/ 38274949 h 49"/>
                <a:gd name="T10" fmla="*/ 0 w 64"/>
                <a:gd name="T11" fmla="*/ 70507160 h 49"/>
                <a:gd name="T12" fmla="*/ 99111544 w 64"/>
                <a:gd name="T13" fmla="*/ 98709454 h 49"/>
                <a:gd name="T14" fmla="*/ 101176038 w 64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19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8" name="AutoShape 134"/>
            <p:cNvSpPr>
              <a:spLocks noChangeArrowheads="1"/>
            </p:cNvSpPr>
            <p:nvPr/>
          </p:nvSpPr>
          <p:spPr bwMode="auto">
            <a:xfrm>
              <a:off x="4464050" y="6107113"/>
              <a:ext cx="80963" cy="49212"/>
            </a:xfrm>
            <a:custGeom>
              <a:avLst/>
              <a:gdLst>
                <a:gd name="T0" fmla="*/ 116456601 w 56"/>
                <a:gd name="T1" fmla="*/ 15895476 h 35"/>
                <a:gd name="T2" fmla="*/ 43670864 w 56"/>
                <a:gd name="T3" fmla="*/ 0 h 35"/>
                <a:gd name="T4" fmla="*/ 0 w 56"/>
                <a:gd name="T5" fmla="*/ 45701075 h 35"/>
                <a:gd name="T6" fmla="*/ 74864751 w 56"/>
                <a:gd name="T7" fmla="*/ 69544992 h 35"/>
                <a:gd name="T8" fmla="*/ 83183699 w 56"/>
                <a:gd name="T9" fmla="*/ 6557147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5"/>
                <a:gd name="T17" fmla="*/ 56 w 56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5">
                  <a:moveTo>
                    <a:pt x="56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40" y="33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9" name="AutoShape 135"/>
            <p:cNvSpPr>
              <a:spLocks noChangeArrowheads="1"/>
            </p:cNvSpPr>
            <p:nvPr/>
          </p:nvSpPr>
          <p:spPr bwMode="auto">
            <a:xfrm>
              <a:off x="4529138" y="6124575"/>
              <a:ext cx="90487" cy="71438"/>
            </a:xfrm>
            <a:custGeom>
              <a:avLst/>
              <a:gdLst>
                <a:gd name="T0" fmla="*/ 127870856 w 64"/>
                <a:gd name="T1" fmla="*/ 36343368 h 50"/>
                <a:gd name="T2" fmla="*/ 113884959 w 64"/>
                <a:gd name="T3" fmla="*/ 14133294 h 50"/>
                <a:gd name="T4" fmla="*/ 53945804 w 64"/>
                <a:gd name="T5" fmla="*/ 0 h 50"/>
                <a:gd name="T6" fmla="*/ 29969577 w 64"/>
                <a:gd name="T7" fmla="*/ 6056514 h 50"/>
                <a:gd name="T8" fmla="*/ 3995567 w 64"/>
                <a:gd name="T9" fmla="*/ 40381044 h 50"/>
                <a:gd name="T10" fmla="*/ 0 w 64"/>
                <a:gd name="T11" fmla="*/ 70666470 h 50"/>
                <a:gd name="T12" fmla="*/ 95903495 w 64"/>
                <a:gd name="T13" fmla="*/ 100951895 h 50"/>
                <a:gd name="T14" fmla="*/ 97901279 w 64"/>
                <a:gd name="T15" fmla="*/ 92875115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7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0" name="AutoShape 136"/>
            <p:cNvSpPr>
              <a:spLocks noChangeArrowheads="1"/>
            </p:cNvSpPr>
            <p:nvPr/>
          </p:nvSpPr>
          <p:spPr bwMode="auto">
            <a:xfrm>
              <a:off x="4529138" y="6124575"/>
              <a:ext cx="79375" cy="49213"/>
            </a:xfrm>
            <a:custGeom>
              <a:avLst/>
              <a:gdLst>
                <a:gd name="T0" fmla="*/ 112168214 w 56"/>
                <a:gd name="T1" fmla="*/ 15895799 h 35"/>
                <a:gd name="T2" fmla="*/ 42063080 w 56"/>
                <a:gd name="T3" fmla="*/ 0 h 35"/>
                <a:gd name="T4" fmla="*/ 0 w 56"/>
                <a:gd name="T5" fmla="*/ 45702004 h 35"/>
                <a:gd name="T6" fmla="*/ 72107935 w 56"/>
                <a:gd name="T7" fmla="*/ 69546406 h 35"/>
                <a:gd name="T8" fmla="*/ 78117757 w 56"/>
                <a:gd name="T9" fmla="*/ 6557280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5"/>
                <a:gd name="T17" fmla="*/ 56 w 56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5">
                  <a:moveTo>
                    <a:pt x="56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1" name="AutoShape 137"/>
            <p:cNvSpPr>
              <a:spLocks noChangeArrowheads="1"/>
            </p:cNvSpPr>
            <p:nvPr/>
          </p:nvSpPr>
          <p:spPr bwMode="auto">
            <a:xfrm>
              <a:off x="4594225" y="6143625"/>
              <a:ext cx="87313" cy="68263"/>
            </a:xfrm>
            <a:custGeom>
              <a:avLst/>
              <a:gdLst>
                <a:gd name="T0" fmla="*/ 123385943 w 62"/>
                <a:gd name="T1" fmla="*/ 35436856 h 49"/>
                <a:gd name="T2" fmla="*/ 111445187 w 62"/>
                <a:gd name="T3" fmla="*/ 13780767 h 49"/>
                <a:gd name="T4" fmla="*/ 49752919 w 62"/>
                <a:gd name="T5" fmla="*/ 0 h 49"/>
                <a:gd name="T6" fmla="*/ 27861297 w 62"/>
                <a:gd name="T7" fmla="*/ 5905446 h 49"/>
                <a:gd name="T8" fmla="*/ 1989891 w 62"/>
                <a:gd name="T9" fmla="*/ 37405338 h 49"/>
                <a:gd name="T10" fmla="*/ 0 w 62"/>
                <a:gd name="T11" fmla="*/ 68903836 h 49"/>
                <a:gd name="T12" fmla="*/ 93534755 w 62"/>
                <a:gd name="T13" fmla="*/ 96465371 h 49"/>
                <a:gd name="T14" fmla="*/ 97514538 w 62"/>
                <a:gd name="T15" fmla="*/ 9055992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49"/>
                <a:gd name="T26" fmla="*/ 62 w 62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49">
                  <a:moveTo>
                    <a:pt x="62" y="18"/>
                  </a:moveTo>
                  <a:lnTo>
                    <a:pt x="56" y="7"/>
                  </a:lnTo>
                  <a:lnTo>
                    <a:pt x="25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2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2" name="AutoShape 138"/>
            <p:cNvSpPr>
              <a:spLocks noChangeArrowheads="1"/>
            </p:cNvSpPr>
            <p:nvPr/>
          </p:nvSpPr>
          <p:spPr bwMode="auto">
            <a:xfrm>
              <a:off x="4594225" y="6143625"/>
              <a:ext cx="77788" cy="50800"/>
            </a:xfrm>
            <a:custGeom>
              <a:avLst/>
              <a:gdLst>
                <a:gd name="T0" fmla="*/ 109927173 w 55"/>
                <a:gd name="T1" fmla="*/ 16877211 h 35"/>
                <a:gd name="T2" fmla="*/ 41971576 w 55"/>
                <a:gd name="T3" fmla="*/ 0 h 35"/>
                <a:gd name="T4" fmla="*/ 0 w 55"/>
                <a:gd name="T5" fmla="*/ 48522709 h 35"/>
                <a:gd name="T6" fmla="*/ 69954041 w 55"/>
                <a:gd name="T7" fmla="*/ 73838526 h 35"/>
                <a:gd name="T8" fmla="*/ 77947819 w 55"/>
                <a:gd name="T9" fmla="*/ 6961922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" name="AutoShape 139"/>
            <p:cNvSpPr>
              <a:spLocks noChangeArrowheads="1"/>
            </p:cNvSpPr>
            <p:nvPr/>
          </p:nvSpPr>
          <p:spPr bwMode="auto">
            <a:xfrm>
              <a:off x="4656138" y="6164263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5658900 w 63"/>
                <a:gd name="T3" fmla="*/ 12086901 h 49"/>
                <a:gd name="T4" fmla="*/ 53840944 w 63"/>
                <a:gd name="T5" fmla="*/ 0 h 49"/>
                <a:gd name="T6" fmla="*/ 29911322 w 63"/>
                <a:gd name="T7" fmla="*/ 6042738 h 49"/>
                <a:gd name="T8" fmla="*/ 1993900 w 63"/>
                <a:gd name="T9" fmla="*/ 38274949 h 49"/>
                <a:gd name="T10" fmla="*/ 0 w 63"/>
                <a:gd name="T11" fmla="*/ 68492914 h 49"/>
                <a:gd name="T12" fmla="*/ 95718489 w 63"/>
                <a:gd name="T13" fmla="*/ 98709454 h 49"/>
                <a:gd name="T14" fmla="*/ 97712389 w 63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" name="AutoShape 140"/>
            <p:cNvSpPr>
              <a:spLocks noChangeArrowheads="1"/>
            </p:cNvSpPr>
            <p:nvPr/>
          </p:nvSpPr>
          <p:spPr bwMode="auto">
            <a:xfrm>
              <a:off x="4656138" y="6164263"/>
              <a:ext cx="79375" cy="47625"/>
            </a:xfrm>
            <a:custGeom>
              <a:avLst/>
              <a:gdLst>
                <a:gd name="T0" fmla="*/ 112168214 w 56"/>
                <a:gd name="T1" fmla="*/ 15835313 h 34"/>
                <a:gd name="T2" fmla="*/ 42063080 w 56"/>
                <a:gd name="T3" fmla="*/ 0 h 34"/>
                <a:gd name="T4" fmla="*/ 0 w 56"/>
                <a:gd name="T5" fmla="*/ 43547460 h 34"/>
                <a:gd name="T6" fmla="*/ 74110737 w 56"/>
                <a:gd name="T7" fmla="*/ 67301129 h 34"/>
                <a:gd name="T8" fmla="*/ 78117757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8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5" name="AutoShape 141"/>
            <p:cNvSpPr>
              <a:spLocks noChangeArrowheads="1"/>
            </p:cNvSpPr>
            <p:nvPr/>
          </p:nvSpPr>
          <p:spPr bwMode="auto">
            <a:xfrm>
              <a:off x="4714875" y="6181725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3886217 w 64"/>
                <a:gd name="T3" fmla="*/ 14101147 h 49"/>
                <a:gd name="T4" fmla="*/ 51948595 w 64"/>
                <a:gd name="T5" fmla="*/ 0 h 49"/>
                <a:gd name="T6" fmla="*/ 29969908 w 64"/>
                <a:gd name="T7" fmla="*/ 6042738 h 49"/>
                <a:gd name="T8" fmla="*/ 3995611 w 64"/>
                <a:gd name="T9" fmla="*/ 40289195 h 49"/>
                <a:gd name="T10" fmla="*/ 0 w 64"/>
                <a:gd name="T11" fmla="*/ 68491489 h 49"/>
                <a:gd name="T12" fmla="*/ 95904555 w 64"/>
                <a:gd name="T13" fmla="*/ 98708029 h 49"/>
                <a:gd name="T14" fmla="*/ 97902361 w 64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6" name="AutoShape 142"/>
            <p:cNvSpPr>
              <a:spLocks noChangeArrowheads="1"/>
            </p:cNvSpPr>
            <p:nvPr/>
          </p:nvSpPr>
          <p:spPr bwMode="auto">
            <a:xfrm>
              <a:off x="4716463" y="6181725"/>
              <a:ext cx="77787" cy="49213"/>
            </a:xfrm>
            <a:custGeom>
              <a:avLst/>
              <a:gdLst>
                <a:gd name="T0" fmla="*/ 111961422 w 54"/>
                <a:gd name="T1" fmla="*/ 16363323 h 34"/>
                <a:gd name="T2" fmla="*/ 41467674 w 54"/>
                <a:gd name="T3" fmla="*/ 0 h 34"/>
                <a:gd name="T4" fmla="*/ 0 w 54"/>
                <a:gd name="T5" fmla="*/ 47044733 h 34"/>
                <a:gd name="T6" fmla="*/ 72568069 w 54"/>
                <a:gd name="T7" fmla="*/ 69545206 h 34"/>
                <a:gd name="T8" fmla="*/ 78788148 w 54"/>
                <a:gd name="T9" fmla="*/ 65454737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4"/>
                <a:gd name="T17" fmla="*/ 54 w 54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4">
                  <a:moveTo>
                    <a:pt x="54" y="8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4"/>
                  </a:lnTo>
                  <a:lnTo>
                    <a:pt x="38" y="32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7" name="AutoShape 143"/>
            <p:cNvSpPr>
              <a:spLocks noChangeArrowheads="1"/>
            </p:cNvSpPr>
            <p:nvPr/>
          </p:nvSpPr>
          <p:spPr bwMode="auto">
            <a:xfrm>
              <a:off x="4779963" y="6200775"/>
              <a:ext cx="88900" cy="68263"/>
            </a:xfrm>
            <a:custGeom>
              <a:avLst/>
              <a:gdLst>
                <a:gd name="T0" fmla="*/ 125628400 w 63"/>
                <a:gd name="T1" fmla="*/ 34164209 h 48"/>
                <a:gd name="T2" fmla="*/ 111669689 w 63"/>
                <a:gd name="T3" fmla="*/ 12058375 h 48"/>
                <a:gd name="T4" fmla="*/ 51847044 w 63"/>
                <a:gd name="T5" fmla="*/ 0 h 48"/>
                <a:gd name="T6" fmla="*/ 27917422 w 63"/>
                <a:gd name="T7" fmla="*/ 4018984 h 48"/>
                <a:gd name="T8" fmla="*/ 1993900 w 63"/>
                <a:gd name="T9" fmla="*/ 38184616 h 48"/>
                <a:gd name="T10" fmla="*/ 0 w 63"/>
                <a:gd name="T11" fmla="*/ 68329841 h 48"/>
                <a:gd name="T12" fmla="*/ 91729278 w 63"/>
                <a:gd name="T13" fmla="*/ 96465574 h 48"/>
                <a:gd name="T14" fmla="*/ 95717078 w 63"/>
                <a:gd name="T15" fmla="*/ 9043709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8"/>
                <a:gd name="T26" fmla="*/ 63 w 63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8">
                  <a:moveTo>
                    <a:pt x="63" y="17"/>
                  </a:moveTo>
                  <a:lnTo>
                    <a:pt x="56" y="6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6" y="48"/>
                  </a:lnTo>
                  <a:lnTo>
                    <a:pt x="48" y="45"/>
                  </a:lnTo>
                  <a:lnTo>
                    <a:pt x="63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8" name="AutoShape 144"/>
            <p:cNvSpPr>
              <a:spLocks noChangeArrowheads="1"/>
            </p:cNvSpPr>
            <p:nvPr/>
          </p:nvSpPr>
          <p:spPr bwMode="auto">
            <a:xfrm>
              <a:off x="4779963" y="6200775"/>
              <a:ext cx="77787" cy="47625"/>
            </a:xfrm>
            <a:custGeom>
              <a:avLst/>
              <a:gdLst>
                <a:gd name="T0" fmla="*/ 109924345 w 55"/>
                <a:gd name="T1" fmla="*/ 15835313 h 34"/>
                <a:gd name="T2" fmla="*/ 41971037 w 55"/>
                <a:gd name="T3" fmla="*/ 0 h 34"/>
                <a:gd name="T4" fmla="*/ 0 w 55"/>
                <a:gd name="T5" fmla="*/ 43547460 h 34"/>
                <a:gd name="T6" fmla="*/ 69951728 w 55"/>
                <a:gd name="T7" fmla="*/ 67301129 h 34"/>
                <a:gd name="T8" fmla="*/ 77946817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9" name="AutoShape 145"/>
            <p:cNvSpPr>
              <a:spLocks noChangeArrowheads="1"/>
            </p:cNvSpPr>
            <p:nvPr/>
          </p:nvSpPr>
          <p:spPr bwMode="auto">
            <a:xfrm>
              <a:off x="4013200" y="6024563"/>
              <a:ext cx="93663" cy="71437"/>
            </a:xfrm>
            <a:custGeom>
              <a:avLst/>
              <a:gdLst>
                <a:gd name="T0" fmla="*/ 132360010 w 66"/>
                <a:gd name="T1" fmla="*/ 39128902 h 50"/>
                <a:gd name="T2" fmla="*/ 118321913 w 66"/>
                <a:gd name="T3" fmla="*/ 18535044 h 50"/>
                <a:gd name="T4" fmla="*/ 60164286 w 66"/>
                <a:gd name="T5" fmla="*/ 2058814 h 50"/>
                <a:gd name="T6" fmla="*/ 40109051 w 66"/>
                <a:gd name="T7" fmla="*/ 0 h 50"/>
                <a:gd name="T8" fmla="*/ 2005240 w 66"/>
                <a:gd name="T9" fmla="*/ 37068659 h 50"/>
                <a:gd name="T10" fmla="*/ 0 w 66"/>
                <a:gd name="T11" fmla="*/ 65900633 h 50"/>
                <a:gd name="T12" fmla="*/ 102278577 w 66"/>
                <a:gd name="T13" fmla="*/ 102969292 h 50"/>
                <a:gd name="T14" fmla="*/ 104283817 w 66"/>
                <a:gd name="T15" fmla="*/ 94731177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50"/>
                <a:gd name="T26" fmla="*/ 66 w 66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50">
                  <a:moveTo>
                    <a:pt x="66" y="19"/>
                  </a:moveTo>
                  <a:lnTo>
                    <a:pt x="59" y="9"/>
                  </a:lnTo>
                  <a:lnTo>
                    <a:pt x="30" y="1"/>
                  </a:lnTo>
                  <a:lnTo>
                    <a:pt x="20" y="0"/>
                  </a:lnTo>
                  <a:lnTo>
                    <a:pt x="1" y="18"/>
                  </a:lnTo>
                  <a:lnTo>
                    <a:pt x="0" y="32"/>
                  </a:lnTo>
                  <a:lnTo>
                    <a:pt x="51" y="50"/>
                  </a:lnTo>
                  <a:lnTo>
                    <a:pt x="52" y="46"/>
                  </a:lnTo>
                  <a:lnTo>
                    <a:pt x="66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0" name="AutoShape 146"/>
            <p:cNvSpPr>
              <a:spLocks noChangeArrowheads="1"/>
            </p:cNvSpPr>
            <p:nvPr/>
          </p:nvSpPr>
          <p:spPr bwMode="auto">
            <a:xfrm>
              <a:off x="4017963" y="6027738"/>
              <a:ext cx="77787" cy="44450"/>
            </a:xfrm>
            <a:custGeom>
              <a:avLst/>
              <a:gdLst>
                <a:gd name="T0" fmla="*/ 109925760 w 55"/>
                <a:gd name="T1" fmla="*/ 19630231 h 32"/>
                <a:gd name="T2" fmla="*/ 43970870 w 55"/>
                <a:gd name="T3" fmla="*/ 0 h 32"/>
                <a:gd name="T4" fmla="*/ 0 w 55"/>
                <a:gd name="T5" fmla="*/ 35333583 h 32"/>
                <a:gd name="T6" fmla="*/ 77946817 w 55"/>
                <a:gd name="T7" fmla="*/ 6281479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2"/>
                <a:gd name="T14" fmla="*/ 55 w 55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2">
                  <a:moveTo>
                    <a:pt x="55" y="10"/>
                  </a:moveTo>
                  <a:lnTo>
                    <a:pt x="22" y="0"/>
                  </a:lnTo>
                  <a:lnTo>
                    <a:pt x="0" y="18"/>
                  </a:lnTo>
                  <a:lnTo>
                    <a:pt x="39" y="32"/>
                  </a:lnTo>
                  <a:lnTo>
                    <a:pt x="55" y="1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1" name="AutoShape 147"/>
            <p:cNvSpPr>
              <a:spLocks noChangeArrowheads="1"/>
            </p:cNvSpPr>
            <p:nvPr/>
          </p:nvSpPr>
          <p:spPr bwMode="auto">
            <a:xfrm>
              <a:off x="4079875" y="6043613"/>
              <a:ext cx="117475" cy="79375"/>
            </a:xfrm>
            <a:custGeom>
              <a:avLst/>
              <a:gdLst>
                <a:gd name="T0" fmla="*/ 166010575 w 83"/>
                <a:gd name="T1" fmla="*/ 58086908 h 56"/>
                <a:gd name="T2" fmla="*/ 148010008 w 83"/>
                <a:gd name="T3" fmla="*/ 30044855 h 56"/>
                <a:gd name="T4" fmla="*/ 52003210 w 83"/>
                <a:gd name="T5" fmla="*/ 0 h 56"/>
                <a:gd name="T6" fmla="*/ 30001417 w 83"/>
                <a:gd name="T7" fmla="*/ 6008404 h 56"/>
                <a:gd name="T8" fmla="*/ 3999811 w 83"/>
                <a:gd name="T9" fmla="*/ 40060279 h 56"/>
                <a:gd name="T10" fmla="*/ 0 w 83"/>
                <a:gd name="T11" fmla="*/ 70105134 h 56"/>
                <a:gd name="T12" fmla="*/ 132007931 w 83"/>
                <a:gd name="T13" fmla="*/ 11216821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56"/>
                <a:gd name="T23" fmla="*/ 83 w 83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56">
                  <a:moveTo>
                    <a:pt x="83" y="29"/>
                  </a:moveTo>
                  <a:lnTo>
                    <a:pt x="74" y="15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66" y="56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2" name="AutoShape 148"/>
            <p:cNvSpPr>
              <a:spLocks noChangeArrowheads="1"/>
            </p:cNvSpPr>
            <p:nvPr/>
          </p:nvSpPr>
          <p:spPr bwMode="auto">
            <a:xfrm>
              <a:off x="4078288" y="6046788"/>
              <a:ext cx="101600" cy="57150"/>
            </a:xfrm>
            <a:custGeom>
              <a:avLst/>
              <a:gdLst>
                <a:gd name="T0" fmla="*/ 40443955 w 71"/>
                <a:gd name="T1" fmla="*/ 0 h 39"/>
                <a:gd name="T2" fmla="*/ 0 w 71"/>
                <a:gd name="T3" fmla="*/ 48850062 h 39"/>
                <a:gd name="T4" fmla="*/ 105153138 w 71"/>
                <a:gd name="T5" fmla="*/ 82832331 h 39"/>
                <a:gd name="T6" fmla="*/ 143575110 w 71"/>
                <a:gd name="T7" fmla="*/ 27610777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9"/>
                <a:gd name="T14" fmla="*/ 71 w 71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9">
                  <a:moveTo>
                    <a:pt x="20" y="0"/>
                  </a:moveTo>
                  <a:lnTo>
                    <a:pt x="0" y="23"/>
                  </a:lnTo>
                  <a:lnTo>
                    <a:pt x="52" y="39"/>
                  </a:lnTo>
                  <a:lnTo>
                    <a:pt x="71" y="1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3" name="AutoShape 149"/>
            <p:cNvSpPr>
              <a:spLocks noChangeArrowheads="1"/>
            </p:cNvSpPr>
            <p:nvPr/>
          </p:nvSpPr>
          <p:spPr bwMode="auto">
            <a:xfrm>
              <a:off x="4173538" y="6075363"/>
              <a:ext cx="112712" cy="71437"/>
            </a:xfrm>
            <a:custGeom>
              <a:avLst/>
              <a:gdLst>
                <a:gd name="T0" fmla="*/ 161295152 w 79"/>
                <a:gd name="T1" fmla="*/ 51465456 h 51"/>
                <a:gd name="T2" fmla="*/ 144961899 w 79"/>
                <a:gd name="T3" fmla="*/ 29691178 h 51"/>
                <a:gd name="T4" fmla="*/ 51042842 w 79"/>
                <a:gd name="T5" fmla="*/ 0 h 51"/>
                <a:gd name="T6" fmla="*/ 28584619 w 79"/>
                <a:gd name="T7" fmla="*/ 5937675 h 51"/>
                <a:gd name="T8" fmla="*/ 4083313 w 79"/>
                <a:gd name="T9" fmla="*/ 35628854 h 51"/>
                <a:gd name="T10" fmla="*/ 0 w 79"/>
                <a:gd name="T11" fmla="*/ 63340807 h 51"/>
                <a:gd name="T12" fmla="*/ 128627220 w 79"/>
                <a:gd name="T13" fmla="*/ 100950286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51"/>
                <a:gd name="T23" fmla="*/ 79 w 79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51">
                  <a:moveTo>
                    <a:pt x="79" y="26"/>
                  </a:moveTo>
                  <a:lnTo>
                    <a:pt x="71" y="15"/>
                  </a:lnTo>
                  <a:lnTo>
                    <a:pt x="25" y="0"/>
                  </a:lnTo>
                  <a:lnTo>
                    <a:pt x="14" y="3"/>
                  </a:lnTo>
                  <a:lnTo>
                    <a:pt x="2" y="18"/>
                  </a:lnTo>
                  <a:lnTo>
                    <a:pt x="0" y="32"/>
                  </a:lnTo>
                  <a:lnTo>
                    <a:pt x="63" y="51"/>
                  </a:lnTo>
                  <a:lnTo>
                    <a:pt x="79" y="26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4" name="AutoShape 150"/>
            <p:cNvSpPr>
              <a:spLocks noChangeArrowheads="1"/>
            </p:cNvSpPr>
            <p:nvPr/>
          </p:nvSpPr>
          <p:spPr bwMode="auto">
            <a:xfrm>
              <a:off x="4171950" y="6078538"/>
              <a:ext cx="96838" cy="49212"/>
            </a:xfrm>
            <a:custGeom>
              <a:avLst/>
              <a:gdLst>
                <a:gd name="T0" fmla="*/ 40249006 w 68"/>
                <a:gd name="T1" fmla="*/ 0 h 36"/>
                <a:gd name="T2" fmla="*/ 0 w 68"/>
                <a:gd name="T3" fmla="*/ 39440684 h 36"/>
                <a:gd name="T4" fmla="*/ 98609566 w 68"/>
                <a:gd name="T5" fmla="*/ 67611820 h 36"/>
                <a:gd name="T6" fmla="*/ 136846335 w 68"/>
                <a:gd name="T7" fmla="*/ 22537729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6"/>
                <a:gd name="T14" fmla="*/ 68 w 68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6">
                  <a:moveTo>
                    <a:pt x="20" y="0"/>
                  </a:moveTo>
                  <a:lnTo>
                    <a:pt x="0" y="21"/>
                  </a:lnTo>
                  <a:lnTo>
                    <a:pt x="49" y="36"/>
                  </a:lnTo>
                  <a:lnTo>
                    <a:pt x="68" y="1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5" name="AutoShape 151"/>
            <p:cNvSpPr>
              <a:spLocks noChangeArrowheads="1"/>
            </p:cNvSpPr>
            <p:nvPr/>
          </p:nvSpPr>
          <p:spPr bwMode="auto">
            <a:xfrm>
              <a:off x="4257675" y="6097588"/>
              <a:ext cx="400050" cy="161925"/>
            </a:xfrm>
            <a:custGeom>
              <a:avLst/>
              <a:gdLst>
                <a:gd name="T0" fmla="*/ 565330021 w 283"/>
                <a:gd name="T1" fmla="*/ 175098655 h 115"/>
                <a:gd name="T2" fmla="*/ 561335176 w 283"/>
                <a:gd name="T3" fmla="*/ 151222462 h 115"/>
                <a:gd name="T4" fmla="*/ 51938647 w 283"/>
                <a:gd name="T5" fmla="*/ 0 h 115"/>
                <a:gd name="T6" fmla="*/ 27966746 w 283"/>
                <a:gd name="T7" fmla="*/ 5968696 h 115"/>
                <a:gd name="T8" fmla="*/ 1997423 w 283"/>
                <a:gd name="T9" fmla="*/ 37805967 h 115"/>
                <a:gd name="T10" fmla="*/ 0 w 283"/>
                <a:gd name="T11" fmla="*/ 67652265 h 115"/>
                <a:gd name="T12" fmla="*/ 533368430 w 283"/>
                <a:gd name="T13" fmla="*/ 228822554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"/>
                <a:gd name="T22" fmla="*/ 0 h 115"/>
                <a:gd name="T23" fmla="*/ 283 w 283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" h="115">
                  <a:moveTo>
                    <a:pt x="283" y="88"/>
                  </a:moveTo>
                  <a:lnTo>
                    <a:pt x="281" y="7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267" y="115"/>
                  </a:lnTo>
                  <a:lnTo>
                    <a:pt x="283" y="8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6" name="AutoShape 152"/>
            <p:cNvSpPr>
              <a:spLocks noChangeArrowheads="1"/>
            </p:cNvSpPr>
            <p:nvPr/>
          </p:nvSpPr>
          <p:spPr bwMode="auto">
            <a:xfrm>
              <a:off x="4262438" y="6097588"/>
              <a:ext cx="390525" cy="144462"/>
            </a:xfrm>
            <a:custGeom>
              <a:avLst/>
              <a:gdLst>
                <a:gd name="T0" fmla="*/ 37991291 w 276"/>
                <a:gd name="T1" fmla="*/ 0 h 102"/>
                <a:gd name="T2" fmla="*/ 0 w 276"/>
                <a:gd name="T3" fmla="*/ 44031168 h 102"/>
                <a:gd name="T4" fmla="*/ 517877183 w 276"/>
                <a:gd name="T5" fmla="*/ 204146050 h 102"/>
                <a:gd name="T6" fmla="*/ 551868423 w 276"/>
                <a:gd name="T7" fmla="*/ 156111019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2"/>
                <a:gd name="T14" fmla="*/ 276 w 276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2">
                  <a:moveTo>
                    <a:pt x="19" y="0"/>
                  </a:moveTo>
                  <a:lnTo>
                    <a:pt x="0" y="22"/>
                  </a:lnTo>
                  <a:lnTo>
                    <a:pt x="259" y="102"/>
                  </a:lnTo>
                  <a:lnTo>
                    <a:pt x="276" y="7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7" name="AutoShape 153"/>
            <p:cNvSpPr>
              <a:spLocks noChangeArrowheads="1"/>
            </p:cNvSpPr>
            <p:nvPr/>
          </p:nvSpPr>
          <p:spPr bwMode="auto">
            <a:xfrm>
              <a:off x="4640263" y="6208713"/>
              <a:ext cx="117475" cy="79375"/>
            </a:xfrm>
            <a:custGeom>
              <a:avLst/>
              <a:gdLst>
                <a:gd name="T0" fmla="*/ 166010575 w 83"/>
                <a:gd name="T1" fmla="*/ 58086908 h 56"/>
                <a:gd name="T2" fmla="*/ 148010008 w 83"/>
                <a:gd name="T3" fmla="*/ 30044855 h 56"/>
                <a:gd name="T4" fmla="*/ 52003210 w 83"/>
                <a:gd name="T5" fmla="*/ 0 h 56"/>
                <a:gd name="T6" fmla="*/ 30001417 w 83"/>
                <a:gd name="T7" fmla="*/ 8012623 h 56"/>
                <a:gd name="T8" fmla="*/ 3999811 w 83"/>
                <a:gd name="T9" fmla="*/ 40060279 h 56"/>
                <a:gd name="T10" fmla="*/ 0 w 83"/>
                <a:gd name="T11" fmla="*/ 70105134 h 56"/>
                <a:gd name="T12" fmla="*/ 132007931 w 83"/>
                <a:gd name="T13" fmla="*/ 11216821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56"/>
                <a:gd name="T23" fmla="*/ 83 w 83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56">
                  <a:moveTo>
                    <a:pt x="83" y="29"/>
                  </a:moveTo>
                  <a:lnTo>
                    <a:pt x="74" y="15"/>
                  </a:lnTo>
                  <a:lnTo>
                    <a:pt x="26" y="0"/>
                  </a:lnTo>
                  <a:lnTo>
                    <a:pt x="15" y="4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66" y="56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8" name="AutoShape 154"/>
            <p:cNvSpPr>
              <a:spLocks noChangeArrowheads="1"/>
            </p:cNvSpPr>
            <p:nvPr/>
          </p:nvSpPr>
          <p:spPr bwMode="auto">
            <a:xfrm>
              <a:off x="4638675" y="6211888"/>
              <a:ext cx="100013" cy="57150"/>
            </a:xfrm>
            <a:custGeom>
              <a:avLst/>
              <a:gdLst>
                <a:gd name="T0" fmla="*/ 41802617 w 71"/>
                <a:gd name="T1" fmla="*/ 0 h 40"/>
                <a:gd name="T2" fmla="*/ 0 w 71"/>
                <a:gd name="T3" fmla="*/ 46437233 h 40"/>
                <a:gd name="T4" fmla="*/ 101520238 w 71"/>
                <a:gd name="T5" fmla="*/ 80761523 h 40"/>
                <a:gd name="T6" fmla="*/ 141332455 w 71"/>
                <a:gd name="T7" fmla="*/ 26247566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40"/>
                <a:gd name="T14" fmla="*/ 71 w 71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40">
                  <a:moveTo>
                    <a:pt x="21" y="0"/>
                  </a:moveTo>
                  <a:lnTo>
                    <a:pt x="0" y="23"/>
                  </a:lnTo>
                  <a:lnTo>
                    <a:pt x="51" y="40"/>
                  </a:lnTo>
                  <a:lnTo>
                    <a:pt x="71" y="1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9" name="AutoShape 155"/>
            <p:cNvSpPr>
              <a:spLocks noChangeArrowheads="1"/>
            </p:cNvSpPr>
            <p:nvPr/>
          </p:nvSpPr>
          <p:spPr bwMode="auto">
            <a:xfrm>
              <a:off x="4733925" y="6237288"/>
              <a:ext cx="117475" cy="79375"/>
            </a:xfrm>
            <a:custGeom>
              <a:avLst/>
              <a:gdLst>
                <a:gd name="T0" fmla="*/ 166009159 w 83"/>
                <a:gd name="T1" fmla="*/ 60089710 h 56"/>
                <a:gd name="T2" fmla="*/ 148008592 w 83"/>
                <a:gd name="T3" fmla="*/ 32047656 h 56"/>
                <a:gd name="T4" fmla="*/ 52003210 w 83"/>
                <a:gd name="T5" fmla="*/ 0 h 56"/>
                <a:gd name="T6" fmla="*/ 28001511 w 83"/>
                <a:gd name="T7" fmla="*/ 6008404 h 56"/>
                <a:gd name="T8" fmla="*/ 1999906 w 83"/>
                <a:gd name="T9" fmla="*/ 40060279 h 56"/>
                <a:gd name="T10" fmla="*/ 0 w 83"/>
                <a:gd name="T11" fmla="*/ 70105134 h 56"/>
                <a:gd name="T12" fmla="*/ 130006610 w 83"/>
                <a:gd name="T13" fmla="*/ 11216821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56"/>
                <a:gd name="T23" fmla="*/ 83 w 83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56">
                  <a:moveTo>
                    <a:pt x="83" y="30"/>
                  </a:moveTo>
                  <a:lnTo>
                    <a:pt x="74" y="1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65" y="56"/>
                  </a:lnTo>
                  <a:lnTo>
                    <a:pt x="83" y="30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0" name="AutoShape 156"/>
            <p:cNvSpPr>
              <a:spLocks noChangeArrowheads="1"/>
            </p:cNvSpPr>
            <p:nvPr/>
          </p:nvSpPr>
          <p:spPr bwMode="auto">
            <a:xfrm>
              <a:off x="4732338" y="6242050"/>
              <a:ext cx="100012" cy="55563"/>
            </a:xfrm>
            <a:custGeom>
              <a:avLst/>
              <a:gdLst>
                <a:gd name="T0" fmla="*/ 42399373 w 70"/>
                <a:gd name="T1" fmla="*/ 0 h 38"/>
                <a:gd name="T2" fmla="*/ 0 w 70"/>
                <a:gd name="T3" fmla="*/ 46653912 h 38"/>
                <a:gd name="T4" fmla="*/ 102969498 w 70"/>
                <a:gd name="T5" fmla="*/ 80583896 h 38"/>
                <a:gd name="T6" fmla="*/ 141331243 w 70"/>
                <a:gd name="T7" fmla="*/ 27568021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38"/>
                <a:gd name="T14" fmla="*/ 70 w 7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38">
                  <a:moveTo>
                    <a:pt x="21" y="0"/>
                  </a:moveTo>
                  <a:lnTo>
                    <a:pt x="0" y="22"/>
                  </a:lnTo>
                  <a:lnTo>
                    <a:pt x="51" y="38"/>
                  </a:lnTo>
                  <a:lnTo>
                    <a:pt x="70" y="1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1" name="AutoShape 157"/>
            <p:cNvSpPr>
              <a:spLocks noChangeArrowheads="1"/>
            </p:cNvSpPr>
            <p:nvPr/>
          </p:nvSpPr>
          <p:spPr bwMode="auto">
            <a:xfrm>
              <a:off x="4978400" y="6080125"/>
              <a:ext cx="165100" cy="90488"/>
            </a:xfrm>
            <a:custGeom>
              <a:avLst/>
              <a:gdLst>
                <a:gd name="T0" fmla="*/ 233310496 w 116"/>
                <a:gd name="T1" fmla="*/ 74757009 h 65"/>
                <a:gd name="T2" fmla="*/ 219231451 w 116"/>
                <a:gd name="T3" fmla="*/ 43279714 h 65"/>
                <a:gd name="T4" fmla="*/ 56316179 w 116"/>
                <a:gd name="T5" fmla="*/ 0 h 65"/>
                <a:gd name="T6" fmla="*/ 32180267 w 116"/>
                <a:gd name="T7" fmla="*/ 7869672 h 65"/>
                <a:gd name="T8" fmla="*/ 6033266 w 116"/>
                <a:gd name="T9" fmla="*/ 37378505 h 65"/>
                <a:gd name="T10" fmla="*/ 0 w 116"/>
                <a:gd name="T11" fmla="*/ 70822869 h 65"/>
                <a:gd name="T12" fmla="*/ 197106628 w 116"/>
                <a:gd name="T13" fmla="*/ 127873465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65"/>
                <a:gd name="T23" fmla="*/ 116 w 116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65">
                  <a:moveTo>
                    <a:pt x="116" y="38"/>
                  </a:moveTo>
                  <a:lnTo>
                    <a:pt x="109" y="22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3" y="19"/>
                  </a:lnTo>
                  <a:lnTo>
                    <a:pt x="0" y="36"/>
                  </a:lnTo>
                  <a:lnTo>
                    <a:pt x="98" y="65"/>
                  </a:lnTo>
                  <a:lnTo>
                    <a:pt x="116" y="3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2" name="AutoShape 158"/>
            <p:cNvSpPr>
              <a:spLocks noChangeArrowheads="1"/>
            </p:cNvSpPr>
            <p:nvPr/>
          </p:nvSpPr>
          <p:spPr bwMode="auto">
            <a:xfrm>
              <a:off x="4983163" y="6081713"/>
              <a:ext cx="150812" cy="65087"/>
            </a:xfrm>
            <a:custGeom>
              <a:avLst/>
              <a:gdLst>
                <a:gd name="T0" fmla="*/ 37843946 w 107"/>
                <a:gd name="T1" fmla="*/ 0 h 46"/>
                <a:gd name="T2" fmla="*/ 0 w 107"/>
                <a:gd name="T3" fmla="*/ 41989605 h 46"/>
                <a:gd name="T4" fmla="*/ 179259090 w 107"/>
                <a:gd name="T5" fmla="*/ 91977836 h 46"/>
                <a:gd name="T6" fmla="*/ 213118498 w 107"/>
                <a:gd name="T7" fmla="*/ 47988928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"/>
                <a:gd name="T13" fmla="*/ 0 h 46"/>
                <a:gd name="T14" fmla="*/ 107 w 107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" h="46">
                  <a:moveTo>
                    <a:pt x="19" y="0"/>
                  </a:moveTo>
                  <a:lnTo>
                    <a:pt x="0" y="21"/>
                  </a:lnTo>
                  <a:lnTo>
                    <a:pt x="90" y="46"/>
                  </a:lnTo>
                  <a:lnTo>
                    <a:pt x="107" y="2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" name="AutoShape 159"/>
            <p:cNvSpPr>
              <a:spLocks noChangeArrowheads="1"/>
            </p:cNvSpPr>
            <p:nvPr/>
          </p:nvSpPr>
          <p:spPr bwMode="auto">
            <a:xfrm>
              <a:off x="4900613" y="6110288"/>
              <a:ext cx="90487" cy="71437"/>
            </a:xfrm>
            <a:custGeom>
              <a:avLst/>
              <a:gdLst>
                <a:gd name="T0" fmla="*/ 127870856 w 64"/>
                <a:gd name="T1" fmla="*/ 36342859 h 50"/>
                <a:gd name="T2" fmla="*/ 113884959 w 64"/>
                <a:gd name="T3" fmla="*/ 14133096 h 50"/>
                <a:gd name="T4" fmla="*/ 51948021 w 64"/>
                <a:gd name="T5" fmla="*/ 0 h 50"/>
                <a:gd name="T6" fmla="*/ 29969577 w 64"/>
                <a:gd name="T7" fmla="*/ 8076667 h 50"/>
                <a:gd name="T8" fmla="*/ 1997783 w 64"/>
                <a:gd name="T9" fmla="*/ 40380479 h 50"/>
                <a:gd name="T10" fmla="*/ 0 w 64"/>
                <a:gd name="T11" fmla="*/ 68646671 h 50"/>
                <a:gd name="T12" fmla="*/ 95903495 w 64"/>
                <a:gd name="T13" fmla="*/ 100950482 h 50"/>
                <a:gd name="T14" fmla="*/ 97901279 w 64"/>
                <a:gd name="T15" fmla="*/ 92873815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4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" name="AutoShape 160"/>
            <p:cNvSpPr>
              <a:spLocks noChangeArrowheads="1"/>
            </p:cNvSpPr>
            <p:nvPr/>
          </p:nvSpPr>
          <p:spPr bwMode="auto">
            <a:xfrm>
              <a:off x="4900613" y="6110288"/>
              <a:ext cx="77787" cy="47625"/>
            </a:xfrm>
            <a:custGeom>
              <a:avLst/>
              <a:gdLst>
                <a:gd name="T0" fmla="*/ 109924345 w 55"/>
                <a:gd name="T1" fmla="*/ 17814551 h 34"/>
                <a:gd name="T2" fmla="*/ 41971037 w 55"/>
                <a:gd name="T3" fmla="*/ 0 h 34"/>
                <a:gd name="T4" fmla="*/ 0 w 55"/>
                <a:gd name="T5" fmla="*/ 45526699 h 34"/>
                <a:gd name="T6" fmla="*/ 71950146 w 55"/>
                <a:gd name="T7" fmla="*/ 67301129 h 34"/>
                <a:gd name="T8" fmla="*/ 77946817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5" name="AutoShape 161"/>
            <p:cNvSpPr>
              <a:spLocks noChangeArrowheads="1"/>
            </p:cNvSpPr>
            <p:nvPr/>
          </p:nvSpPr>
          <p:spPr bwMode="auto">
            <a:xfrm>
              <a:off x="4964113" y="6127750"/>
              <a:ext cx="149225" cy="87313"/>
            </a:xfrm>
            <a:custGeom>
              <a:avLst/>
              <a:gdLst>
                <a:gd name="T0" fmla="*/ 210877450 w 106"/>
                <a:gd name="T1" fmla="*/ 69900498 h 61"/>
                <a:gd name="T2" fmla="*/ 192973265 w 106"/>
                <a:gd name="T3" fmla="*/ 37006398 h 61"/>
                <a:gd name="T4" fmla="*/ 51724764 w 106"/>
                <a:gd name="T5" fmla="*/ 0 h 61"/>
                <a:gd name="T6" fmla="*/ 29840777 w 106"/>
                <a:gd name="T7" fmla="*/ 6167733 h 61"/>
                <a:gd name="T8" fmla="*/ 3978395 w 106"/>
                <a:gd name="T9" fmla="*/ 41117266 h 61"/>
                <a:gd name="T10" fmla="*/ 0 w 106"/>
                <a:gd name="T11" fmla="*/ 74011365 h 61"/>
                <a:gd name="T12" fmla="*/ 173078475 w 106"/>
                <a:gd name="T13" fmla="*/ 125408664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6"/>
                <a:gd name="T22" fmla="*/ 0 h 61"/>
                <a:gd name="T23" fmla="*/ 106 w 106"/>
                <a:gd name="T24" fmla="*/ 61 h 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6" h="61">
                  <a:moveTo>
                    <a:pt x="106" y="34"/>
                  </a:moveTo>
                  <a:lnTo>
                    <a:pt x="97" y="18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6"/>
                  </a:lnTo>
                  <a:lnTo>
                    <a:pt x="87" y="61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6" name="AutoShape 162"/>
            <p:cNvSpPr>
              <a:spLocks noChangeArrowheads="1"/>
            </p:cNvSpPr>
            <p:nvPr/>
          </p:nvSpPr>
          <p:spPr bwMode="auto">
            <a:xfrm>
              <a:off x="4965700" y="6130925"/>
              <a:ext cx="133350" cy="58738"/>
            </a:xfrm>
            <a:custGeom>
              <a:avLst/>
              <a:gdLst>
                <a:gd name="T0" fmla="*/ 38089867 w 94"/>
                <a:gd name="T1" fmla="*/ 0 h 41"/>
                <a:gd name="T2" fmla="*/ 0 w 94"/>
                <a:gd name="T3" fmla="*/ 42514851 h 41"/>
                <a:gd name="T4" fmla="*/ 156368480 w 94"/>
                <a:gd name="T5" fmla="*/ 83005390 h 41"/>
                <a:gd name="T6" fmla="*/ 188443411 w 94"/>
                <a:gd name="T7" fmla="*/ 36441915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41"/>
                <a:gd name="T14" fmla="*/ 94 w 94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41">
                  <a:moveTo>
                    <a:pt x="19" y="0"/>
                  </a:moveTo>
                  <a:lnTo>
                    <a:pt x="0" y="21"/>
                  </a:lnTo>
                  <a:lnTo>
                    <a:pt x="78" y="41"/>
                  </a:lnTo>
                  <a:lnTo>
                    <a:pt x="94" y="1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7" name="AutoShape 163"/>
            <p:cNvSpPr>
              <a:spLocks noChangeArrowheads="1"/>
            </p:cNvSpPr>
            <p:nvPr/>
          </p:nvSpPr>
          <p:spPr bwMode="auto">
            <a:xfrm>
              <a:off x="4913313" y="6173788"/>
              <a:ext cx="165100" cy="92075"/>
            </a:xfrm>
            <a:custGeom>
              <a:avLst/>
              <a:gdLst>
                <a:gd name="T0" fmla="*/ 233310496 w 116"/>
                <a:gd name="T1" fmla="*/ 76066699 h 65"/>
                <a:gd name="T2" fmla="*/ 217220362 w 116"/>
                <a:gd name="T3" fmla="*/ 42037195 h 65"/>
                <a:gd name="T4" fmla="*/ 54305091 w 116"/>
                <a:gd name="T5" fmla="*/ 0 h 65"/>
                <a:gd name="T6" fmla="*/ 30169178 w 116"/>
                <a:gd name="T7" fmla="*/ 6004707 h 65"/>
                <a:gd name="T8" fmla="*/ 4022178 w 116"/>
                <a:gd name="T9" fmla="*/ 40035627 h 65"/>
                <a:gd name="T10" fmla="*/ 0 w 116"/>
                <a:gd name="T11" fmla="*/ 72063561 h 65"/>
                <a:gd name="T12" fmla="*/ 197106628 w 116"/>
                <a:gd name="T13" fmla="*/ 1301147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65"/>
                <a:gd name="T23" fmla="*/ 116 w 116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65">
                  <a:moveTo>
                    <a:pt x="116" y="38"/>
                  </a:moveTo>
                  <a:lnTo>
                    <a:pt x="108" y="21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6"/>
                  </a:lnTo>
                  <a:lnTo>
                    <a:pt x="98" y="65"/>
                  </a:lnTo>
                  <a:lnTo>
                    <a:pt x="116" y="3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8" name="AutoShape 164"/>
            <p:cNvSpPr>
              <a:spLocks noChangeArrowheads="1"/>
            </p:cNvSpPr>
            <p:nvPr/>
          </p:nvSpPr>
          <p:spPr bwMode="auto">
            <a:xfrm>
              <a:off x="4916488" y="6176963"/>
              <a:ext cx="152400" cy="65087"/>
            </a:xfrm>
            <a:custGeom>
              <a:avLst/>
              <a:gdLst>
                <a:gd name="T0" fmla="*/ 39882233 w 108"/>
                <a:gd name="T1" fmla="*/ 0 h 46"/>
                <a:gd name="T2" fmla="*/ 0 w 108"/>
                <a:gd name="T3" fmla="*/ 41989605 h 46"/>
                <a:gd name="T4" fmla="*/ 181463244 w 108"/>
                <a:gd name="T5" fmla="*/ 91977836 h 46"/>
                <a:gd name="T6" fmla="*/ 215363778 w 108"/>
                <a:gd name="T7" fmla="*/ 45989625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46"/>
                <a:gd name="T14" fmla="*/ 108 w 108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46">
                  <a:moveTo>
                    <a:pt x="20" y="0"/>
                  </a:moveTo>
                  <a:lnTo>
                    <a:pt x="0" y="21"/>
                  </a:lnTo>
                  <a:lnTo>
                    <a:pt x="91" y="46"/>
                  </a:lnTo>
                  <a:lnTo>
                    <a:pt x="108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9" name="AutoShape 165"/>
            <p:cNvSpPr>
              <a:spLocks noChangeArrowheads="1"/>
            </p:cNvSpPr>
            <p:nvPr/>
          </p:nvSpPr>
          <p:spPr bwMode="auto">
            <a:xfrm>
              <a:off x="4848225" y="6216650"/>
              <a:ext cx="193675" cy="104775"/>
            </a:xfrm>
            <a:custGeom>
              <a:avLst/>
              <a:gdLst>
                <a:gd name="T0" fmla="*/ 273691257 w 136"/>
                <a:gd name="T1" fmla="*/ 89600786 h 75"/>
                <a:gd name="T2" fmla="*/ 255579796 w 136"/>
                <a:gd name="T3" fmla="*/ 52591462 h 75"/>
                <a:gd name="T4" fmla="*/ 56348032 w 136"/>
                <a:gd name="T5" fmla="*/ 0 h 75"/>
                <a:gd name="T6" fmla="*/ 32198469 w 136"/>
                <a:gd name="T7" fmla="*/ 5843651 h 75"/>
                <a:gd name="T8" fmla="*/ 6036679 w 136"/>
                <a:gd name="T9" fmla="*/ 40904160 h 75"/>
                <a:gd name="T10" fmla="*/ 0 w 136"/>
                <a:gd name="T11" fmla="*/ 75966066 h 75"/>
                <a:gd name="T12" fmla="*/ 233442459 w 136"/>
                <a:gd name="T13" fmla="*/ 146088481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75"/>
                <a:gd name="T23" fmla="*/ 136 w 136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75">
                  <a:moveTo>
                    <a:pt x="136" y="46"/>
                  </a:moveTo>
                  <a:lnTo>
                    <a:pt x="127" y="27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3" y="21"/>
                  </a:lnTo>
                  <a:lnTo>
                    <a:pt x="0" y="39"/>
                  </a:lnTo>
                  <a:lnTo>
                    <a:pt x="116" y="75"/>
                  </a:lnTo>
                  <a:lnTo>
                    <a:pt x="136" y="46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0" name="AutoShape 166"/>
            <p:cNvSpPr>
              <a:spLocks noChangeArrowheads="1"/>
            </p:cNvSpPr>
            <p:nvPr/>
          </p:nvSpPr>
          <p:spPr bwMode="auto">
            <a:xfrm>
              <a:off x="4852988" y="6218238"/>
              <a:ext cx="174625" cy="76200"/>
            </a:xfrm>
            <a:custGeom>
              <a:avLst/>
              <a:gdLst>
                <a:gd name="T0" fmla="*/ 40125418 w 123"/>
                <a:gd name="T1" fmla="*/ 0 h 53"/>
                <a:gd name="T2" fmla="*/ 0 w 123"/>
                <a:gd name="T3" fmla="*/ 47612060 h 53"/>
                <a:gd name="T4" fmla="*/ 212664856 w 123"/>
                <a:gd name="T5" fmla="*/ 109713623 h 53"/>
                <a:gd name="T6" fmla="*/ 246770680 w 123"/>
                <a:gd name="T7" fmla="*/ 57962321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"/>
                <a:gd name="T13" fmla="*/ 0 h 53"/>
                <a:gd name="T14" fmla="*/ 123 w 123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" h="53">
                  <a:moveTo>
                    <a:pt x="20" y="0"/>
                  </a:moveTo>
                  <a:lnTo>
                    <a:pt x="0" y="23"/>
                  </a:lnTo>
                  <a:lnTo>
                    <a:pt x="106" y="53"/>
                  </a:lnTo>
                  <a:lnTo>
                    <a:pt x="123" y="2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1" name="AutoShape 167"/>
            <p:cNvSpPr>
              <a:spLocks noChangeArrowheads="1"/>
            </p:cNvSpPr>
            <p:nvPr/>
          </p:nvSpPr>
          <p:spPr bwMode="auto">
            <a:xfrm>
              <a:off x="4795838" y="5940425"/>
              <a:ext cx="68262" cy="47625"/>
            </a:xfrm>
            <a:custGeom>
              <a:avLst/>
              <a:gdLst>
                <a:gd name="T0" fmla="*/ 96465351 w 49"/>
                <a:gd name="T1" fmla="*/ 39040594 h 32"/>
                <a:gd name="T2" fmla="*/ 88590145 w 49"/>
                <a:gd name="T3" fmla="*/ 21688723 h 32"/>
                <a:gd name="T4" fmla="*/ 23624224 w 49"/>
                <a:gd name="T5" fmla="*/ 0 h 32"/>
                <a:gd name="T6" fmla="*/ 15749019 w 49"/>
                <a:gd name="T7" fmla="*/ 2168426 h 32"/>
                <a:gd name="T8" fmla="*/ 1968453 w 49"/>
                <a:gd name="T9" fmla="*/ 21688723 h 32"/>
                <a:gd name="T10" fmla="*/ 0 w 49"/>
                <a:gd name="T11" fmla="*/ 41209020 h 32"/>
                <a:gd name="T12" fmla="*/ 80716332 w 49"/>
                <a:gd name="T13" fmla="*/ 69404508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2"/>
                <a:gd name="T23" fmla="*/ 49 w 49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2">
                  <a:moveTo>
                    <a:pt x="49" y="18"/>
                  </a:moveTo>
                  <a:lnTo>
                    <a:pt x="45" y="1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1" y="32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2" name="AutoShape 168"/>
            <p:cNvSpPr>
              <a:spLocks noChangeArrowheads="1"/>
            </p:cNvSpPr>
            <p:nvPr/>
          </p:nvSpPr>
          <p:spPr bwMode="auto">
            <a:xfrm>
              <a:off x="4797425" y="5940425"/>
              <a:ext cx="60325" cy="34925"/>
            </a:xfrm>
            <a:custGeom>
              <a:avLst/>
              <a:gdLst>
                <a:gd name="T0" fmla="*/ 17040441 w 44"/>
                <a:gd name="T1" fmla="*/ 0 h 23"/>
                <a:gd name="T2" fmla="*/ 0 w 44"/>
                <a:gd name="T3" fmla="*/ 26869473 h 23"/>
                <a:gd name="T4" fmla="*/ 68163137 w 44"/>
                <a:gd name="T5" fmla="*/ 51500709 h 23"/>
                <a:gd name="T6" fmla="*/ 83310196 w 44"/>
                <a:gd name="T7" fmla="*/ 2239148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9" y="0"/>
                  </a:moveTo>
                  <a:lnTo>
                    <a:pt x="0" y="12"/>
                  </a:lnTo>
                  <a:lnTo>
                    <a:pt x="36" y="23"/>
                  </a:lnTo>
                  <a:lnTo>
                    <a:pt x="44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3" name="AutoShape 169"/>
            <p:cNvSpPr>
              <a:spLocks noChangeArrowheads="1"/>
            </p:cNvSpPr>
            <p:nvPr/>
          </p:nvSpPr>
          <p:spPr bwMode="auto">
            <a:xfrm>
              <a:off x="4856163" y="5959475"/>
              <a:ext cx="69850" cy="42863"/>
            </a:xfrm>
            <a:custGeom>
              <a:avLst/>
              <a:gdLst>
                <a:gd name="T0" fmla="*/ 98708029 w 49"/>
                <a:gd name="T1" fmla="*/ 33216060 h 31"/>
                <a:gd name="T2" fmla="*/ 92665291 w 49"/>
                <a:gd name="T3" fmla="*/ 15631168 h 31"/>
                <a:gd name="T4" fmla="*/ 26188048 w 49"/>
                <a:gd name="T5" fmla="*/ 0 h 31"/>
                <a:gd name="T6" fmla="*/ 14101147 w 49"/>
                <a:gd name="T7" fmla="*/ 1953723 h 31"/>
                <a:gd name="T8" fmla="*/ 4028492 w 49"/>
                <a:gd name="T9" fmla="*/ 19538615 h 31"/>
                <a:gd name="T10" fmla="*/ 0 w 49"/>
                <a:gd name="T11" fmla="*/ 35169783 h 31"/>
                <a:gd name="T12" fmla="*/ 80578390 w 49"/>
                <a:gd name="T13" fmla="*/ 60570950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49" y="17"/>
                  </a:moveTo>
                  <a:lnTo>
                    <a:pt x="46" y="8"/>
                  </a:lnTo>
                  <a:lnTo>
                    <a:pt x="13" y="0"/>
                  </a:lnTo>
                  <a:lnTo>
                    <a:pt x="7" y="1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40" y="31"/>
                  </a:lnTo>
                  <a:lnTo>
                    <a:pt x="49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4" name="AutoShape 170"/>
            <p:cNvSpPr>
              <a:spLocks noChangeArrowheads="1"/>
            </p:cNvSpPr>
            <p:nvPr/>
          </p:nvSpPr>
          <p:spPr bwMode="auto">
            <a:xfrm>
              <a:off x="4857750" y="5959475"/>
              <a:ext cx="60325" cy="30163"/>
            </a:xfrm>
            <a:custGeom>
              <a:avLst/>
              <a:gdLst>
                <a:gd name="T0" fmla="*/ 16623846 w 42"/>
                <a:gd name="T1" fmla="*/ 0 h 21"/>
                <a:gd name="T2" fmla="*/ 0 w 42"/>
                <a:gd name="T3" fmla="*/ 22327802 h 21"/>
                <a:gd name="T4" fmla="*/ 72731842 w 42"/>
                <a:gd name="T5" fmla="*/ 42624628 h 21"/>
                <a:gd name="T6" fmla="*/ 87278785 w 42"/>
                <a:gd name="T7" fmla="*/ 2029682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21"/>
                <a:gd name="T14" fmla="*/ 42 w 4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21">
                  <a:moveTo>
                    <a:pt x="8" y="0"/>
                  </a:moveTo>
                  <a:lnTo>
                    <a:pt x="0" y="11"/>
                  </a:lnTo>
                  <a:lnTo>
                    <a:pt x="35" y="21"/>
                  </a:lnTo>
                  <a:lnTo>
                    <a:pt x="42" y="1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5" name="AutoShape 171"/>
            <p:cNvSpPr>
              <a:spLocks noChangeArrowheads="1"/>
            </p:cNvSpPr>
            <p:nvPr/>
          </p:nvSpPr>
          <p:spPr bwMode="auto">
            <a:xfrm>
              <a:off x="4913313" y="5975350"/>
              <a:ext cx="77787" cy="42863"/>
            </a:xfrm>
            <a:custGeom>
              <a:avLst/>
              <a:gdLst>
                <a:gd name="T0" fmla="*/ 109925760 w 55"/>
                <a:gd name="T1" fmla="*/ 33217442 h 31"/>
                <a:gd name="T2" fmla="*/ 101930670 w 55"/>
                <a:gd name="T3" fmla="*/ 15631168 h 31"/>
                <a:gd name="T4" fmla="*/ 27980691 w 55"/>
                <a:gd name="T5" fmla="*/ 0 h 31"/>
                <a:gd name="T6" fmla="*/ 15988764 w 55"/>
                <a:gd name="T7" fmla="*/ 1953723 h 31"/>
                <a:gd name="T8" fmla="*/ 1998419 w 55"/>
                <a:gd name="T9" fmla="*/ 17584891 h 31"/>
                <a:gd name="T10" fmla="*/ 0 w 55"/>
                <a:gd name="T11" fmla="*/ 35171166 h 31"/>
                <a:gd name="T12" fmla="*/ 91938577 w 55"/>
                <a:gd name="T13" fmla="*/ 60572332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1"/>
                <a:gd name="T23" fmla="*/ 55 w 55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1">
                  <a:moveTo>
                    <a:pt x="55" y="17"/>
                  </a:moveTo>
                  <a:lnTo>
                    <a:pt x="51" y="8"/>
                  </a:lnTo>
                  <a:lnTo>
                    <a:pt x="14" y="0"/>
                  </a:lnTo>
                  <a:lnTo>
                    <a:pt x="8" y="1"/>
                  </a:lnTo>
                  <a:lnTo>
                    <a:pt x="1" y="9"/>
                  </a:lnTo>
                  <a:lnTo>
                    <a:pt x="0" y="18"/>
                  </a:lnTo>
                  <a:lnTo>
                    <a:pt x="46" y="31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6" name="AutoShape 172"/>
            <p:cNvSpPr>
              <a:spLocks noChangeArrowheads="1"/>
            </p:cNvSpPr>
            <p:nvPr/>
          </p:nvSpPr>
          <p:spPr bwMode="auto">
            <a:xfrm>
              <a:off x="4916488" y="5975350"/>
              <a:ext cx="69850" cy="28575"/>
            </a:xfrm>
            <a:custGeom>
              <a:avLst/>
              <a:gdLst>
                <a:gd name="T0" fmla="*/ 20145310 w 49"/>
                <a:gd name="T1" fmla="*/ 0 h 21"/>
                <a:gd name="T2" fmla="*/ 0 w 49"/>
                <a:gd name="T3" fmla="*/ 21152304 h 21"/>
                <a:gd name="T4" fmla="*/ 80579815 w 49"/>
                <a:gd name="T5" fmla="*/ 40381918 h 21"/>
                <a:gd name="T6" fmla="*/ 98709454 w 49"/>
                <a:gd name="T7" fmla="*/ 19229614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1"/>
                  </a:lnTo>
                  <a:lnTo>
                    <a:pt x="40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7" name="AutoShape 173"/>
            <p:cNvSpPr>
              <a:spLocks noChangeArrowheads="1"/>
            </p:cNvSpPr>
            <p:nvPr/>
          </p:nvSpPr>
          <p:spPr bwMode="auto">
            <a:xfrm>
              <a:off x="4705350" y="5951538"/>
              <a:ext cx="79375" cy="44450"/>
            </a:xfrm>
            <a:custGeom>
              <a:avLst/>
              <a:gdLst>
                <a:gd name="T0" fmla="*/ 112168214 w 56"/>
                <a:gd name="T1" fmla="*/ 35333583 h 32"/>
                <a:gd name="T2" fmla="*/ 102152790 w 56"/>
                <a:gd name="T3" fmla="*/ 17666097 h 32"/>
                <a:gd name="T4" fmla="*/ 28042054 w 56"/>
                <a:gd name="T5" fmla="*/ 0 h 32"/>
                <a:gd name="T6" fmla="*/ 18026629 w 56"/>
                <a:gd name="T7" fmla="*/ 1962745 h 32"/>
                <a:gd name="T8" fmla="*/ 6008404 w 56"/>
                <a:gd name="T9" fmla="*/ 19630231 h 32"/>
                <a:gd name="T10" fmla="*/ 0 w 56"/>
                <a:gd name="T11" fmla="*/ 37296328 h 32"/>
                <a:gd name="T12" fmla="*/ 92138783 w 56"/>
                <a:gd name="T13" fmla="*/ 62814795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32"/>
                <a:gd name="T23" fmla="*/ 56 w 56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32">
                  <a:moveTo>
                    <a:pt x="56" y="18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9" y="1"/>
                  </a:lnTo>
                  <a:lnTo>
                    <a:pt x="3" y="10"/>
                  </a:lnTo>
                  <a:lnTo>
                    <a:pt x="0" y="19"/>
                  </a:lnTo>
                  <a:lnTo>
                    <a:pt x="46" y="32"/>
                  </a:lnTo>
                  <a:lnTo>
                    <a:pt x="56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8" name="AutoShape 174"/>
            <p:cNvSpPr>
              <a:spLocks noChangeArrowheads="1"/>
            </p:cNvSpPr>
            <p:nvPr/>
          </p:nvSpPr>
          <p:spPr bwMode="auto">
            <a:xfrm>
              <a:off x="4708525" y="5951538"/>
              <a:ext cx="66675" cy="31750"/>
            </a:xfrm>
            <a:custGeom>
              <a:avLst/>
              <a:gdLst>
                <a:gd name="T0" fmla="*/ 17297995 w 48"/>
                <a:gd name="T1" fmla="*/ 0 h 22"/>
                <a:gd name="T2" fmla="*/ 0 w 48"/>
                <a:gd name="T3" fmla="*/ 22434261 h 22"/>
                <a:gd name="T4" fmla="*/ 76881831 w 48"/>
                <a:gd name="T5" fmla="*/ 44867080 h 22"/>
                <a:gd name="T6" fmla="*/ 92257364 w 48"/>
                <a:gd name="T7" fmla="*/ 2039360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22"/>
                <a:gd name="T14" fmla="*/ 48 w 48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22">
                  <a:moveTo>
                    <a:pt x="9" y="0"/>
                  </a:moveTo>
                  <a:lnTo>
                    <a:pt x="0" y="11"/>
                  </a:lnTo>
                  <a:lnTo>
                    <a:pt x="40" y="22"/>
                  </a:lnTo>
                  <a:lnTo>
                    <a:pt x="48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9" name="AutoShape 175"/>
            <p:cNvSpPr>
              <a:spLocks noChangeArrowheads="1"/>
            </p:cNvSpPr>
            <p:nvPr/>
          </p:nvSpPr>
          <p:spPr bwMode="auto">
            <a:xfrm>
              <a:off x="4773613" y="5969000"/>
              <a:ext cx="79375" cy="42863"/>
            </a:xfrm>
            <a:custGeom>
              <a:avLst/>
              <a:gdLst>
                <a:gd name="T0" fmla="*/ 112168214 w 56"/>
                <a:gd name="T1" fmla="*/ 32144485 h 31"/>
                <a:gd name="T2" fmla="*/ 102152790 w 56"/>
                <a:gd name="T3" fmla="*/ 18908114 h 31"/>
                <a:gd name="T4" fmla="*/ 28042054 w 56"/>
                <a:gd name="T5" fmla="*/ 0 h 31"/>
                <a:gd name="T6" fmla="*/ 18026629 w 56"/>
                <a:gd name="T7" fmla="*/ 1891503 h 31"/>
                <a:gd name="T8" fmla="*/ 4005603 w 56"/>
                <a:gd name="T9" fmla="*/ 18908114 h 31"/>
                <a:gd name="T10" fmla="*/ 0 w 56"/>
                <a:gd name="T11" fmla="*/ 37817610 h 31"/>
                <a:gd name="T12" fmla="*/ 92138783 w 56"/>
                <a:gd name="T13" fmla="*/ 5861722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31"/>
                <a:gd name="T23" fmla="*/ 56 w 56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31">
                  <a:moveTo>
                    <a:pt x="56" y="17"/>
                  </a:moveTo>
                  <a:lnTo>
                    <a:pt x="51" y="10"/>
                  </a:lnTo>
                  <a:lnTo>
                    <a:pt x="14" y="0"/>
                  </a:lnTo>
                  <a:lnTo>
                    <a:pt x="9" y="1"/>
                  </a:lnTo>
                  <a:lnTo>
                    <a:pt x="2" y="10"/>
                  </a:lnTo>
                  <a:lnTo>
                    <a:pt x="0" y="20"/>
                  </a:lnTo>
                  <a:lnTo>
                    <a:pt x="46" y="31"/>
                  </a:lnTo>
                  <a:lnTo>
                    <a:pt x="56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0" name="AutoShape 176"/>
            <p:cNvSpPr>
              <a:spLocks noChangeArrowheads="1"/>
            </p:cNvSpPr>
            <p:nvPr/>
          </p:nvSpPr>
          <p:spPr bwMode="auto">
            <a:xfrm>
              <a:off x="4775200" y="5970588"/>
              <a:ext cx="69850" cy="30162"/>
            </a:xfrm>
            <a:custGeom>
              <a:avLst/>
              <a:gdLst>
                <a:gd name="T0" fmla="*/ 20992835 w 48"/>
                <a:gd name="T1" fmla="*/ 0 h 21"/>
                <a:gd name="T2" fmla="*/ 0 w 48"/>
                <a:gd name="T3" fmla="*/ 22327061 h 21"/>
                <a:gd name="T4" fmla="*/ 86071207 w 48"/>
                <a:gd name="T5" fmla="*/ 42623215 h 21"/>
                <a:gd name="T6" fmla="*/ 100765901 w 48"/>
                <a:gd name="T7" fmla="*/ 20296153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21"/>
                <a:gd name="T14" fmla="*/ 48 w 4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21">
                  <a:moveTo>
                    <a:pt x="10" y="0"/>
                  </a:moveTo>
                  <a:lnTo>
                    <a:pt x="0" y="11"/>
                  </a:lnTo>
                  <a:lnTo>
                    <a:pt x="41" y="21"/>
                  </a:lnTo>
                  <a:lnTo>
                    <a:pt x="48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1" name="AutoShape 177"/>
            <p:cNvSpPr>
              <a:spLocks noChangeArrowheads="1"/>
            </p:cNvSpPr>
            <p:nvPr/>
          </p:nvSpPr>
          <p:spPr bwMode="auto">
            <a:xfrm>
              <a:off x="4840288" y="5988050"/>
              <a:ext cx="76200" cy="44450"/>
            </a:xfrm>
            <a:custGeom>
              <a:avLst/>
              <a:gdLst>
                <a:gd name="T0" fmla="*/ 107681889 w 54"/>
                <a:gd name="T1" fmla="*/ 35333583 h 32"/>
                <a:gd name="T2" fmla="*/ 101700189 w 54"/>
                <a:gd name="T3" fmla="*/ 17666097 h 32"/>
                <a:gd name="T4" fmla="*/ 27917422 w 54"/>
                <a:gd name="T5" fmla="*/ 0 h 32"/>
                <a:gd name="T6" fmla="*/ 15952611 w 54"/>
                <a:gd name="T7" fmla="*/ 3925491 h 32"/>
                <a:gd name="T8" fmla="*/ 1993900 w 54"/>
                <a:gd name="T9" fmla="*/ 21592977 h 32"/>
                <a:gd name="T10" fmla="*/ 0 w 54"/>
                <a:gd name="T11" fmla="*/ 37296328 h 32"/>
                <a:gd name="T12" fmla="*/ 89735378 w 54"/>
                <a:gd name="T13" fmla="*/ 62814795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32"/>
                <a:gd name="T23" fmla="*/ 54 w 5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32">
                  <a:moveTo>
                    <a:pt x="54" y="18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8" y="2"/>
                  </a:lnTo>
                  <a:lnTo>
                    <a:pt x="1" y="11"/>
                  </a:lnTo>
                  <a:lnTo>
                    <a:pt x="0" y="19"/>
                  </a:lnTo>
                  <a:lnTo>
                    <a:pt x="45" y="32"/>
                  </a:lnTo>
                  <a:lnTo>
                    <a:pt x="5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2" name="AutoShape 178"/>
            <p:cNvSpPr>
              <a:spLocks noChangeArrowheads="1"/>
            </p:cNvSpPr>
            <p:nvPr/>
          </p:nvSpPr>
          <p:spPr bwMode="auto">
            <a:xfrm>
              <a:off x="4843463" y="5989638"/>
              <a:ext cx="68262" cy="30162"/>
            </a:xfrm>
            <a:custGeom>
              <a:avLst/>
              <a:gdLst>
                <a:gd name="T0" fmla="*/ 19284712 w 49"/>
                <a:gd name="T1" fmla="*/ 0 h 22"/>
                <a:gd name="T2" fmla="*/ 0 w 49"/>
                <a:gd name="T3" fmla="*/ 21312195 h 22"/>
                <a:gd name="T4" fmla="*/ 80996346 w 49"/>
                <a:gd name="T5" fmla="*/ 42623019 h 22"/>
                <a:gd name="T6" fmla="*/ 94495505 w 49"/>
                <a:gd name="T7" fmla="*/ 19373601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2"/>
                <a:gd name="T14" fmla="*/ 49 w 49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2">
                  <a:moveTo>
                    <a:pt x="10" y="0"/>
                  </a:moveTo>
                  <a:lnTo>
                    <a:pt x="0" y="11"/>
                  </a:lnTo>
                  <a:lnTo>
                    <a:pt x="42" y="22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3" name="AutoShape 179"/>
            <p:cNvSpPr>
              <a:spLocks noChangeArrowheads="1"/>
            </p:cNvSpPr>
            <p:nvPr/>
          </p:nvSpPr>
          <p:spPr bwMode="auto">
            <a:xfrm>
              <a:off x="4905375" y="6002338"/>
              <a:ext cx="77788" cy="46037"/>
            </a:xfrm>
            <a:custGeom>
              <a:avLst/>
              <a:gdLst>
                <a:gd name="T0" fmla="*/ 109927173 w 55"/>
                <a:gd name="T1" fmla="*/ 36595099 h 32"/>
                <a:gd name="T2" fmla="*/ 101931981 w 55"/>
                <a:gd name="T3" fmla="*/ 18296830 h 32"/>
                <a:gd name="T4" fmla="*/ 27981051 w 55"/>
                <a:gd name="T5" fmla="*/ 0 h 32"/>
                <a:gd name="T6" fmla="*/ 15988970 w 55"/>
                <a:gd name="T7" fmla="*/ 2032821 h 32"/>
                <a:gd name="T8" fmla="*/ 1998444 w 55"/>
                <a:gd name="T9" fmla="*/ 20331090 h 32"/>
                <a:gd name="T10" fmla="*/ 0 w 55"/>
                <a:gd name="T11" fmla="*/ 38627920 h 32"/>
                <a:gd name="T12" fmla="*/ 89939900 w 55"/>
                <a:gd name="T13" fmla="*/ 65057474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2"/>
                <a:gd name="T23" fmla="*/ 55 w 55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2">
                  <a:moveTo>
                    <a:pt x="55" y="18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8" y="1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5" y="32"/>
                  </a:lnTo>
                  <a:lnTo>
                    <a:pt x="55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" name="AutoShape 180"/>
            <p:cNvSpPr>
              <a:spLocks noChangeArrowheads="1"/>
            </p:cNvSpPr>
            <p:nvPr/>
          </p:nvSpPr>
          <p:spPr bwMode="auto">
            <a:xfrm>
              <a:off x="4906963" y="6003925"/>
              <a:ext cx="69850" cy="30163"/>
            </a:xfrm>
            <a:custGeom>
              <a:avLst/>
              <a:gdLst>
                <a:gd name="T0" fmla="*/ 20143885 w 49"/>
                <a:gd name="T1" fmla="*/ 0 h 21"/>
                <a:gd name="T2" fmla="*/ 0 w 49"/>
                <a:gd name="T3" fmla="*/ 22327802 h 21"/>
                <a:gd name="T4" fmla="*/ 80578390 w 49"/>
                <a:gd name="T5" fmla="*/ 42624628 h 21"/>
                <a:gd name="T6" fmla="*/ 98708029 w 49"/>
                <a:gd name="T7" fmla="*/ 2029682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1"/>
                  </a:lnTo>
                  <a:lnTo>
                    <a:pt x="40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5" name="AutoShape 181"/>
            <p:cNvSpPr>
              <a:spLocks noChangeArrowheads="1"/>
            </p:cNvSpPr>
            <p:nvPr/>
          </p:nvSpPr>
          <p:spPr bwMode="auto">
            <a:xfrm>
              <a:off x="4217988" y="5783263"/>
              <a:ext cx="68262" cy="42862"/>
            </a:xfrm>
            <a:custGeom>
              <a:avLst/>
              <a:gdLst>
                <a:gd name="T0" fmla="*/ 96463958 w 49"/>
                <a:gd name="T1" fmla="*/ 35170345 h 31"/>
                <a:gd name="T2" fmla="*/ 88588752 w 49"/>
                <a:gd name="T3" fmla="*/ 17584481 h 31"/>
                <a:gd name="T4" fmla="*/ 23624224 w 49"/>
                <a:gd name="T5" fmla="*/ 0 h 31"/>
                <a:gd name="T6" fmla="*/ 13780565 w 49"/>
                <a:gd name="T7" fmla="*/ 3907355 h 31"/>
                <a:gd name="T8" fmla="*/ 1968453 w 49"/>
                <a:gd name="T9" fmla="*/ 19539541 h 31"/>
                <a:gd name="T10" fmla="*/ 0 w 49"/>
                <a:gd name="T11" fmla="*/ 37124023 h 31"/>
                <a:gd name="T12" fmla="*/ 78746486 w 49"/>
                <a:gd name="T13" fmla="*/ 60570919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49" y="18"/>
                  </a:moveTo>
                  <a:lnTo>
                    <a:pt x="45" y="9"/>
                  </a:lnTo>
                  <a:lnTo>
                    <a:pt x="12" y="0"/>
                  </a:lnTo>
                  <a:lnTo>
                    <a:pt x="7" y="2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0" y="31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6" name="AutoShape 182"/>
            <p:cNvSpPr>
              <a:spLocks noChangeArrowheads="1"/>
            </p:cNvSpPr>
            <p:nvPr/>
          </p:nvSpPr>
          <p:spPr bwMode="auto">
            <a:xfrm>
              <a:off x="4217988" y="5783263"/>
              <a:ext cx="61912" cy="31750"/>
            </a:xfrm>
            <a:custGeom>
              <a:avLst/>
              <a:gdLst>
                <a:gd name="T0" fmla="*/ 18311554 w 43"/>
                <a:gd name="T1" fmla="*/ 0 h 22"/>
                <a:gd name="T2" fmla="*/ 0 w 43"/>
                <a:gd name="T3" fmla="*/ 22434261 h 22"/>
                <a:gd name="T4" fmla="*/ 73249095 w 43"/>
                <a:gd name="T5" fmla="*/ 44867080 h 22"/>
                <a:gd name="T6" fmla="*/ 87491735 w 43"/>
                <a:gd name="T7" fmla="*/ 18354386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2"/>
                <a:gd name="T14" fmla="*/ 43 w 4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2">
                  <a:moveTo>
                    <a:pt x="9" y="0"/>
                  </a:moveTo>
                  <a:lnTo>
                    <a:pt x="0" y="11"/>
                  </a:lnTo>
                  <a:lnTo>
                    <a:pt x="36" y="22"/>
                  </a:lnTo>
                  <a:lnTo>
                    <a:pt x="43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7" name="AutoShape 183"/>
            <p:cNvSpPr>
              <a:spLocks noChangeArrowheads="1"/>
            </p:cNvSpPr>
            <p:nvPr/>
          </p:nvSpPr>
          <p:spPr bwMode="auto">
            <a:xfrm>
              <a:off x="4195763" y="5808663"/>
              <a:ext cx="69850" cy="46037"/>
            </a:xfrm>
            <a:custGeom>
              <a:avLst/>
              <a:gdLst>
                <a:gd name="T0" fmla="*/ 98709454 w 49"/>
                <a:gd name="T1" fmla="*/ 36595099 h 32"/>
                <a:gd name="T2" fmla="*/ 88636799 w 49"/>
                <a:gd name="T3" fmla="*/ 20331090 h 32"/>
                <a:gd name="T4" fmla="*/ 26188048 w 49"/>
                <a:gd name="T5" fmla="*/ 0 h 32"/>
                <a:gd name="T6" fmla="*/ 14101147 w 49"/>
                <a:gd name="T7" fmla="*/ 4065643 h 32"/>
                <a:gd name="T8" fmla="*/ 2014246 w 49"/>
                <a:gd name="T9" fmla="*/ 20331090 h 32"/>
                <a:gd name="T10" fmla="*/ 0 w 49"/>
                <a:gd name="T11" fmla="*/ 38627920 h 32"/>
                <a:gd name="T12" fmla="*/ 78564144 w 49"/>
                <a:gd name="T13" fmla="*/ 65057474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2"/>
                <a:gd name="T23" fmla="*/ 49 w 49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2">
                  <a:moveTo>
                    <a:pt x="49" y="18"/>
                  </a:moveTo>
                  <a:lnTo>
                    <a:pt x="44" y="1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39" y="32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8" name="AutoShape 184"/>
            <p:cNvSpPr>
              <a:spLocks noChangeArrowheads="1"/>
            </p:cNvSpPr>
            <p:nvPr/>
          </p:nvSpPr>
          <p:spPr bwMode="auto">
            <a:xfrm>
              <a:off x="4197350" y="5810250"/>
              <a:ext cx="60325" cy="30163"/>
            </a:xfrm>
            <a:custGeom>
              <a:avLst/>
              <a:gdLst>
                <a:gd name="T0" fmla="*/ 17842171 w 43"/>
                <a:gd name="T1" fmla="*/ 0 h 21"/>
                <a:gd name="T2" fmla="*/ 0 w 43"/>
                <a:gd name="T3" fmla="*/ 22327802 h 21"/>
                <a:gd name="T4" fmla="*/ 71370087 w 43"/>
                <a:gd name="T5" fmla="*/ 42626064 h 21"/>
                <a:gd name="T6" fmla="*/ 85247642 w 43"/>
                <a:gd name="T7" fmla="*/ 20298263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1"/>
                <a:gd name="T14" fmla="*/ 43 w 4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1">
                  <a:moveTo>
                    <a:pt x="9" y="0"/>
                  </a:moveTo>
                  <a:lnTo>
                    <a:pt x="0" y="11"/>
                  </a:lnTo>
                  <a:lnTo>
                    <a:pt x="36" y="21"/>
                  </a:lnTo>
                  <a:lnTo>
                    <a:pt x="43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9" name="AutoShape 185"/>
            <p:cNvSpPr>
              <a:spLocks noChangeArrowheads="1"/>
            </p:cNvSpPr>
            <p:nvPr/>
          </p:nvSpPr>
          <p:spPr bwMode="auto">
            <a:xfrm>
              <a:off x="4256088" y="5826125"/>
              <a:ext cx="68262" cy="46038"/>
            </a:xfrm>
            <a:custGeom>
              <a:avLst/>
              <a:gdLst>
                <a:gd name="T0" fmla="*/ 96464161 w 48"/>
                <a:gd name="T1" fmla="*/ 34563029 h 32"/>
                <a:gd name="T2" fmla="*/ 90435773 w 48"/>
                <a:gd name="T3" fmla="*/ 20331532 h 32"/>
                <a:gd name="T4" fmla="*/ 24116396 w 48"/>
                <a:gd name="T5" fmla="*/ 0 h 32"/>
                <a:gd name="T6" fmla="*/ 16077123 w 48"/>
                <a:gd name="T7" fmla="*/ 4065731 h 32"/>
                <a:gd name="T8" fmla="*/ 2009463 w 48"/>
                <a:gd name="T9" fmla="*/ 20331532 h 32"/>
                <a:gd name="T10" fmla="*/ 0 w 48"/>
                <a:gd name="T11" fmla="*/ 40661625 h 32"/>
                <a:gd name="T12" fmla="*/ 80387038 w 48"/>
                <a:gd name="T13" fmla="*/ 6505888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2"/>
                <a:gd name="T23" fmla="*/ 48 w 4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2">
                  <a:moveTo>
                    <a:pt x="48" y="17"/>
                  </a:moveTo>
                  <a:lnTo>
                    <a:pt x="45" y="1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1" y="10"/>
                  </a:lnTo>
                  <a:lnTo>
                    <a:pt x="0" y="20"/>
                  </a:lnTo>
                  <a:lnTo>
                    <a:pt x="40" y="32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0" name="AutoShape 186"/>
            <p:cNvSpPr>
              <a:spLocks noChangeArrowheads="1"/>
            </p:cNvSpPr>
            <p:nvPr/>
          </p:nvSpPr>
          <p:spPr bwMode="auto">
            <a:xfrm>
              <a:off x="4257675" y="5827713"/>
              <a:ext cx="63500" cy="31750"/>
            </a:xfrm>
            <a:custGeom>
              <a:avLst/>
              <a:gdLst>
                <a:gd name="T0" fmla="*/ 16315170 w 44"/>
                <a:gd name="T1" fmla="*/ 0 h 22"/>
                <a:gd name="T2" fmla="*/ 0 w 44"/>
                <a:gd name="T3" fmla="*/ 22434261 h 22"/>
                <a:gd name="T4" fmla="*/ 73418989 w 44"/>
                <a:gd name="T5" fmla="*/ 44867080 h 22"/>
                <a:gd name="T6" fmla="*/ 89734159 w 44"/>
                <a:gd name="T7" fmla="*/ 2039360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8" y="0"/>
                  </a:moveTo>
                  <a:lnTo>
                    <a:pt x="0" y="11"/>
                  </a:lnTo>
                  <a:lnTo>
                    <a:pt x="36" y="22"/>
                  </a:lnTo>
                  <a:lnTo>
                    <a:pt x="44" y="1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1" name="AutoShape 187"/>
            <p:cNvSpPr>
              <a:spLocks noChangeArrowheads="1"/>
            </p:cNvSpPr>
            <p:nvPr/>
          </p:nvSpPr>
          <p:spPr bwMode="auto">
            <a:xfrm>
              <a:off x="4314825" y="5843588"/>
              <a:ext cx="77788" cy="42862"/>
            </a:xfrm>
            <a:custGeom>
              <a:avLst/>
              <a:gdLst>
                <a:gd name="T0" fmla="*/ 109927173 w 55"/>
                <a:gd name="T1" fmla="*/ 33215285 h 31"/>
                <a:gd name="T2" fmla="*/ 99933536 w 55"/>
                <a:gd name="T3" fmla="*/ 17584481 h 31"/>
                <a:gd name="T4" fmla="*/ 27981051 w 55"/>
                <a:gd name="T5" fmla="*/ 0 h 31"/>
                <a:gd name="T6" fmla="*/ 15988970 w 55"/>
                <a:gd name="T7" fmla="*/ 1953678 h 31"/>
                <a:gd name="T8" fmla="*/ 1998444 w 55"/>
                <a:gd name="T9" fmla="*/ 19538159 h 31"/>
                <a:gd name="T10" fmla="*/ 0 w 55"/>
                <a:gd name="T11" fmla="*/ 35168962 h 31"/>
                <a:gd name="T12" fmla="*/ 89939900 w 55"/>
                <a:gd name="T13" fmla="*/ 6056953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1"/>
                <a:gd name="T23" fmla="*/ 55 w 55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1">
                  <a:moveTo>
                    <a:pt x="55" y="17"/>
                  </a:moveTo>
                  <a:lnTo>
                    <a:pt x="50" y="9"/>
                  </a:lnTo>
                  <a:lnTo>
                    <a:pt x="14" y="0"/>
                  </a:lnTo>
                  <a:lnTo>
                    <a:pt x="8" y="1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45" y="31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2" name="AutoShape 188"/>
            <p:cNvSpPr>
              <a:spLocks noChangeArrowheads="1"/>
            </p:cNvSpPr>
            <p:nvPr/>
          </p:nvSpPr>
          <p:spPr bwMode="auto">
            <a:xfrm>
              <a:off x="4316413" y="5843588"/>
              <a:ext cx="68262" cy="30162"/>
            </a:xfrm>
            <a:custGeom>
              <a:avLst/>
              <a:gdLst>
                <a:gd name="T0" fmla="*/ 19685925 w 49"/>
                <a:gd name="T1" fmla="*/ 0 h 21"/>
                <a:gd name="T2" fmla="*/ 0 w 49"/>
                <a:gd name="T3" fmla="*/ 22327061 h 21"/>
                <a:gd name="T4" fmla="*/ 80714939 w 49"/>
                <a:gd name="T5" fmla="*/ 42623215 h 21"/>
                <a:gd name="T6" fmla="*/ 96463958 w 49"/>
                <a:gd name="T7" fmla="*/ 20296153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1"/>
                  </a:lnTo>
                  <a:lnTo>
                    <a:pt x="41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3" name="AutoShape 189"/>
            <p:cNvSpPr>
              <a:spLocks noChangeArrowheads="1"/>
            </p:cNvSpPr>
            <p:nvPr/>
          </p:nvSpPr>
          <p:spPr bwMode="auto">
            <a:xfrm>
              <a:off x="4379913" y="5859463"/>
              <a:ext cx="77787" cy="42862"/>
            </a:xfrm>
            <a:custGeom>
              <a:avLst/>
              <a:gdLst>
                <a:gd name="T0" fmla="*/ 109925760 w 55"/>
                <a:gd name="T1" fmla="*/ 33006419 h 32"/>
                <a:gd name="T2" fmla="*/ 101930670 w 55"/>
                <a:gd name="T3" fmla="*/ 16503209 h 32"/>
                <a:gd name="T4" fmla="*/ 27980691 w 55"/>
                <a:gd name="T5" fmla="*/ 0 h 32"/>
                <a:gd name="T6" fmla="*/ 15988764 w 55"/>
                <a:gd name="T7" fmla="*/ 3667380 h 32"/>
                <a:gd name="T8" fmla="*/ 1998419 w 55"/>
                <a:gd name="T9" fmla="*/ 18336899 h 32"/>
                <a:gd name="T10" fmla="*/ 0 w 55"/>
                <a:gd name="T11" fmla="*/ 34840109 h 32"/>
                <a:gd name="T12" fmla="*/ 89938744 w 55"/>
                <a:gd name="T13" fmla="*/ 58678078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2"/>
                <a:gd name="T23" fmla="*/ 55 w 55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2">
                  <a:moveTo>
                    <a:pt x="55" y="18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8" y="2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5" y="32"/>
                  </a:lnTo>
                  <a:lnTo>
                    <a:pt x="55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" name="AutoShape 190"/>
            <p:cNvSpPr>
              <a:spLocks noChangeArrowheads="1"/>
            </p:cNvSpPr>
            <p:nvPr/>
          </p:nvSpPr>
          <p:spPr bwMode="auto">
            <a:xfrm>
              <a:off x="4383088" y="5859463"/>
              <a:ext cx="68262" cy="28575"/>
            </a:xfrm>
            <a:custGeom>
              <a:avLst/>
              <a:gdLst>
                <a:gd name="T0" fmla="*/ 17717472 w 49"/>
                <a:gd name="T1" fmla="*/ 0 h 21"/>
                <a:gd name="T2" fmla="*/ 0 w 49"/>
                <a:gd name="T3" fmla="*/ 21152304 h 21"/>
                <a:gd name="T4" fmla="*/ 76778033 w 49"/>
                <a:gd name="T5" fmla="*/ 40381918 h 21"/>
                <a:gd name="T6" fmla="*/ 96465351 w 49"/>
                <a:gd name="T7" fmla="*/ 19229614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9" y="0"/>
                  </a:moveTo>
                  <a:lnTo>
                    <a:pt x="0" y="11"/>
                  </a:lnTo>
                  <a:lnTo>
                    <a:pt x="39" y="21"/>
                  </a:lnTo>
                  <a:lnTo>
                    <a:pt x="49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5" name="AutoShape 191"/>
            <p:cNvSpPr>
              <a:spLocks noChangeArrowheads="1"/>
            </p:cNvSpPr>
            <p:nvPr/>
          </p:nvSpPr>
          <p:spPr bwMode="auto">
            <a:xfrm>
              <a:off x="4462463" y="5881688"/>
              <a:ext cx="69850" cy="42862"/>
            </a:xfrm>
            <a:custGeom>
              <a:avLst/>
              <a:gdLst>
                <a:gd name="T0" fmla="*/ 100764446 w 48"/>
                <a:gd name="T1" fmla="*/ 33216667 h 31"/>
                <a:gd name="T2" fmla="*/ 94466304 w 48"/>
                <a:gd name="T3" fmla="*/ 15630804 h 31"/>
                <a:gd name="T4" fmla="*/ 25191111 w 48"/>
                <a:gd name="T5" fmla="*/ 0 h 31"/>
                <a:gd name="T6" fmla="*/ 14694694 w 48"/>
                <a:gd name="T7" fmla="*/ 1953678 h 31"/>
                <a:gd name="T8" fmla="*/ 0 w 48"/>
                <a:gd name="T9" fmla="*/ 17584481 h 31"/>
                <a:gd name="T10" fmla="*/ 0 w 48"/>
                <a:gd name="T11" fmla="*/ 35170345 h 31"/>
                <a:gd name="T12" fmla="*/ 83969886 w 48"/>
                <a:gd name="T13" fmla="*/ 60570919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1"/>
                <a:gd name="T23" fmla="*/ 48 w 4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1">
                  <a:moveTo>
                    <a:pt x="48" y="17"/>
                  </a:moveTo>
                  <a:lnTo>
                    <a:pt x="45" y="8"/>
                  </a:lnTo>
                  <a:lnTo>
                    <a:pt x="12" y="0"/>
                  </a:lnTo>
                  <a:lnTo>
                    <a:pt x="7" y="1"/>
                  </a:lnTo>
                  <a:lnTo>
                    <a:pt x="0" y="9"/>
                  </a:lnTo>
                  <a:lnTo>
                    <a:pt x="0" y="18"/>
                  </a:lnTo>
                  <a:lnTo>
                    <a:pt x="40" y="31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6" name="AutoShape 192"/>
            <p:cNvSpPr>
              <a:spLocks noChangeArrowheads="1"/>
            </p:cNvSpPr>
            <p:nvPr/>
          </p:nvSpPr>
          <p:spPr bwMode="auto">
            <a:xfrm>
              <a:off x="4464050" y="5881688"/>
              <a:ext cx="63500" cy="30162"/>
            </a:xfrm>
            <a:custGeom>
              <a:avLst/>
              <a:gdLst>
                <a:gd name="T0" fmla="*/ 18354386 w 44"/>
                <a:gd name="T1" fmla="*/ 0 h 21"/>
                <a:gd name="T2" fmla="*/ 0 w 44"/>
                <a:gd name="T3" fmla="*/ 22327061 h 21"/>
                <a:gd name="T4" fmla="*/ 73418989 w 44"/>
                <a:gd name="T5" fmla="*/ 42624651 h 21"/>
                <a:gd name="T6" fmla="*/ 89734159 w 44"/>
                <a:gd name="T7" fmla="*/ 18268118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1"/>
                <a:gd name="T14" fmla="*/ 44 w 44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1">
                  <a:moveTo>
                    <a:pt x="9" y="0"/>
                  </a:moveTo>
                  <a:lnTo>
                    <a:pt x="0" y="11"/>
                  </a:lnTo>
                  <a:lnTo>
                    <a:pt x="36" y="21"/>
                  </a:lnTo>
                  <a:lnTo>
                    <a:pt x="44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7" name="AutoShape 193"/>
            <p:cNvSpPr>
              <a:spLocks noChangeArrowheads="1"/>
            </p:cNvSpPr>
            <p:nvPr/>
          </p:nvSpPr>
          <p:spPr bwMode="auto">
            <a:xfrm>
              <a:off x="4522788" y="5895975"/>
              <a:ext cx="66675" cy="44450"/>
            </a:xfrm>
            <a:custGeom>
              <a:avLst/>
              <a:gdLst>
                <a:gd name="T0" fmla="*/ 94220287 w 47"/>
                <a:gd name="T1" fmla="*/ 35333583 h 32"/>
                <a:gd name="T2" fmla="*/ 88206769 w 47"/>
                <a:gd name="T3" fmla="*/ 17666097 h 32"/>
                <a:gd name="T4" fmla="*/ 22050983 w 47"/>
                <a:gd name="T5" fmla="*/ 0 h 32"/>
                <a:gd name="T6" fmla="*/ 14032960 w 47"/>
                <a:gd name="T7" fmla="*/ 1962745 h 32"/>
                <a:gd name="T8" fmla="*/ 0 w 47"/>
                <a:gd name="T9" fmla="*/ 21592977 h 32"/>
                <a:gd name="T10" fmla="*/ 0 w 47"/>
                <a:gd name="T11" fmla="*/ 37296328 h 32"/>
                <a:gd name="T12" fmla="*/ 78182821 w 47"/>
                <a:gd name="T13" fmla="*/ 62814795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2"/>
                <a:gd name="T23" fmla="*/ 47 w 4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2">
                  <a:moveTo>
                    <a:pt x="47" y="18"/>
                  </a:moveTo>
                  <a:lnTo>
                    <a:pt x="44" y="9"/>
                  </a:lnTo>
                  <a:lnTo>
                    <a:pt x="11" y="0"/>
                  </a:lnTo>
                  <a:lnTo>
                    <a:pt x="7" y="1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39" y="32"/>
                  </a:lnTo>
                  <a:lnTo>
                    <a:pt x="47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8" name="AutoShape 194"/>
            <p:cNvSpPr>
              <a:spLocks noChangeArrowheads="1"/>
            </p:cNvSpPr>
            <p:nvPr/>
          </p:nvSpPr>
          <p:spPr bwMode="auto">
            <a:xfrm>
              <a:off x="4524375" y="5895975"/>
              <a:ext cx="60325" cy="31750"/>
            </a:xfrm>
            <a:custGeom>
              <a:avLst/>
              <a:gdLst>
                <a:gd name="T0" fmla="*/ 13877556 w 43"/>
                <a:gd name="T1" fmla="*/ 0 h 22"/>
                <a:gd name="T2" fmla="*/ 0 w 43"/>
                <a:gd name="T3" fmla="*/ 23454591 h 22"/>
                <a:gd name="T4" fmla="*/ 69389182 w 43"/>
                <a:gd name="T5" fmla="*/ 46907739 h 22"/>
                <a:gd name="T6" fmla="*/ 85249045 w 43"/>
                <a:gd name="T7" fmla="*/ 21321568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2"/>
                <a:gd name="T14" fmla="*/ 43 w 4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2">
                  <a:moveTo>
                    <a:pt x="7" y="0"/>
                  </a:moveTo>
                  <a:lnTo>
                    <a:pt x="0" y="11"/>
                  </a:lnTo>
                  <a:lnTo>
                    <a:pt x="35" y="22"/>
                  </a:lnTo>
                  <a:lnTo>
                    <a:pt x="43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9" name="AutoShape 195"/>
            <p:cNvSpPr>
              <a:spLocks noChangeArrowheads="1"/>
            </p:cNvSpPr>
            <p:nvPr/>
          </p:nvSpPr>
          <p:spPr bwMode="auto">
            <a:xfrm>
              <a:off x="4578350" y="5911850"/>
              <a:ext cx="77788" cy="44450"/>
            </a:xfrm>
            <a:custGeom>
              <a:avLst/>
              <a:gdLst>
                <a:gd name="T0" fmla="*/ 109925557 w 56"/>
                <a:gd name="T1" fmla="*/ 35333583 h 32"/>
                <a:gd name="T2" fmla="*/ 100110378 w 56"/>
                <a:gd name="T3" fmla="*/ 19630231 h 32"/>
                <a:gd name="T4" fmla="*/ 29444147 w 56"/>
                <a:gd name="T5" fmla="*/ 0 h 32"/>
                <a:gd name="T6" fmla="*/ 17666210 w 56"/>
                <a:gd name="T7" fmla="*/ 3925491 h 32"/>
                <a:gd name="T8" fmla="*/ 3925516 w 56"/>
                <a:gd name="T9" fmla="*/ 21592977 h 32"/>
                <a:gd name="T10" fmla="*/ 0 w 56"/>
                <a:gd name="T11" fmla="*/ 39259073 h 32"/>
                <a:gd name="T12" fmla="*/ 90296588 w 56"/>
                <a:gd name="T13" fmla="*/ 62814795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32"/>
                <a:gd name="T23" fmla="*/ 56 w 56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32">
                  <a:moveTo>
                    <a:pt x="56" y="18"/>
                  </a:moveTo>
                  <a:lnTo>
                    <a:pt x="51" y="1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2" y="11"/>
                  </a:lnTo>
                  <a:lnTo>
                    <a:pt x="0" y="20"/>
                  </a:lnTo>
                  <a:lnTo>
                    <a:pt x="46" y="32"/>
                  </a:lnTo>
                  <a:lnTo>
                    <a:pt x="56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0" name="AutoShape 196"/>
            <p:cNvSpPr>
              <a:spLocks noChangeArrowheads="1"/>
            </p:cNvSpPr>
            <p:nvPr/>
          </p:nvSpPr>
          <p:spPr bwMode="auto">
            <a:xfrm>
              <a:off x="4578350" y="5911850"/>
              <a:ext cx="71438" cy="30163"/>
            </a:xfrm>
            <a:custGeom>
              <a:avLst/>
              <a:gdLst>
                <a:gd name="T0" fmla="*/ 21023183 w 49"/>
                <a:gd name="T1" fmla="*/ 0 h 21"/>
                <a:gd name="T2" fmla="*/ 0 w 49"/>
                <a:gd name="T3" fmla="*/ 22327802 h 21"/>
                <a:gd name="T4" fmla="*/ 86193592 w 49"/>
                <a:gd name="T5" fmla="*/ 42626064 h 21"/>
                <a:gd name="T6" fmla="*/ 103012138 w 49"/>
                <a:gd name="T7" fmla="*/ 20298263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1"/>
                  </a:lnTo>
                  <a:lnTo>
                    <a:pt x="41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1" name="AutoShape 197"/>
            <p:cNvSpPr>
              <a:spLocks noChangeArrowheads="1"/>
            </p:cNvSpPr>
            <p:nvPr/>
          </p:nvSpPr>
          <p:spPr bwMode="auto">
            <a:xfrm>
              <a:off x="4638675" y="5927725"/>
              <a:ext cx="66675" cy="47625"/>
            </a:xfrm>
            <a:custGeom>
              <a:avLst/>
              <a:gdLst>
                <a:gd name="T0" fmla="*/ 94220287 w 47"/>
                <a:gd name="T1" fmla="*/ 36870680 h 32"/>
                <a:gd name="T2" fmla="*/ 88206769 w 47"/>
                <a:gd name="T3" fmla="*/ 19520297 h 32"/>
                <a:gd name="T4" fmla="*/ 24056907 w 47"/>
                <a:gd name="T5" fmla="*/ 0 h 32"/>
                <a:gd name="T6" fmla="*/ 12028454 w 47"/>
                <a:gd name="T7" fmla="*/ 4338340 h 32"/>
                <a:gd name="T8" fmla="*/ 2004506 w 47"/>
                <a:gd name="T9" fmla="*/ 21688723 h 32"/>
                <a:gd name="T10" fmla="*/ 0 w 47"/>
                <a:gd name="T11" fmla="*/ 41207531 h 32"/>
                <a:gd name="T12" fmla="*/ 80187327 w 47"/>
                <a:gd name="T13" fmla="*/ 6940302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2"/>
                <a:gd name="T23" fmla="*/ 47 w 4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2">
                  <a:moveTo>
                    <a:pt x="47" y="17"/>
                  </a:moveTo>
                  <a:lnTo>
                    <a:pt x="44" y="9"/>
                  </a:lnTo>
                  <a:lnTo>
                    <a:pt x="12" y="0"/>
                  </a:lnTo>
                  <a:lnTo>
                    <a:pt x="6" y="2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0" y="32"/>
                  </a:lnTo>
                  <a:lnTo>
                    <a:pt x="47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2" name="AutoShape 198"/>
            <p:cNvSpPr>
              <a:spLocks noChangeArrowheads="1"/>
            </p:cNvSpPr>
            <p:nvPr/>
          </p:nvSpPr>
          <p:spPr bwMode="auto">
            <a:xfrm>
              <a:off x="4640263" y="5929313"/>
              <a:ext cx="60325" cy="30162"/>
            </a:xfrm>
            <a:custGeom>
              <a:avLst/>
              <a:gdLst>
                <a:gd name="T0" fmla="*/ 15859863 w 43"/>
                <a:gd name="T1" fmla="*/ 0 h 21"/>
                <a:gd name="T2" fmla="*/ 0 w 43"/>
                <a:gd name="T3" fmla="*/ 22327061 h 21"/>
                <a:gd name="T4" fmla="*/ 71371490 w 43"/>
                <a:gd name="T5" fmla="*/ 42624651 h 21"/>
                <a:gd name="T6" fmla="*/ 85249045 w 43"/>
                <a:gd name="T7" fmla="*/ 18268118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1"/>
                <a:gd name="T14" fmla="*/ 43 w 4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1">
                  <a:moveTo>
                    <a:pt x="8" y="0"/>
                  </a:moveTo>
                  <a:lnTo>
                    <a:pt x="0" y="11"/>
                  </a:lnTo>
                  <a:lnTo>
                    <a:pt x="36" y="21"/>
                  </a:lnTo>
                  <a:lnTo>
                    <a:pt x="43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3" name="AutoShape 199"/>
            <p:cNvSpPr>
              <a:spLocks noChangeArrowheads="1"/>
            </p:cNvSpPr>
            <p:nvPr/>
          </p:nvSpPr>
          <p:spPr bwMode="auto">
            <a:xfrm>
              <a:off x="4879975" y="6284913"/>
              <a:ext cx="88900" cy="71437"/>
            </a:xfrm>
            <a:custGeom>
              <a:avLst/>
              <a:gdLst>
                <a:gd name="T0" fmla="*/ 125629811 w 63"/>
                <a:gd name="T1" fmla="*/ 38361669 h 50"/>
                <a:gd name="T2" fmla="*/ 113665000 w 63"/>
                <a:gd name="T3" fmla="*/ 14133096 h 50"/>
                <a:gd name="T4" fmla="*/ 51847044 w 63"/>
                <a:gd name="T5" fmla="*/ 0 h 50"/>
                <a:gd name="T6" fmla="*/ 29911322 w 63"/>
                <a:gd name="T7" fmla="*/ 6056429 h 50"/>
                <a:gd name="T8" fmla="*/ 1993900 w 63"/>
                <a:gd name="T9" fmla="*/ 40380479 h 50"/>
                <a:gd name="T10" fmla="*/ 0 w 63"/>
                <a:gd name="T11" fmla="*/ 70665480 h 50"/>
                <a:gd name="T12" fmla="*/ 93723178 w 63"/>
                <a:gd name="T13" fmla="*/ 100950482 h 50"/>
                <a:gd name="T14" fmla="*/ 97712389 w 63"/>
                <a:gd name="T15" fmla="*/ 94894053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50"/>
                <a:gd name="T26" fmla="*/ 63 w 63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50">
                  <a:moveTo>
                    <a:pt x="63" y="19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7" y="50"/>
                  </a:lnTo>
                  <a:lnTo>
                    <a:pt x="49" y="47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" name="AutoShape 200"/>
            <p:cNvSpPr>
              <a:spLocks noChangeArrowheads="1"/>
            </p:cNvSpPr>
            <p:nvPr/>
          </p:nvSpPr>
          <p:spPr bwMode="auto">
            <a:xfrm>
              <a:off x="4879975" y="6284913"/>
              <a:ext cx="77788" cy="49212"/>
            </a:xfrm>
            <a:custGeom>
              <a:avLst/>
              <a:gdLst>
                <a:gd name="T0" fmla="*/ 109927173 w 55"/>
                <a:gd name="T1" fmla="*/ 15441320 h 35"/>
                <a:gd name="T2" fmla="*/ 41971576 w 55"/>
                <a:gd name="T3" fmla="*/ 0 h 35"/>
                <a:gd name="T4" fmla="*/ 0 w 55"/>
                <a:gd name="T5" fmla="*/ 44394848 h 35"/>
                <a:gd name="T6" fmla="*/ 71952486 w 55"/>
                <a:gd name="T7" fmla="*/ 67556828 h 35"/>
                <a:gd name="T8" fmla="*/ 77947819 w 55"/>
                <a:gd name="T9" fmla="*/ 6369579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" name="AutoShape 201"/>
            <p:cNvSpPr>
              <a:spLocks noChangeArrowheads="1"/>
            </p:cNvSpPr>
            <p:nvPr/>
          </p:nvSpPr>
          <p:spPr bwMode="auto">
            <a:xfrm>
              <a:off x="3832225" y="6181725"/>
              <a:ext cx="1057275" cy="444500"/>
            </a:xfrm>
            <a:custGeom>
              <a:avLst/>
              <a:gdLst>
                <a:gd name="T0" fmla="*/ 5976639 w 749"/>
                <a:gd name="T1" fmla="*/ 131611511 h 315"/>
                <a:gd name="T2" fmla="*/ 15936762 w 749"/>
                <a:gd name="T3" fmla="*/ 147564122 h 315"/>
                <a:gd name="T4" fmla="*/ 1492090284 w 749"/>
                <a:gd name="T5" fmla="*/ 628144822 h 315"/>
                <a:gd name="T6" fmla="*/ 1488105387 w 749"/>
                <a:gd name="T7" fmla="*/ 468615889 h 315"/>
                <a:gd name="T8" fmla="*/ 7968381 w 749"/>
                <a:gd name="T9" fmla="*/ 0 h 315"/>
                <a:gd name="T10" fmla="*/ 0 w 749"/>
                <a:gd name="T11" fmla="*/ 11964811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9"/>
                <a:gd name="T19" fmla="*/ 0 h 315"/>
                <a:gd name="T20" fmla="*/ 749 w 749"/>
                <a:gd name="T21" fmla="*/ 315 h 3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9" h="315">
                  <a:moveTo>
                    <a:pt x="3" y="66"/>
                  </a:moveTo>
                  <a:lnTo>
                    <a:pt x="8" y="74"/>
                  </a:lnTo>
                  <a:lnTo>
                    <a:pt x="749" y="315"/>
                  </a:lnTo>
                  <a:lnTo>
                    <a:pt x="747" y="235"/>
                  </a:lnTo>
                  <a:lnTo>
                    <a:pt x="4" y="0"/>
                  </a:lnTo>
                  <a:lnTo>
                    <a:pt x="0" y="6"/>
                  </a:lnTo>
                  <a:lnTo>
                    <a:pt x="3" y="6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" name="AutoShape 202"/>
            <p:cNvSpPr>
              <a:spLocks noChangeArrowheads="1"/>
            </p:cNvSpPr>
            <p:nvPr/>
          </p:nvSpPr>
          <p:spPr bwMode="auto">
            <a:xfrm>
              <a:off x="3852863" y="6227763"/>
              <a:ext cx="339725" cy="130175"/>
            </a:xfrm>
            <a:custGeom>
              <a:avLst/>
              <a:gdLst>
                <a:gd name="T0" fmla="*/ 290837022 w 241"/>
                <a:gd name="T1" fmla="*/ 93977860 h 92"/>
                <a:gd name="T2" fmla="*/ 290837022 w 241"/>
                <a:gd name="T3" fmla="*/ 69983212 h 92"/>
                <a:gd name="T4" fmla="*/ 123506248 w 241"/>
                <a:gd name="T5" fmla="*/ 11997324 h 92"/>
                <a:gd name="T6" fmla="*/ 123506248 w 241"/>
                <a:gd name="T7" fmla="*/ 37991291 h 92"/>
                <a:gd name="T8" fmla="*/ 1991832 w 241"/>
                <a:gd name="T9" fmla="*/ 0 h 92"/>
                <a:gd name="T10" fmla="*/ 0 w 241"/>
                <a:gd name="T11" fmla="*/ 29992603 h 92"/>
                <a:gd name="T12" fmla="*/ 115537512 w 241"/>
                <a:gd name="T13" fmla="*/ 65984576 h 92"/>
                <a:gd name="T14" fmla="*/ 115537512 w 241"/>
                <a:gd name="T15" fmla="*/ 87978491 h 92"/>
                <a:gd name="T16" fmla="*/ 296813926 w 241"/>
                <a:gd name="T17" fmla="*/ 147963697 h 92"/>
                <a:gd name="T18" fmla="*/ 296813926 w 241"/>
                <a:gd name="T19" fmla="*/ 127969100 h 92"/>
                <a:gd name="T20" fmla="*/ 480080763 w 241"/>
                <a:gd name="T21" fmla="*/ 183955669 h 92"/>
                <a:gd name="T22" fmla="*/ 480080763 w 241"/>
                <a:gd name="T23" fmla="*/ 151963748 h 92"/>
                <a:gd name="T24" fmla="*/ 478088931 w 241"/>
                <a:gd name="T25" fmla="*/ 151963748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1"/>
                <a:gd name="T40" fmla="*/ 0 h 92"/>
                <a:gd name="T41" fmla="*/ 241 w 241"/>
                <a:gd name="T42" fmla="*/ 92 h 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1" h="92">
                  <a:moveTo>
                    <a:pt x="146" y="47"/>
                  </a:moveTo>
                  <a:lnTo>
                    <a:pt x="146" y="35"/>
                  </a:lnTo>
                  <a:lnTo>
                    <a:pt x="62" y="6"/>
                  </a:lnTo>
                  <a:lnTo>
                    <a:pt x="62" y="19"/>
                  </a:lnTo>
                  <a:lnTo>
                    <a:pt x="1" y="0"/>
                  </a:lnTo>
                  <a:lnTo>
                    <a:pt x="0" y="15"/>
                  </a:lnTo>
                  <a:lnTo>
                    <a:pt x="58" y="33"/>
                  </a:lnTo>
                  <a:lnTo>
                    <a:pt x="58" y="44"/>
                  </a:lnTo>
                  <a:lnTo>
                    <a:pt x="149" y="74"/>
                  </a:lnTo>
                  <a:lnTo>
                    <a:pt x="149" y="64"/>
                  </a:lnTo>
                  <a:lnTo>
                    <a:pt x="241" y="92"/>
                  </a:lnTo>
                  <a:lnTo>
                    <a:pt x="241" y="76"/>
                  </a:lnTo>
                  <a:lnTo>
                    <a:pt x="240" y="76"/>
                  </a:lnTo>
                  <a:lnTo>
                    <a:pt x="146" y="4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7" name="AutoShape 203"/>
            <p:cNvSpPr>
              <a:spLocks noChangeArrowheads="1"/>
            </p:cNvSpPr>
            <p:nvPr/>
          </p:nvSpPr>
          <p:spPr bwMode="auto">
            <a:xfrm>
              <a:off x="4887913" y="6053138"/>
              <a:ext cx="501650" cy="569912"/>
            </a:xfrm>
            <a:custGeom>
              <a:avLst/>
              <a:gdLst>
                <a:gd name="T0" fmla="*/ 0 w 355"/>
                <a:gd name="T1" fmla="*/ 805368886 h 404"/>
                <a:gd name="T2" fmla="*/ 1996708 w 355"/>
                <a:gd name="T3" fmla="*/ 647882733 h 404"/>
                <a:gd name="T4" fmla="*/ 708904931 w 355"/>
                <a:gd name="T5" fmla="*/ 0 h 404"/>
                <a:gd name="T6" fmla="*/ 708904931 w 355"/>
                <a:gd name="T7" fmla="*/ 169445841 h 4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04"/>
                <a:gd name="T14" fmla="*/ 355 w 355"/>
                <a:gd name="T15" fmla="*/ 404 h 4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04">
                  <a:moveTo>
                    <a:pt x="0" y="404"/>
                  </a:moveTo>
                  <a:lnTo>
                    <a:pt x="1" y="325"/>
                  </a:lnTo>
                  <a:lnTo>
                    <a:pt x="355" y="0"/>
                  </a:lnTo>
                  <a:lnTo>
                    <a:pt x="355" y="85"/>
                  </a:lnTo>
                  <a:lnTo>
                    <a:pt x="0" y="404"/>
                  </a:lnTo>
                  <a:close/>
                </a:path>
              </a:pathLst>
            </a:custGeom>
            <a:solidFill>
              <a:srgbClr val="6E6E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8" name="AutoShape 204"/>
            <p:cNvSpPr>
              <a:spLocks noChangeArrowheads="1"/>
            </p:cNvSpPr>
            <p:nvPr/>
          </p:nvSpPr>
          <p:spPr bwMode="auto">
            <a:xfrm>
              <a:off x="4921250" y="6472238"/>
              <a:ext cx="49213" cy="73025"/>
            </a:xfrm>
            <a:custGeom>
              <a:avLst/>
              <a:gdLst>
                <a:gd name="T0" fmla="*/ 67558200 w 35"/>
                <a:gd name="T1" fmla="*/ 5952942 h 52"/>
                <a:gd name="T2" fmla="*/ 69544999 w 35"/>
                <a:gd name="T3" fmla="*/ 57550722 h 52"/>
                <a:gd name="T4" fmla="*/ 59609598 w 35"/>
                <a:gd name="T5" fmla="*/ 63505068 h 52"/>
                <a:gd name="T6" fmla="*/ 59609598 w 35"/>
                <a:gd name="T7" fmla="*/ 75412356 h 52"/>
                <a:gd name="T8" fmla="*/ 41727000 w 35"/>
                <a:gd name="T9" fmla="*/ 89303958 h 52"/>
                <a:gd name="T10" fmla="*/ 25831201 w 35"/>
                <a:gd name="T11" fmla="*/ 89303958 h 52"/>
                <a:gd name="T12" fmla="*/ 1986799 w 35"/>
                <a:gd name="T13" fmla="*/ 103195560 h 52"/>
                <a:gd name="T14" fmla="*/ 0 w 35"/>
                <a:gd name="T15" fmla="*/ 55566408 h 52"/>
                <a:gd name="T16" fmla="*/ 59609598 w 35"/>
                <a:gd name="T17" fmla="*/ 0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52"/>
                <a:gd name="T29" fmla="*/ 35 w 35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52">
                  <a:moveTo>
                    <a:pt x="34" y="3"/>
                  </a:moveTo>
                  <a:lnTo>
                    <a:pt x="35" y="29"/>
                  </a:lnTo>
                  <a:lnTo>
                    <a:pt x="30" y="32"/>
                  </a:lnTo>
                  <a:lnTo>
                    <a:pt x="30" y="38"/>
                  </a:lnTo>
                  <a:lnTo>
                    <a:pt x="21" y="45"/>
                  </a:lnTo>
                  <a:lnTo>
                    <a:pt x="13" y="45"/>
                  </a:lnTo>
                  <a:lnTo>
                    <a:pt x="1" y="52"/>
                  </a:lnTo>
                  <a:lnTo>
                    <a:pt x="0" y="28"/>
                  </a:lnTo>
                  <a:lnTo>
                    <a:pt x="30" y="0"/>
                  </a:lnTo>
                  <a:lnTo>
                    <a:pt x="3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9" name="AutoShape 205"/>
            <p:cNvSpPr>
              <a:spLocks noChangeArrowheads="1"/>
            </p:cNvSpPr>
            <p:nvPr/>
          </p:nvSpPr>
          <p:spPr bwMode="auto">
            <a:xfrm>
              <a:off x="5018088" y="6407150"/>
              <a:ext cx="17462" cy="55563"/>
            </a:xfrm>
            <a:custGeom>
              <a:avLst/>
              <a:gdLst>
                <a:gd name="T0" fmla="*/ 0 w 12"/>
                <a:gd name="T1" fmla="*/ 17224530 h 40"/>
                <a:gd name="T2" fmla="*/ 4112301 w 12"/>
                <a:gd name="T3" fmla="*/ 76556090 h 40"/>
                <a:gd name="T4" fmla="*/ 24676716 w 12"/>
                <a:gd name="T5" fmla="*/ 61244317 h 40"/>
                <a:gd name="T6" fmla="*/ 22620566 w 12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40"/>
                <a:gd name="T14" fmla="*/ 12 w 12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40">
                  <a:moveTo>
                    <a:pt x="0" y="9"/>
                  </a:moveTo>
                  <a:lnTo>
                    <a:pt x="2" y="40"/>
                  </a:lnTo>
                  <a:lnTo>
                    <a:pt x="12" y="32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0" name="AutoShape 206"/>
            <p:cNvSpPr>
              <a:spLocks noChangeArrowheads="1"/>
            </p:cNvSpPr>
            <p:nvPr/>
          </p:nvSpPr>
          <p:spPr bwMode="auto">
            <a:xfrm>
              <a:off x="5143500" y="6284913"/>
              <a:ext cx="19050" cy="61912"/>
            </a:xfrm>
            <a:custGeom>
              <a:avLst/>
              <a:gdLst>
                <a:gd name="T0" fmla="*/ 26920371 w 14"/>
                <a:gd name="T1" fmla="*/ 60240376 h 44"/>
                <a:gd name="T2" fmla="*/ 0 w 14"/>
                <a:gd name="T3" fmla="*/ 85503286 h 44"/>
                <a:gd name="T4" fmla="*/ 0 w 14"/>
                <a:gd name="T5" fmla="*/ 27206103 h 44"/>
                <a:gd name="T6" fmla="*/ 26920371 w 14"/>
                <a:gd name="T7" fmla="*/ 0 h 44"/>
                <a:gd name="T8" fmla="*/ 26920371 w 1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4"/>
                <a:gd name="T17" fmla="*/ 14 w 1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4">
                  <a:moveTo>
                    <a:pt x="14" y="31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31"/>
                  </a:lnTo>
                  <a:close/>
                </a:path>
              </a:pathLst>
            </a:custGeom>
            <a:solidFill>
              <a:srgbClr val="000000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1" name="AutoShape 207"/>
            <p:cNvSpPr>
              <a:spLocks noChangeArrowheads="1"/>
            </p:cNvSpPr>
            <p:nvPr/>
          </p:nvSpPr>
          <p:spPr bwMode="auto">
            <a:xfrm>
              <a:off x="5175250" y="6118225"/>
              <a:ext cx="161925" cy="179388"/>
            </a:xfrm>
            <a:custGeom>
              <a:avLst/>
              <a:gdLst>
                <a:gd name="T0" fmla="*/ 228824172 w 114"/>
                <a:gd name="T1" fmla="*/ 0 h 126"/>
                <a:gd name="T2" fmla="*/ 0 w 114"/>
                <a:gd name="T3" fmla="*/ 209239017 h 126"/>
                <a:gd name="T4" fmla="*/ 4014036 w 114"/>
                <a:gd name="T5" fmla="*/ 253500871 h 126"/>
                <a:gd name="T6" fmla="*/ 226817154 w 114"/>
                <a:gd name="T7" fmla="*/ 58345235 h 126"/>
                <a:gd name="T8" fmla="*/ 226817154 w 114"/>
                <a:gd name="T9" fmla="*/ 4023417 h 126"/>
                <a:gd name="T10" fmla="*/ 228824172 w 114"/>
                <a:gd name="T11" fmla="*/ 0 h 1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"/>
                <a:gd name="T19" fmla="*/ 0 h 126"/>
                <a:gd name="T20" fmla="*/ 114 w 114"/>
                <a:gd name="T21" fmla="*/ 126 h 1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" h="126">
                  <a:moveTo>
                    <a:pt x="114" y="0"/>
                  </a:moveTo>
                  <a:lnTo>
                    <a:pt x="0" y="104"/>
                  </a:lnTo>
                  <a:lnTo>
                    <a:pt x="2" y="126"/>
                  </a:lnTo>
                  <a:lnTo>
                    <a:pt x="113" y="29"/>
                  </a:lnTo>
                  <a:lnTo>
                    <a:pt x="113" y="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64646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2" name="AutoShape 208"/>
            <p:cNvSpPr>
              <a:spLocks noChangeArrowheads="1"/>
            </p:cNvSpPr>
            <p:nvPr/>
          </p:nvSpPr>
          <p:spPr bwMode="auto">
            <a:xfrm>
              <a:off x="5175250" y="6156325"/>
              <a:ext cx="161925" cy="177800"/>
            </a:xfrm>
            <a:custGeom>
              <a:avLst/>
              <a:gdLst>
                <a:gd name="T0" fmla="*/ 228824172 w 114"/>
                <a:gd name="T1" fmla="*/ 0 h 127"/>
                <a:gd name="T2" fmla="*/ 0 w 114"/>
                <a:gd name="T3" fmla="*/ 206096800 h 127"/>
                <a:gd name="T4" fmla="*/ 4014036 w 114"/>
                <a:gd name="T5" fmla="*/ 249278400 h 127"/>
                <a:gd name="T6" fmla="*/ 226817154 w 114"/>
                <a:gd name="T7" fmla="*/ 58884000 h 127"/>
                <a:gd name="T8" fmla="*/ 226817154 w 114"/>
                <a:gd name="T9" fmla="*/ 3925600 h 127"/>
                <a:gd name="T10" fmla="*/ 228824172 w 114"/>
                <a:gd name="T11" fmla="*/ 1962800 h 1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"/>
                <a:gd name="T19" fmla="*/ 0 h 127"/>
                <a:gd name="T20" fmla="*/ 114 w 114"/>
                <a:gd name="T21" fmla="*/ 127 h 1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" h="127">
                  <a:moveTo>
                    <a:pt x="114" y="0"/>
                  </a:moveTo>
                  <a:lnTo>
                    <a:pt x="0" y="105"/>
                  </a:lnTo>
                  <a:lnTo>
                    <a:pt x="2" y="127"/>
                  </a:lnTo>
                  <a:lnTo>
                    <a:pt x="113" y="30"/>
                  </a:lnTo>
                  <a:lnTo>
                    <a:pt x="113" y="2"/>
                  </a:lnTo>
                  <a:lnTo>
                    <a:pt x="114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64646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3" name="Oval 209"/>
            <p:cNvSpPr>
              <a:spLocks noChangeArrowheads="1"/>
            </p:cNvSpPr>
            <p:nvPr/>
          </p:nvSpPr>
          <p:spPr bwMode="auto">
            <a:xfrm>
              <a:off x="5349875" y="6107113"/>
              <a:ext cx="26988" cy="50800"/>
            </a:xfrm>
            <a:prstGeom prst="ellipse">
              <a:avLst/>
            </a:prstGeom>
            <a:solidFill>
              <a:srgbClr val="464646"/>
            </a:solidFill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  <p:sp>
          <p:nvSpPr>
            <p:cNvPr id="214" name="Line 210"/>
            <p:cNvSpPr>
              <a:spLocks noChangeShapeType="1"/>
            </p:cNvSpPr>
            <p:nvPr/>
          </p:nvSpPr>
          <p:spPr bwMode="auto">
            <a:xfrm>
              <a:off x="4008438" y="6069013"/>
              <a:ext cx="982662" cy="300037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" name="AutoShape 211"/>
            <p:cNvSpPr>
              <a:spLocks noChangeArrowheads="1"/>
            </p:cNvSpPr>
            <p:nvPr/>
          </p:nvSpPr>
          <p:spPr bwMode="auto">
            <a:xfrm>
              <a:off x="5175250" y="6011863"/>
              <a:ext cx="41275" cy="41275"/>
            </a:xfrm>
            <a:custGeom>
              <a:avLst/>
              <a:gdLst>
                <a:gd name="T0" fmla="*/ 0 w 29"/>
                <a:gd name="T1" fmla="*/ 56097147 h 28"/>
                <a:gd name="T2" fmla="*/ 4022178 w 29"/>
                <a:gd name="T3" fmla="*/ 21575032 h 28"/>
                <a:gd name="T4" fmla="*/ 26147001 w 29"/>
                <a:gd name="T5" fmla="*/ 0 h 28"/>
                <a:gd name="T6" fmla="*/ 58327268 w 29"/>
                <a:gd name="T7" fmla="*/ 0 h 28"/>
                <a:gd name="T8" fmla="*/ 42237134 w 29"/>
                <a:gd name="T9" fmla="*/ 8630897 h 28"/>
                <a:gd name="T10" fmla="*/ 24135912 w 29"/>
                <a:gd name="T11" fmla="*/ 30205929 h 28"/>
                <a:gd name="T12" fmla="*/ 26147001 w 29"/>
                <a:gd name="T13" fmla="*/ 60411859 h 28"/>
                <a:gd name="T14" fmla="*/ 24135912 w 29"/>
                <a:gd name="T15" fmla="*/ 60411859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28"/>
                <a:gd name="T26" fmla="*/ 29 w 29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28">
                  <a:moveTo>
                    <a:pt x="0" y="26"/>
                  </a:moveTo>
                  <a:lnTo>
                    <a:pt x="2" y="10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21" y="4"/>
                  </a:lnTo>
                  <a:lnTo>
                    <a:pt x="12" y="14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6" name="AutoShape 212"/>
            <p:cNvSpPr>
              <a:spLocks noChangeArrowheads="1"/>
            </p:cNvSpPr>
            <p:nvPr/>
          </p:nvSpPr>
          <p:spPr bwMode="auto">
            <a:xfrm>
              <a:off x="4991100" y="6011863"/>
              <a:ext cx="252413" cy="358775"/>
            </a:xfrm>
            <a:custGeom>
              <a:avLst/>
              <a:gdLst>
                <a:gd name="T0" fmla="*/ 88171548 w 178"/>
                <a:gd name="T1" fmla="*/ 432553604 h 253"/>
                <a:gd name="T2" fmla="*/ 0 w 178"/>
                <a:gd name="T3" fmla="*/ 509005295 h 253"/>
                <a:gd name="T4" fmla="*/ 286559658 w 178"/>
                <a:gd name="T5" fmla="*/ 78463951 h 253"/>
                <a:gd name="T6" fmla="*/ 286559658 w 178"/>
                <a:gd name="T7" fmla="*/ 26155123 h 253"/>
                <a:gd name="T8" fmla="*/ 308601835 w 178"/>
                <a:gd name="T9" fmla="*/ 0 h 253"/>
                <a:gd name="T10" fmla="*/ 336657966 w 178"/>
                <a:gd name="T11" fmla="*/ 4023101 h 253"/>
                <a:gd name="T12" fmla="*/ 356696438 w 178"/>
                <a:gd name="T13" fmla="*/ 36213586 h 253"/>
                <a:gd name="T14" fmla="*/ 356696438 w 178"/>
                <a:gd name="T15" fmla="*/ 44261207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8"/>
                <a:gd name="T25" fmla="*/ 0 h 253"/>
                <a:gd name="T26" fmla="*/ 178 w 178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8" h="253">
                  <a:moveTo>
                    <a:pt x="44" y="215"/>
                  </a:moveTo>
                  <a:lnTo>
                    <a:pt x="0" y="253"/>
                  </a:lnTo>
                  <a:lnTo>
                    <a:pt x="143" y="39"/>
                  </a:lnTo>
                  <a:lnTo>
                    <a:pt x="143" y="13"/>
                  </a:lnTo>
                  <a:lnTo>
                    <a:pt x="154" y="0"/>
                  </a:lnTo>
                  <a:lnTo>
                    <a:pt x="168" y="2"/>
                  </a:lnTo>
                  <a:lnTo>
                    <a:pt x="178" y="18"/>
                  </a:lnTo>
                  <a:lnTo>
                    <a:pt x="178" y="22"/>
                  </a:lnTo>
                  <a:lnTo>
                    <a:pt x="44" y="215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7" name="AutoShape 213"/>
            <p:cNvSpPr>
              <a:spLocks noChangeArrowheads="1"/>
            </p:cNvSpPr>
            <p:nvPr/>
          </p:nvSpPr>
          <p:spPr bwMode="auto">
            <a:xfrm>
              <a:off x="4999038" y="5995988"/>
              <a:ext cx="68262" cy="44450"/>
            </a:xfrm>
            <a:custGeom>
              <a:avLst/>
              <a:gdLst>
                <a:gd name="T0" fmla="*/ 96464161 w 48"/>
                <a:gd name="T1" fmla="*/ 34445882 h 31"/>
                <a:gd name="T2" fmla="*/ 90435773 w 48"/>
                <a:gd name="T3" fmla="*/ 18235971 h 31"/>
                <a:gd name="T4" fmla="*/ 24116396 w 48"/>
                <a:gd name="T5" fmla="*/ 0 h 31"/>
                <a:gd name="T6" fmla="*/ 12058198 w 48"/>
                <a:gd name="T7" fmla="*/ 2026060 h 31"/>
                <a:gd name="T8" fmla="*/ 0 w 48"/>
                <a:gd name="T9" fmla="*/ 20262031 h 31"/>
                <a:gd name="T10" fmla="*/ 0 w 48"/>
                <a:gd name="T11" fmla="*/ 38498002 h 31"/>
                <a:gd name="T12" fmla="*/ 80387038 w 48"/>
                <a:gd name="T13" fmla="*/ 62813585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1"/>
                <a:gd name="T23" fmla="*/ 48 w 4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1">
                  <a:moveTo>
                    <a:pt x="48" y="17"/>
                  </a:moveTo>
                  <a:lnTo>
                    <a:pt x="45" y="9"/>
                  </a:lnTo>
                  <a:lnTo>
                    <a:pt x="12" y="0"/>
                  </a:lnTo>
                  <a:lnTo>
                    <a:pt x="6" y="1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40" y="31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8" name="AutoShape 214"/>
            <p:cNvSpPr>
              <a:spLocks noChangeArrowheads="1"/>
            </p:cNvSpPr>
            <p:nvPr/>
          </p:nvSpPr>
          <p:spPr bwMode="auto">
            <a:xfrm>
              <a:off x="5000625" y="5997575"/>
              <a:ext cx="60325" cy="30163"/>
            </a:xfrm>
            <a:custGeom>
              <a:avLst/>
              <a:gdLst>
                <a:gd name="T0" fmla="*/ 15859863 w 43"/>
                <a:gd name="T1" fmla="*/ 0 h 21"/>
                <a:gd name="T2" fmla="*/ 0 w 43"/>
                <a:gd name="T3" fmla="*/ 20298263 h 21"/>
                <a:gd name="T4" fmla="*/ 71370087 w 43"/>
                <a:gd name="T5" fmla="*/ 42626064 h 21"/>
                <a:gd name="T6" fmla="*/ 85247642 w 43"/>
                <a:gd name="T7" fmla="*/ 18268724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1"/>
                <a:gd name="T14" fmla="*/ 43 w 4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1">
                  <a:moveTo>
                    <a:pt x="8" y="0"/>
                  </a:moveTo>
                  <a:lnTo>
                    <a:pt x="0" y="10"/>
                  </a:lnTo>
                  <a:lnTo>
                    <a:pt x="36" y="21"/>
                  </a:lnTo>
                  <a:lnTo>
                    <a:pt x="43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9" name="AutoShape 215"/>
            <p:cNvSpPr>
              <a:spLocks noChangeArrowheads="1"/>
            </p:cNvSpPr>
            <p:nvPr/>
          </p:nvSpPr>
          <p:spPr bwMode="auto">
            <a:xfrm>
              <a:off x="5059363" y="6011863"/>
              <a:ext cx="66675" cy="44450"/>
            </a:xfrm>
            <a:custGeom>
              <a:avLst/>
              <a:gdLst>
                <a:gd name="T0" fmla="*/ 94220287 w 47"/>
                <a:gd name="T1" fmla="*/ 35558566 h 31"/>
                <a:gd name="T2" fmla="*/ 88206769 w 47"/>
                <a:gd name="T3" fmla="*/ 18825292 h 31"/>
                <a:gd name="T4" fmla="*/ 24056907 w 47"/>
                <a:gd name="T5" fmla="*/ 0 h 31"/>
                <a:gd name="T6" fmla="*/ 14032960 w 47"/>
                <a:gd name="T7" fmla="*/ 2092018 h 31"/>
                <a:gd name="T8" fmla="*/ 0 w 47"/>
                <a:gd name="T9" fmla="*/ 20915876 h 31"/>
                <a:gd name="T10" fmla="*/ 0 w 47"/>
                <a:gd name="T11" fmla="*/ 37649150 h 31"/>
                <a:gd name="T12" fmla="*/ 78182821 w 47"/>
                <a:gd name="T13" fmla="*/ 64841079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1"/>
                <a:gd name="T23" fmla="*/ 47 w 47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1">
                  <a:moveTo>
                    <a:pt x="47" y="17"/>
                  </a:moveTo>
                  <a:lnTo>
                    <a:pt x="44" y="9"/>
                  </a:lnTo>
                  <a:lnTo>
                    <a:pt x="12" y="0"/>
                  </a:lnTo>
                  <a:lnTo>
                    <a:pt x="7" y="1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39" y="31"/>
                  </a:lnTo>
                  <a:lnTo>
                    <a:pt x="47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0" name="AutoShape 216"/>
            <p:cNvSpPr>
              <a:spLocks noChangeArrowheads="1"/>
            </p:cNvSpPr>
            <p:nvPr/>
          </p:nvSpPr>
          <p:spPr bwMode="auto">
            <a:xfrm>
              <a:off x="5059363" y="6011863"/>
              <a:ext cx="61912" cy="31750"/>
            </a:xfrm>
            <a:custGeom>
              <a:avLst/>
              <a:gdLst>
                <a:gd name="T0" fmla="*/ 18737739 w 43"/>
                <a:gd name="T1" fmla="*/ 0 h 22"/>
                <a:gd name="T2" fmla="*/ 0 w 43"/>
                <a:gd name="T3" fmla="*/ 25586170 h 22"/>
                <a:gd name="T4" fmla="*/ 74950955 w 43"/>
                <a:gd name="T5" fmla="*/ 46907739 h 22"/>
                <a:gd name="T6" fmla="*/ 89524752 w 43"/>
                <a:gd name="T7" fmla="*/ 21321568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2"/>
                <a:gd name="T14" fmla="*/ 43 w 4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2">
                  <a:moveTo>
                    <a:pt x="9" y="0"/>
                  </a:moveTo>
                  <a:lnTo>
                    <a:pt x="0" y="12"/>
                  </a:lnTo>
                  <a:lnTo>
                    <a:pt x="36" y="22"/>
                  </a:lnTo>
                  <a:lnTo>
                    <a:pt x="43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1" name="AutoShape 217"/>
            <p:cNvSpPr>
              <a:spLocks noChangeArrowheads="1"/>
            </p:cNvSpPr>
            <p:nvPr/>
          </p:nvSpPr>
          <p:spPr bwMode="auto">
            <a:xfrm>
              <a:off x="5118100" y="6027738"/>
              <a:ext cx="76200" cy="44450"/>
            </a:xfrm>
            <a:custGeom>
              <a:avLst/>
              <a:gdLst>
                <a:gd name="T0" fmla="*/ 107681889 w 54"/>
                <a:gd name="T1" fmla="*/ 34447316 h 31"/>
                <a:gd name="T2" fmla="*/ 101700189 w 54"/>
                <a:gd name="T3" fmla="*/ 18235971 h 31"/>
                <a:gd name="T4" fmla="*/ 27917422 w 54"/>
                <a:gd name="T5" fmla="*/ 0 h 31"/>
                <a:gd name="T6" fmla="*/ 13958711 w 54"/>
                <a:gd name="T7" fmla="*/ 2026060 h 31"/>
                <a:gd name="T8" fmla="*/ 0 w 54"/>
                <a:gd name="T9" fmla="*/ 20263465 h 31"/>
                <a:gd name="T10" fmla="*/ 0 w 54"/>
                <a:gd name="T11" fmla="*/ 38499435 h 31"/>
                <a:gd name="T12" fmla="*/ 89735378 w 54"/>
                <a:gd name="T13" fmla="*/ 62815019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31"/>
                <a:gd name="T23" fmla="*/ 54 w 54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31">
                  <a:moveTo>
                    <a:pt x="54" y="17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7" y="1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45" y="31"/>
                  </a:lnTo>
                  <a:lnTo>
                    <a:pt x="5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2" name="AutoShape 218"/>
            <p:cNvSpPr>
              <a:spLocks noChangeArrowheads="1"/>
            </p:cNvSpPr>
            <p:nvPr/>
          </p:nvSpPr>
          <p:spPr bwMode="auto">
            <a:xfrm>
              <a:off x="5118100" y="6029325"/>
              <a:ext cx="69850" cy="30163"/>
            </a:xfrm>
            <a:custGeom>
              <a:avLst/>
              <a:gdLst>
                <a:gd name="T0" fmla="*/ 20143885 w 49"/>
                <a:gd name="T1" fmla="*/ 0 h 21"/>
                <a:gd name="T2" fmla="*/ 0 w 49"/>
                <a:gd name="T3" fmla="*/ 20296826 h 21"/>
                <a:gd name="T4" fmla="*/ 80578390 w 49"/>
                <a:gd name="T5" fmla="*/ 42624628 h 21"/>
                <a:gd name="T6" fmla="*/ 98708029 w 49"/>
                <a:gd name="T7" fmla="*/ 2029682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0"/>
                  </a:lnTo>
                  <a:lnTo>
                    <a:pt x="40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3" name="AutoShape 219"/>
            <p:cNvSpPr>
              <a:spLocks noChangeArrowheads="1"/>
            </p:cNvSpPr>
            <p:nvPr/>
          </p:nvSpPr>
          <p:spPr bwMode="auto">
            <a:xfrm>
              <a:off x="4978400" y="6027738"/>
              <a:ext cx="68263" cy="42862"/>
            </a:xfrm>
            <a:custGeom>
              <a:avLst/>
              <a:gdLst>
                <a:gd name="T0" fmla="*/ 96465574 w 48"/>
                <a:gd name="T1" fmla="*/ 33215285 h 31"/>
                <a:gd name="T2" fmla="*/ 90437098 w 48"/>
                <a:gd name="T3" fmla="*/ 15630804 h 31"/>
                <a:gd name="T4" fmla="*/ 24116749 w 48"/>
                <a:gd name="T5" fmla="*/ 0 h 31"/>
                <a:gd name="T6" fmla="*/ 14067867 w 48"/>
                <a:gd name="T7" fmla="*/ 1953678 h 31"/>
                <a:gd name="T8" fmla="*/ 0 w 48"/>
                <a:gd name="T9" fmla="*/ 17584481 h 31"/>
                <a:gd name="T10" fmla="*/ 0 w 48"/>
                <a:gd name="T11" fmla="*/ 35168962 h 31"/>
                <a:gd name="T12" fmla="*/ 80388215 w 48"/>
                <a:gd name="T13" fmla="*/ 6056953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1"/>
                <a:gd name="T23" fmla="*/ 48 w 4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1">
                  <a:moveTo>
                    <a:pt x="48" y="17"/>
                  </a:moveTo>
                  <a:lnTo>
                    <a:pt x="45" y="8"/>
                  </a:lnTo>
                  <a:lnTo>
                    <a:pt x="12" y="0"/>
                  </a:lnTo>
                  <a:lnTo>
                    <a:pt x="7" y="1"/>
                  </a:lnTo>
                  <a:lnTo>
                    <a:pt x="0" y="9"/>
                  </a:lnTo>
                  <a:lnTo>
                    <a:pt x="0" y="18"/>
                  </a:lnTo>
                  <a:lnTo>
                    <a:pt x="40" y="31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4" name="AutoShape 220"/>
            <p:cNvSpPr>
              <a:spLocks noChangeArrowheads="1"/>
            </p:cNvSpPr>
            <p:nvPr/>
          </p:nvSpPr>
          <p:spPr bwMode="auto">
            <a:xfrm>
              <a:off x="4979988" y="6027738"/>
              <a:ext cx="61912" cy="28575"/>
            </a:xfrm>
            <a:custGeom>
              <a:avLst/>
              <a:gdLst>
                <a:gd name="T0" fmla="*/ 18311554 w 43"/>
                <a:gd name="T1" fmla="*/ 0 h 21"/>
                <a:gd name="T2" fmla="*/ 0 w 43"/>
                <a:gd name="T3" fmla="*/ 21152304 h 21"/>
                <a:gd name="T4" fmla="*/ 73247655 w 43"/>
                <a:gd name="T5" fmla="*/ 40380557 h 21"/>
                <a:gd name="T6" fmla="*/ 87490295 w 43"/>
                <a:gd name="T7" fmla="*/ 19228254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1"/>
                <a:gd name="T14" fmla="*/ 43 w 4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1">
                  <a:moveTo>
                    <a:pt x="9" y="0"/>
                  </a:moveTo>
                  <a:lnTo>
                    <a:pt x="0" y="11"/>
                  </a:lnTo>
                  <a:lnTo>
                    <a:pt x="36" y="21"/>
                  </a:lnTo>
                  <a:lnTo>
                    <a:pt x="43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" name="AutoShape 221"/>
            <p:cNvSpPr>
              <a:spLocks noChangeArrowheads="1"/>
            </p:cNvSpPr>
            <p:nvPr/>
          </p:nvSpPr>
          <p:spPr bwMode="auto">
            <a:xfrm>
              <a:off x="5040313" y="6043613"/>
              <a:ext cx="66675" cy="42862"/>
            </a:xfrm>
            <a:custGeom>
              <a:avLst/>
              <a:gdLst>
                <a:gd name="T0" fmla="*/ 94221498 w 48"/>
                <a:gd name="T1" fmla="*/ 34322461 h 30"/>
                <a:gd name="T2" fmla="*/ 86369128 w 48"/>
                <a:gd name="T3" fmla="*/ 18170631 h 30"/>
                <a:gd name="T4" fmla="*/ 23555722 w 48"/>
                <a:gd name="T5" fmla="*/ 0 h 30"/>
                <a:gd name="T6" fmla="*/ 11777861 w 48"/>
                <a:gd name="T7" fmla="*/ 2018800 h 30"/>
                <a:gd name="T8" fmla="*/ 1962745 w 48"/>
                <a:gd name="T9" fmla="*/ 18170631 h 30"/>
                <a:gd name="T10" fmla="*/ 0 w 48"/>
                <a:gd name="T11" fmla="*/ 38361490 h 30"/>
                <a:gd name="T12" fmla="*/ 78518147 w 48"/>
                <a:gd name="T13" fmla="*/ 60569721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48" y="17"/>
                  </a:moveTo>
                  <a:lnTo>
                    <a:pt x="44" y="9"/>
                  </a:lnTo>
                  <a:lnTo>
                    <a:pt x="12" y="0"/>
                  </a:lnTo>
                  <a:lnTo>
                    <a:pt x="6" y="1"/>
                  </a:lnTo>
                  <a:lnTo>
                    <a:pt x="1" y="9"/>
                  </a:lnTo>
                  <a:lnTo>
                    <a:pt x="0" y="19"/>
                  </a:lnTo>
                  <a:lnTo>
                    <a:pt x="40" y="30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6" name="AutoShape 222"/>
            <p:cNvSpPr>
              <a:spLocks noChangeArrowheads="1"/>
            </p:cNvSpPr>
            <p:nvPr/>
          </p:nvSpPr>
          <p:spPr bwMode="auto">
            <a:xfrm>
              <a:off x="5041900" y="6043613"/>
              <a:ext cx="58738" cy="31750"/>
            </a:xfrm>
            <a:custGeom>
              <a:avLst/>
              <a:gdLst>
                <a:gd name="T0" fmla="*/ 15810312 w 42"/>
                <a:gd name="T1" fmla="*/ 0 h 22"/>
                <a:gd name="T2" fmla="*/ 0 w 42"/>
                <a:gd name="T3" fmla="*/ 22434261 h 22"/>
                <a:gd name="T4" fmla="*/ 69170988 w 42"/>
                <a:gd name="T5" fmla="*/ 44867080 h 22"/>
                <a:gd name="T6" fmla="*/ 83005185 w 42"/>
                <a:gd name="T7" fmla="*/ 2039360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22"/>
                <a:gd name="T14" fmla="*/ 42 w 42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22">
                  <a:moveTo>
                    <a:pt x="8" y="0"/>
                  </a:moveTo>
                  <a:lnTo>
                    <a:pt x="0" y="11"/>
                  </a:lnTo>
                  <a:lnTo>
                    <a:pt x="35" y="22"/>
                  </a:lnTo>
                  <a:lnTo>
                    <a:pt x="42" y="1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7" name="AutoShape 223"/>
            <p:cNvSpPr>
              <a:spLocks noChangeArrowheads="1"/>
            </p:cNvSpPr>
            <p:nvPr/>
          </p:nvSpPr>
          <p:spPr bwMode="auto">
            <a:xfrm>
              <a:off x="5095875" y="6057900"/>
              <a:ext cx="77788" cy="46038"/>
            </a:xfrm>
            <a:custGeom>
              <a:avLst/>
              <a:gdLst>
                <a:gd name="T0" fmla="*/ 109925759 w 55"/>
                <a:gd name="T1" fmla="*/ 36595894 h 32"/>
                <a:gd name="T2" fmla="*/ 101930567 w 55"/>
                <a:gd name="T3" fmla="*/ 20331532 h 32"/>
                <a:gd name="T4" fmla="*/ 29979495 w 55"/>
                <a:gd name="T5" fmla="*/ 0 h 32"/>
                <a:gd name="T6" fmla="*/ 15988970 w 55"/>
                <a:gd name="T7" fmla="*/ 4065731 h 32"/>
                <a:gd name="T8" fmla="*/ 3996889 w 55"/>
                <a:gd name="T9" fmla="*/ 20331532 h 32"/>
                <a:gd name="T10" fmla="*/ 0 w 55"/>
                <a:gd name="T11" fmla="*/ 38628759 h 32"/>
                <a:gd name="T12" fmla="*/ 91938344 w 55"/>
                <a:gd name="T13" fmla="*/ 6505888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2"/>
                <a:gd name="T23" fmla="*/ 55 w 55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2">
                  <a:moveTo>
                    <a:pt x="55" y="18"/>
                  </a:moveTo>
                  <a:lnTo>
                    <a:pt x="51" y="10"/>
                  </a:lnTo>
                  <a:lnTo>
                    <a:pt x="15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0" y="19"/>
                  </a:lnTo>
                  <a:lnTo>
                    <a:pt x="46" y="32"/>
                  </a:lnTo>
                  <a:lnTo>
                    <a:pt x="55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8" name="AutoShape 224"/>
            <p:cNvSpPr>
              <a:spLocks noChangeArrowheads="1"/>
            </p:cNvSpPr>
            <p:nvPr/>
          </p:nvSpPr>
          <p:spPr bwMode="auto">
            <a:xfrm>
              <a:off x="5099050" y="6059488"/>
              <a:ext cx="69850" cy="31750"/>
            </a:xfrm>
            <a:custGeom>
              <a:avLst/>
              <a:gdLst>
                <a:gd name="T0" fmla="*/ 20143885 w 49"/>
                <a:gd name="T1" fmla="*/ 0 h 22"/>
                <a:gd name="T2" fmla="*/ 0 w 49"/>
                <a:gd name="T3" fmla="*/ 22434261 h 22"/>
                <a:gd name="T4" fmla="*/ 82592636 w 49"/>
                <a:gd name="T5" fmla="*/ 44867080 h 22"/>
                <a:gd name="T6" fmla="*/ 98708029 w 49"/>
                <a:gd name="T7" fmla="*/ 2039360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2"/>
                <a:gd name="T14" fmla="*/ 49 w 49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2">
                  <a:moveTo>
                    <a:pt x="10" y="0"/>
                  </a:moveTo>
                  <a:lnTo>
                    <a:pt x="0" y="11"/>
                  </a:lnTo>
                  <a:lnTo>
                    <a:pt x="41" y="22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9" name="AutoShape 225"/>
            <p:cNvSpPr>
              <a:spLocks noChangeArrowheads="1"/>
            </p:cNvSpPr>
            <p:nvPr/>
          </p:nvSpPr>
          <p:spPr bwMode="auto">
            <a:xfrm>
              <a:off x="5308600" y="6030913"/>
              <a:ext cx="46038" cy="49212"/>
            </a:xfrm>
            <a:custGeom>
              <a:avLst/>
              <a:gdLst>
                <a:gd name="T0" fmla="*/ 65057274 w 33"/>
                <a:gd name="T1" fmla="*/ 18408183 h 34"/>
                <a:gd name="T2" fmla="*/ 7885054 w 33"/>
                <a:gd name="T3" fmla="*/ 69543793 h 34"/>
                <a:gd name="T4" fmla="*/ 0 w 33"/>
                <a:gd name="T5" fmla="*/ 49090417 h 34"/>
                <a:gd name="T6" fmla="*/ 55199562 w 33"/>
                <a:gd name="T7" fmla="*/ 2045193 h 34"/>
                <a:gd name="T8" fmla="*/ 61114747 w 33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4"/>
                <a:gd name="T17" fmla="*/ 33 w 33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4">
                  <a:moveTo>
                    <a:pt x="33" y="9"/>
                  </a:moveTo>
                  <a:lnTo>
                    <a:pt x="4" y="34"/>
                  </a:lnTo>
                  <a:lnTo>
                    <a:pt x="0" y="24"/>
                  </a:lnTo>
                  <a:lnTo>
                    <a:pt x="28" y="1"/>
                  </a:lnTo>
                  <a:lnTo>
                    <a:pt x="31" y="0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0" name="AutoShape 226"/>
            <p:cNvSpPr>
              <a:spLocks noChangeArrowheads="1"/>
            </p:cNvSpPr>
            <p:nvPr/>
          </p:nvSpPr>
          <p:spPr bwMode="auto">
            <a:xfrm>
              <a:off x="5227638" y="6046788"/>
              <a:ext cx="96837" cy="46037"/>
            </a:xfrm>
            <a:custGeom>
              <a:avLst/>
              <a:gdLst>
                <a:gd name="T0" fmla="*/ 17848884 w 69"/>
                <a:gd name="T1" fmla="*/ 0 h 32"/>
                <a:gd name="T2" fmla="*/ 0 w 69"/>
                <a:gd name="T3" fmla="*/ 30495197 h 32"/>
                <a:gd name="T4" fmla="*/ 117012778 w 69"/>
                <a:gd name="T5" fmla="*/ 65057474 h 32"/>
                <a:gd name="T6" fmla="*/ 136846119 w 69"/>
                <a:gd name="T7" fmla="*/ 46760644 h 32"/>
                <a:gd name="T8" fmla="*/ 120980289 w 69"/>
                <a:gd name="T9" fmla="*/ 42693563 h 32"/>
                <a:gd name="T10" fmla="*/ 113046672 w 69"/>
                <a:gd name="T11" fmla="*/ 26429554 h 32"/>
                <a:gd name="T12" fmla="*/ 115029725 w 69"/>
                <a:gd name="T13" fmla="*/ 26429554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32"/>
                <a:gd name="T23" fmla="*/ 69 w 69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32">
                  <a:moveTo>
                    <a:pt x="9" y="0"/>
                  </a:moveTo>
                  <a:lnTo>
                    <a:pt x="0" y="15"/>
                  </a:lnTo>
                  <a:lnTo>
                    <a:pt x="59" y="32"/>
                  </a:lnTo>
                  <a:lnTo>
                    <a:pt x="69" y="23"/>
                  </a:lnTo>
                  <a:lnTo>
                    <a:pt x="61" y="21"/>
                  </a:lnTo>
                  <a:lnTo>
                    <a:pt x="57" y="13"/>
                  </a:lnTo>
                  <a:lnTo>
                    <a:pt x="58" y="1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1" name="Line 227"/>
            <p:cNvSpPr>
              <a:spLocks noChangeShapeType="1"/>
            </p:cNvSpPr>
            <p:nvPr/>
          </p:nvSpPr>
          <p:spPr bwMode="auto">
            <a:xfrm flipH="1">
              <a:off x="4876800" y="6369050"/>
              <a:ext cx="125413" cy="11430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2" name="Line 228"/>
            <p:cNvSpPr>
              <a:spLocks noChangeShapeType="1"/>
            </p:cNvSpPr>
            <p:nvPr/>
          </p:nvSpPr>
          <p:spPr bwMode="auto">
            <a:xfrm flipH="1" flipV="1">
              <a:off x="3873500" y="6169025"/>
              <a:ext cx="1009650" cy="31591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3" name="Line 229"/>
            <p:cNvSpPr>
              <a:spLocks noChangeShapeType="1"/>
            </p:cNvSpPr>
            <p:nvPr/>
          </p:nvSpPr>
          <p:spPr bwMode="auto">
            <a:xfrm flipH="1">
              <a:off x="3870325" y="6073775"/>
              <a:ext cx="141288" cy="9525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4" name="AutoShape 230"/>
            <p:cNvSpPr>
              <a:spLocks noChangeArrowheads="1"/>
            </p:cNvSpPr>
            <p:nvPr/>
          </p:nvSpPr>
          <p:spPr bwMode="auto">
            <a:xfrm>
              <a:off x="3935413" y="6140450"/>
              <a:ext cx="131762" cy="61913"/>
            </a:xfrm>
            <a:custGeom>
              <a:avLst/>
              <a:gdLst>
                <a:gd name="T0" fmla="*/ 186199541 w 93"/>
                <a:gd name="T1" fmla="*/ 31814839 h 44"/>
                <a:gd name="T2" fmla="*/ 116124826 w 93"/>
                <a:gd name="T3" fmla="*/ 87491512 h 44"/>
                <a:gd name="T4" fmla="*/ 0 w 93"/>
                <a:gd name="T5" fmla="*/ 51700169 h 44"/>
                <a:gd name="T6" fmla="*/ 80085794 w 93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44"/>
                <a:gd name="T14" fmla="*/ 93 w 93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44">
                  <a:moveTo>
                    <a:pt x="93" y="16"/>
                  </a:moveTo>
                  <a:lnTo>
                    <a:pt x="58" y="44"/>
                  </a:lnTo>
                  <a:lnTo>
                    <a:pt x="0" y="26"/>
                  </a:lnTo>
                  <a:lnTo>
                    <a:pt x="40" y="0"/>
                  </a:lnTo>
                  <a:lnTo>
                    <a:pt x="93" y="16"/>
                  </a:lnTo>
                  <a:close/>
                </a:path>
              </a:pathLst>
            </a:custGeom>
            <a:solidFill>
              <a:srgbClr val="6E6E6E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" name="AutoShape 231"/>
            <p:cNvSpPr>
              <a:spLocks noChangeArrowheads="1"/>
            </p:cNvSpPr>
            <p:nvPr/>
          </p:nvSpPr>
          <p:spPr bwMode="auto">
            <a:xfrm>
              <a:off x="4551363" y="6261100"/>
              <a:ext cx="47625" cy="63500"/>
            </a:xfrm>
            <a:custGeom>
              <a:avLst/>
              <a:gdLst>
                <a:gd name="T0" fmla="*/ 67301129 w 34"/>
                <a:gd name="T1" fmla="*/ 22434261 h 44"/>
                <a:gd name="T2" fmla="*/ 1979239 w 34"/>
                <a:gd name="T3" fmla="*/ 89734159 h 44"/>
                <a:gd name="T4" fmla="*/ 0 w 34"/>
                <a:gd name="T5" fmla="*/ 69340557 h 44"/>
                <a:gd name="T6" fmla="*/ 67301129 w 34"/>
                <a:gd name="T7" fmla="*/ 0 h 44"/>
                <a:gd name="T8" fmla="*/ 67301129 w 3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4"/>
                <a:gd name="T17" fmla="*/ 34 w 3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4">
                  <a:moveTo>
                    <a:pt x="34" y="11"/>
                  </a:moveTo>
                  <a:lnTo>
                    <a:pt x="1" y="44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6" name="AutoShape 232"/>
            <p:cNvSpPr>
              <a:spLocks noChangeArrowheads="1"/>
            </p:cNvSpPr>
            <p:nvPr/>
          </p:nvSpPr>
          <p:spPr bwMode="auto">
            <a:xfrm>
              <a:off x="4316413" y="6238875"/>
              <a:ext cx="236537" cy="85725"/>
            </a:xfrm>
            <a:custGeom>
              <a:avLst/>
              <a:gdLst>
                <a:gd name="T0" fmla="*/ 0 w 167"/>
                <a:gd name="T1" fmla="*/ 0 h 60"/>
                <a:gd name="T2" fmla="*/ 2001358 w 167"/>
                <a:gd name="T3" fmla="*/ 16152019 h 60"/>
                <a:gd name="T4" fmla="*/ 332259416 w 167"/>
                <a:gd name="T5" fmla="*/ 121142284 h 60"/>
                <a:gd name="T6" fmla="*/ 334260774 w 167"/>
                <a:gd name="T7" fmla="*/ 96913541 h 60"/>
                <a:gd name="T8" fmla="*/ 328256700 w 167"/>
                <a:gd name="T9" fmla="*/ 100952618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60"/>
                <a:gd name="T17" fmla="*/ 167 w 16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60">
                  <a:moveTo>
                    <a:pt x="0" y="0"/>
                  </a:moveTo>
                  <a:lnTo>
                    <a:pt x="1" y="8"/>
                  </a:lnTo>
                  <a:lnTo>
                    <a:pt x="166" y="60"/>
                  </a:lnTo>
                  <a:lnTo>
                    <a:pt x="167" y="48"/>
                  </a:lnTo>
                  <a:lnTo>
                    <a:pt x="164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7" name="AutoShape 233"/>
            <p:cNvSpPr>
              <a:spLocks noChangeArrowheads="1"/>
            </p:cNvSpPr>
            <p:nvPr/>
          </p:nvSpPr>
          <p:spPr bwMode="auto">
            <a:xfrm>
              <a:off x="4445000" y="6230938"/>
              <a:ext cx="146050" cy="74612"/>
            </a:xfrm>
            <a:custGeom>
              <a:avLst/>
              <a:gdLst>
                <a:gd name="T0" fmla="*/ 206389715 w 104"/>
                <a:gd name="T1" fmla="*/ 43766273 h 53"/>
                <a:gd name="T2" fmla="*/ 146854679 w 104"/>
                <a:gd name="T3" fmla="*/ 105436610 h 53"/>
                <a:gd name="T4" fmla="*/ 0 w 104"/>
                <a:gd name="T5" fmla="*/ 59681153 h 53"/>
                <a:gd name="T6" fmla="*/ 67473696 w 104"/>
                <a:gd name="T7" fmla="*/ 0 h 53"/>
                <a:gd name="T8" fmla="*/ 198451055 w 104"/>
                <a:gd name="T9" fmla="*/ 39787905 h 53"/>
                <a:gd name="T10" fmla="*/ 204405401 w 104"/>
                <a:gd name="T11" fmla="*/ 43766273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"/>
                <a:gd name="T19" fmla="*/ 0 h 53"/>
                <a:gd name="T20" fmla="*/ 104 w 104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" h="53">
                  <a:moveTo>
                    <a:pt x="104" y="22"/>
                  </a:moveTo>
                  <a:lnTo>
                    <a:pt x="74" y="53"/>
                  </a:lnTo>
                  <a:lnTo>
                    <a:pt x="0" y="30"/>
                  </a:lnTo>
                  <a:lnTo>
                    <a:pt x="34" y="0"/>
                  </a:lnTo>
                  <a:lnTo>
                    <a:pt x="100" y="20"/>
                  </a:lnTo>
                  <a:lnTo>
                    <a:pt x="103" y="22"/>
                  </a:lnTo>
                  <a:lnTo>
                    <a:pt x="104" y="22"/>
                  </a:lnTo>
                  <a:close/>
                </a:path>
              </a:pathLst>
            </a:custGeom>
            <a:solidFill>
              <a:srgbClr val="5A5A5A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8" name="AutoShape 234"/>
            <p:cNvSpPr>
              <a:spLocks noChangeArrowheads="1"/>
            </p:cNvSpPr>
            <p:nvPr/>
          </p:nvSpPr>
          <p:spPr bwMode="auto">
            <a:xfrm>
              <a:off x="4327525" y="6197600"/>
              <a:ext cx="152400" cy="74613"/>
            </a:xfrm>
            <a:custGeom>
              <a:avLst/>
              <a:gdLst>
                <a:gd name="T0" fmla="*/ 215363778 w 108"/>
                <a:gd name="T1" fmla="*/ 44267454 h 51"/>
                <a:gd name="T2" fmla="*/ 155541133 w 108"/>
                <a:gd name="T3" fmla="*/ 107507092 h 51"/>
                <a:gd name="T4" fmla="*/ 0 w 108"/>
                <a:gd name="T5" fmla="*/ 56915089 h 51"/>
                <a:gd name="T6" fmla="*/ 75776667 w 108"/>
                <a:gd name="T7" fmla="*/ 0 h 51"/>
                <a:gd name="T8" fmla="*/ 207386767 w 108"/>
                <a:gd name="T9" fmla="*/ 42159271 h 51"/>
                <a:gd name="T10" fmla="*/ 213369878 w 108"/>
                <a:gd name="T11" fmla="*/ 44267454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51"/>
                <a:gd name="T20" fmla="*/ 108 w 108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51">
                  <a:moveTo>
                    <a:pt x="108" y="21"/>
                  </a:moveTo>
                  <a:lnTo>
                    <a:pt x="78" y="51"/>
                  </a:lnTo>
                  <a:lnTo>
                    <a:pt x="0" y="27"/>
                  </a:lnTo>
                  <a:lnTo>
                    <a:pt x="38" y="0"/>
                  </a:lnTo>
                  <a:lnTo>
                    <a:pt x="104" y="20"/>
                  </a:lnTo>
                  <a:lnTo>
                    <a:pt x="107" y="21"/>
                  </a:lnTo>
                  <a:lnTo>
                    <a:pt x="108" y="21"/>
                  </a:lnTo>
                  <a:close/>
                </a:path>
              </a:pathLst>
            </a:custGeom>
            <a:solidFill>
              <a:srgbClr val="5A5A5A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9" name="AutoShape 235"/>
            <p:cNvSpPr>
              <a:spLocks noChangeArrowheads="1"/>
            </p:cNvSpPr>
            <p:nvPr/>
          </p:nvSpPr>
          <p:spPr bwMode="auto">
            <a:xfrm>
              <a:off x="4448175" y="6224588"/>
              <a:ext cx="142875" cy="73025"/>
            </a:xfrm>
            <a:custGeom>
              <a:avLst/>
              <a:gdLst>
                <a:gd name="T0" fmla="*/ 201903594 w 101"/>
                <a:gd name="T1" fmla="*/ 41674806 h 52"/>
                <a:gd name="T2" fmla="*/ 139932624 w 101"/>
                <a:gd name="T3" fmla="*/ 103195560 h 52"/>
                <a:gd name="T4" fmla="*/ 0 w 101"/>
                <a:gd name="T5" fmla="*/ 59536440 h 52"/>
                <a:gd name="T6" fmla="*/ 59970720 w 101"/>
                <a:gd name="T7" fmla="*/ 0 h 52"/>
                <a:gd name="T8" fmla="*/ 193906838 w 101"/>
                <a:gd name="T9" fmla="*/ 39690492 h 52"/>
                <a:gd name="T10" fmla="*/ 199904759 w 101"/>
                <a:gd name="T11" fmla="*/ 41674806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1"/>
                <a:gd name="T19" fmla="*/ 0 h 52"/>
                <a:gd name="T20" fmla="*/ 101 w 101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1" h="52">
                  <a:moveTo>
                    <a:pt x="101" y="21"/>
                  </a:moveTo>
                  <a:lnTo>
                    <a:pt x="70" y="52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97" y="20"/>
                  </a:lnTo>
                  <a:lnTo>
                    <a:pt x="100" y="21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0" name="AutoShape 236"/>
            <p:cNvSpPr>
              <a:spLocks noChangeArrowheads="1"/>
            </p:cNvSpPr>
            <p:nvPr/>
          </p:nvSpPr>
          <p:spPr bwMode="auto">
            <a:xfrm>
              <a:off x="4330700" y="6194425"/>
              <a:ext cx="147638" cy="69850"/>
            </a:xfrm>
            <a:custGeom>
              <a:avLst/>
              <a:gdLst>
                <a:gd name="T0" fmla="*/ 208633585 w 105"/>
                <a:gd name="T1" fmla="*/ 39847371 h 51"/>
                <a:gd name="T2" fmla="*/ 149024391 w 105"/>
                <a:gd name="T3" fmla="*/ 96772381 h 51"/>
                <a:gd name="T4" fmla="*/ 0 w 105"/>
                <a:gd name="T5" fmla="*/ 51232921 h 51"/>
                <a:gd name="T6" fmla="*/ 69544528 w 105"/>
                <a:gd name="T7" fmla="*/ 0 h 51"/>
                <a:gd name="T8" fmla="*/ 200685036 w 105"/>
                <a:gd name="T9" fmla="*/ 37950464 h 51"/>
                <a:gd name="T10" fmla="*/ 206646799 w 105"/>
                <a:gd name="T11" fmla="*/ 39847371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"/>
                <a:gd name="T19" fmla="*/ 0 h 51"/>
                <a:gd name="T20" fmla="*/ 105 w 105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51">
                  <a:moveTo>
                    <a:pt x="105" y="21"/>
                  </a:moveTo>
                  <a:lnTo>
                    <a:pt x="75" y="51"/>
                  </a:lnTo>
                  <a:lnTo>
                    <a:pt x="0" y="27"/>
                  </a:lnTo>
                  <a:lnTo>
                    <a:pt x="35" y="0"/>
                  </a:lnTo>
                  <a:lnTo>
                    <a:pt x="101" y="20"/>
                  </a:lnTo>
                  <a:lnTo>
                    <a:pt x="104" y="21"/>
                  </a:lnTo>
                  <a:lnTo>
                    <a:pt x="105" y="21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1" name="AutoShape 237"/>
            <p:cNvSpPr>
              <a:spLocks noChangeArrowheads="1"/>
            </p:cNvSpPr>
            <p:nvPr/>
          </p:nvSpPr>
          <p:spPr bwMode="auto">
            <a:xfrm>
              <a:off x="4738688" y="6381750"/>
              <a:ext cx="146050" cy="80963"/>
            </a:xfrm>
            <a:custGeom>
              <a:avLst/>
              <a:gdLst>
                <a:gd name="T0" fmla="*/ 206391337 w 103"/>
                <a:gd name="T1" fmla="*/ 42151895 h 57"/>
                <a:gd name="T2" fmla="*/ 136258978 w 103"/>
                <a:gd name="T3" fmla="*/ 114413503 h 57"/>
                <a:gd name="T4" fmla="*/ 0 w 103"/>
                <a:gd name="T5" fmla="*/ 66239097 h 57"/>
                <a:gd name="T6" fmla="*/ 74140935 w 103"/>
                <a:gd name="T7" fmla="*/ 0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57"/>
                <a:gd name="T14" fmla="*/ 103 w 103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57">
                  <a:moveTo>
                    <a:pt x="103" y="21"/>
                  </a:moveTo>
                  <a:lnTo>
                    <a:pt x="68" y="57"/>
                  </a:lnTo>
                  <a:lnTo>
                    <a:pt x="0" y="33"/>
                  </a:lnTo>
                  <a:lnTo>
                    <a:pt x="37" y="0"/>
                  </a:lnTo>
                  <a:lnTo>
                    <a:pt x="103" y="21"/>
                  </a:lnTo>
                  <a:close/>
                </a:path>
              </a:pathLst>
            </a:custGeom>
            <a:solidFill>
              <a:srgbClr val="6E6E6E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2" name="AutoShape 238"/>
            <p:cNvSpPr>
              <a:spLocks noChangeArrowheads="1"/>
            </p:cNvSpPr>
            <p:nvPr/>
          </p:nvSpPr>
          <p:spPr bwMode="auto">
            <a:xfrm>
              <a:off x="4764088" y="6313488"/>
              <a:ext cx="85725" cy="50800"/>
            </a:xfrm>
            <a:custGeom>
              <a:avLst/>
              <a:gdLst>
                <a:gd name="T0" fmla="*/ 0 w 61"/>
                <a:gd name="T1" fmla="*/ 43870033 h 36"/>
                <a:gd name="T2" fmla="*/ 81423291 w 61"/>
                <a:gd name="T3" fmla="*/ 71787456 h 36"/>
                <a:gd name="T4" fmla="*/ 121142073 w 61"/>
                <a:gd name="T5" fmla="*/ 41876133 h 36"/>
                <a:gd name="T6" fmla="*/ 115184888 w 61"/>
                <a:gd name="T7" fmla="*/ 25923522 h 36"/>
                <a:gd name="T8" fmla="*/ 39718782 w 61"/>
                <a:gd name="T9" fmla="*/ 0 h 36"/>
                <a:gd name="T10" fmla="*/ 0 w 61"/>
                <a:gd name="T11" fmla="*/ 29911322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6"/>
                <a:gd name="T20" fmla="*/ 61 w 61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6">
                  <a:moveTo>
                    <a:pt x="0" y="22"/>
                  </a:moveTo>
                  <a:lnTo>
                    <a:pt x="41" y="36"/>
                  </a:lnTo>
                  <a:lnTo>
                    <a:pt x="61" y="21"/>
                  </a:lnTo>
                  <a:lnTo>
                    <a:pt x="58" y="13"/>
                  </a:lnTo>
                  <a:lnTo>
                    <a:pt x="20" y="0"/>
                  </a:lnTo>
                  <a:lnTo>
                    <a:pt x="0" y="15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3" name="AutoShape 239"/>
            <p:cNvSpPr>
              <a:spLocks noChangeArrowheads="1"/>
            </p:cNvSpPr>
            <p:nvPr/>
          </p:nvSpPr>
          <p:spPr bwMode="auto">
            <a:xfrm>
              <a:off x="4764088" y="6316663"/>
              <a:ext cx="80962" cy="34925"/>
            </a:xfrm>
            <a:custGeom>
              <a:avLst/>
              <a:gdLst>
                <a:gd name="T0" fmla="*/ 76274726 w 57"/>
                <a:gd name="T1" fmla="*/ 49354613 h 25"/>
                <a:gd name="T2" fmla="*/ 114412089 w 57"/>
                <a:gd name="T3" fmla="*/ 21716365 h 25"/>
                <a:gd name="T4" fmla="*/ 40144369 w 57"/>
                <a:gd name="T5" fmla="*/ 0 h 25"/>
                <a:gd name="T6" fmla="*/ 0 w 57"/>
                <a:gd name="T7" fmla="*/ 25664287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25"/>
                <a:gd name="T14" fmla="*/ 57 w 57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25">
                  <a:moveTo>
                    <a:pt x="38" y="25"/>
                  </a:moveTo>
                  <a:lnTo>
                    <a:pt x="57" y="11"/>
                  </a:lnTo>
                  <a:lnTo>
                    <a:pt x="20" y="0"/>
                  </a:lnTo>
                  <a:lnTo>
                    <a:pt x="0" y="13"/>
                  </a:lnTo>
                  <a:lnTo>
                    <a:pt x="38" y="25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4" name="AutoShape 240"/>
            <p:cNvSpPr>
              <a:spLocks noChangeArrowheads="1"/>
            </p:cNvSpPr>
            <p:nvPr/>
          </p:nvSpPr>
          <p:spPr bwMode="auto">
            <a:xfrm>
              <a:off x="4824413" y="6332538"/>
              <a:ext cx="85725" cy="50800"/>
            </a:xfrm>
            <a:custGeom>
              <a:avLst/>
              <a:gdLst>
                <a:gd name="T0" fmla="*/ 0 w 60"/>
                <a:gd name="T1" fmla="*/ 45863933 h 36"/>
                <a:gd name="T2" fmla="*/ 82780346 w 60"/>
                <a:gd name="T3" fmla="*/ 71787456 h 36"/>
                <a:gd name="T4" fmla="*/ 121142284 w 60"/>
                <a:gd name="T5" fmla="*/ 41876133 h 36"/>
                <a:gd name="T6" fmla="*/ 117104636 w 60"/>
                <a:gd name="T7" fmla="*/ 25923522 h 36"/>
                <a:gd name="T8" fmla="*/ 40380761 w 60"/>
                <a:gd name="T9" fmla="*/ 0 h 36"/>
                <a:gd name="T10" fmla="*/ 0 w 60"/>
                <a:gd name="T11" fmla="*/ 29911322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"/>
                <a:gd name="T19" fmla="*/ 0 h 36"/>
                <a:gd name="T20" fmla="*/ 60 w 60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" h="36">
                  <a:moveTo>
                    <a:pt x="0" y="23"/>
                  </a:moveTo>
                  <a:lnTo>
                    <a:pt x="41" y="36"/>
                  </a:lnTo>
                  <a:lnTo>
                    <a:pt x="60" y="21"/>
                  </a:lnTo>
                  <a:lnTo>
                    <a:pt x="58" y="13"/>
                  </a:lnTo>
                  <a:lnTo>
                    <a:pt x="20" y="0"/>
                  </a:lnTo>
                  <a:lnTo>
                    <a:pt x="0" y="1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5" name="AutoShape 241"/>
            <p:cNvSpPr>
              <a:spLocks noChangeArrowheads="1"/>
            </p:cNvSpPr>
            <p:nvPr/>
          </p:nvSpPr>
          <p:spPr bwMode="auto">
            <a:xfrm>
              <a:off x="4824413" y="6334125"/>
              <a:ext cx="79375" cy="34925"/>
            </a:xfrm>
            <a:custGeom>
              <a:avLst/>
              <a:gdLst>
                <a:gd name="T0" fmla="*/ 76830670 w 55"/>
                <a:gd name="T1" fmla="*/ 51411055 h 24"/>
                <a:gd name="T2" fmla="*/ 114207636 w 55"/>
                <a:gd name="T3" fmla="*/ 21420667 h 24"/>
                <a:gd name="T4" fmla="*/ 41530443 w 55"/>
                <a:gd name="T5" fmla="*/ 0 h 24"/>
                <a:gd name="T6" fmla="*/ 0 w 55"/>
                <a:gd name="T7" fmla="*/ 29990389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4"/>
                <a:gd name="T14" fmla="*/ 55 w 5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4">
                  <a:moveTo>
                    <a:pt x="37" y="24"/>
                  </a:moveTo>
                  <a:lnTo>
                    <a:pt x="55" y="10"/>
                  </a:lnTo>
                  <a:lnTo>
                    <a:pt x="20" y="0"/>
                  </a:lnTo>
                  <a:lnTo>
                    <a:pt x="0" y="14"/>
                  </a:lnTo>
                  <a:lnTo>
                    <a:pt x="37" y="2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6" name="AutoShape 242"/>
            <p:cNvSpPr>
              <a:spLocks noChangeArrowheads="1"/>
            </p:cNvSpPr>
            <p:nvPr/>
          </p:nvSpPr>
          <p:spPr bwMode="auto">
            <a:xfrm>
              <a:off x="4887913" y="6353175"/>
              <a:ext cx="87312" cy="50800"/>
            </a:xfrm>
            <a:custGeom>
              <a:avLst/>
              <a:gdLst>
                <a:gd name="T0" fmla="*/ 0 w 61"/>
                <a:gd name="T1" fmla="*/ 43870033 h 36"/>
                <a:gd name="T2" fmla="*/ 84953145 w 61"/>
                <a:gd name="T3" fmla="*/ 71787456 h 36"/>
                <a:gd name="T4" fmla="*/ 123384738 w 61"/>
                <a:gd name="T5" fmla="*/ 39882233 h 36"/>
                <a:gd name="T6" fmla="*/ 119339759 w 61"/>
                <a:gd name="T7" fmla="*/ 23929622 h 36"/>
                <a:gd name="T8" fmla="*/ 40454083 w 61"/>
                <a:gd name="T9" fmla="*/ 0 h 36"/>
                <a:gd name="T10" fmla="*/ 0 w 61"/>
                <a:gd name="T11" fmla="*/ 25923522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6"/>
                <a:gd name="T20" fmla="*/ 61 w 61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6">
                  <a:moveTo>
                    <a:pt x="0" y="22"/>
                  </a:moveTo>
                  <a:lnTo>
                    <a:pt x="42" y="36"/>
                  </a:lnTo>
                  <a:lnTo>
                    <a:pt x="61" y="20"/>
                  </a:lnTo>
                  <a:lnTo>
                    <a:pt x="59" y="12"/>
                  </a:lnTo>
                  <a:lnTo>
                    <a:pt x="20" y="0"/>
                  </a:lnTo>
                  <a:lnTo>
                    <a:pt x="0" y="1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7" name="AutoShape 243"/>
            <p:cNvSpPr>
              <a:spLocks noChangeArrowheads="1"/>
            </p:cNvSpPr>
            <p:nvPr/>
          </p:nvSpPr>
          <p:spPr bwMode="auto">
            <a:xfrm>
              <a:off x="4887913" y="6354763"/>
              <a:ext cx="80962" cy="33337"/>
            </a:xfrm>
            <a:custGeom>
              <a:avLst/>
              <a:gdLst>
                <a:gd name="T0" fmla="*/ 78281732 w 57"/>
                <a:gd name="T1" fmla="*/ 47110737 h 24"/>
                <a:gd name="T2" fmla="*/ 114412089 w 57"/>
                <a:gd name="T3" fmla="*/ 21592653 h 24"/>
                <a:gd name="T4" fmla="*/ 40144369 w 57"/>
                <a:gd name="T5" fmla="*/ 0 h 24"/>
                <a:gd name="T6" fmla="*/ 0 w 57"/>
                <a:gd name="T7" fmla="*/ 2551808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24"/>
                <a:gd name="T14" fmla="*/ 57 w 57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24">
                  <a:moveTo>
                    <a:pt x="39" y="24"/>
                  </a:moveTo>
                  <a:lnTo>
                    <a:pt x="57" y="11"/>
                  </a:lnTo>
                  <a:lnTo>
                    <a:pt x="20" y="0"/>
                  </a:lnTo>
                  <a:lnTo>
                    <a:pt x="0" y="13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8" name="Line 244"/>
            <p:cNvSpPr>
              <a:spLocks noChangeShapeType="1"/>
            </p:cNvSpPr>
            <p:nvPr/>
          </p:nvSpPr>
          <p:spPr bwMode="auto">
            <a:xfrm>
              <a:off x="4264025" y="5781675"/>
              <a:ext cx="920750" cy="239713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9" name="AutoShape 245"/>
            <p:cNvSpPr>
              <a:spLocks noChangeArrowheads="1"/>
            </p:cNvSpPr>
            <p:nvPr/>
          </p:nvSpPr>
          <p:spPr bwMode="auto">
            <a:xfrm>
              <a:off x="4316413" y="5803900"/>
              <a:ext cx="455612" cy="146050"/>
            </a:xfrm>
            <a:custGeom>
              <a:avLst/>
              <a:gdLst>
                <a:gd name="T0" fmla="*/ 603979297 w 323"/>
                <a:gd name="T1" fmla="*/ 206389919 h 103"/>
                <a:gd name="T2" fmla="*/ 643846052 w 323"/>
                <a:gd name="T3" fmla="*/ 164310504 h 103"/>
                <a:gd name="T4" fmla="*/ 29899714 w 323"/>
                <a:gd name="T5" fmla="*/ 0 h 103"/>
                <a:gd name="T6" fmla="*/ 0 w 323"/>
                <a:gd name="T7" fmla="*/ 38072257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3"/>
                <a:gd name="T13" fmla="*/ 0 h 103"/>
                <a:gd name="T14" fmla="*/ 323 w 32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3" h="103">
                  <a:moveTo>
                    <a:pt x="303" y="103"/>
                  </a:moveTo>
                  <a:lnTo>
                    <a:pt x="323" y="82"/>
                  </a:lnTo>
                  <a:lnTo>
                    <a:pt x="15" y="0"/>
                  </a:lnTo>
                  <a:lnTo>
                    <a:pt x="0" y="19"/>
                  </a:lnTo>
                  <a:lnTo>
                    <a:pt x="303" y="103"/>
                  </a:lnTo>
                  <a:close/>
                </a:path>
              </a:pathLst>
            </a:custGeom>
            <a:solidFill>
              <a:srgbClr val="919191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0" name="AutoShape 246"/>
            <p:cNvSpPr>
              <a:spLocks noChangeArrowheads="1"/>
            </p:cNvSpPr>
            <p:nvPr/>
          </p:nvSpPr>
          <p:spPr bwMode="auto">
            <a:xfrm>
              <a:off x="4314825" y="5799138"/>
              <a:ext cx="455613" cy="146050"/>
            </a:xfrm>
            <a:custGeom>
              <a:avLst/>
              <a:gdLst>
                <a:gd name="T0" fmla="*/ 603857019 w 322"/>
                <a:gd name="T1" fmla="*/ 206391337 h 103"/>
                <a:gd name="T2" fmla="*/ 643847672 w 322"/>
                <a:gd name="T3" fmla="*/ 166315501 h 103"/>
                <a:gd name="T4" fmla="*/ 29992636 w 322"/>
                <a:gd name="T5" fmla="*/ 0 h 103"/>
                <a:gd name="T6" fmla="*/ 0 w 322"/>
                <a:gd name="T7" fmla="*/ 38072257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2"/>
                <a:gd name="T13" fmla="*/ 0 h 103"/>
                <a:gd name="T14" fmla="*/ 322 w 322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2" h="103">
                  <a:moveTo>
                    <a:pt x="302" y="103"/>
                  </a:moveTo>
                  <a:lnTo>
                    <a:pt x="322" y="83"/>
                  </a:lnTo>
                  <a:lnTo>
                    <a:pt x="15" y="0"/>
                  </a:lnTo>
                  <a:lnTo>
                    <a:pt x="0" y="19"/>
                  </a:lnTo>
                  <a:lnTo>
                    <a:pt x="302" y="103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1" name="AutoShape 247"/>
            <p:cNvSpPr>
              <a:spLocks noChangeArrowheads="1"/>
            </p:cNvSpPr>
            <p:nvPr/>
          </p:nvSpPr>
          <p:spPr bwMode="auto">
            <a:xfrm>
              <a:off x="4633913" y="5886450"/>
              <a:ext cx="125412" cy="50800"/>
            </a:xfrm>
            <a:custGeom>
              <a:avLst/>
              <a:gdLst>
                <a:gd name="T0" fmla="*/ 0 w 88"/>
                <a:gd name="T1" fmla="*/ 34869120 h 35"/>
                <a:gd name="T2" fmla="*/ 147017067 w 88"/>
                <a:gd name="T3" fmla="*/ 71789109 h 35"/>
                <a:gd name="T4" fmla="*/ 177225683 w 88"/>
                <a:gd name="T5" fmla="*/ 43074046 h 35"/>
                <a:gd name="T6" fmla="*/ 26181180 w 88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35"/>
                <a:gd name="T14" fmla="*/ 88 w 88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35">
                  <a:moveTo>
                    <a:pt x="0" y="17"/>
                  </a:moveTo>
                  <a:lnTo>
                    <a:pt x="73" y="35"/>
                  </a:lnTo>
                  <a:lnTo>
                    <a:pt x="88" y="21"/>
                  </a:lnTo>
                  <a:lnTo>
                    <a:pt x="13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2" name="AutoShape 248"/>
            <p:cNvSpPr>
              <a:spLocks noChangeArrowheads="1"/>
            </p:cNvSpPr>
            <p:nvPr/>
          </p:nvSpPr>
          <p:spPr bwMode="auto">
            <a:xfrm>
              <a:off x="4437063" y="5835650"/>
              <a:ext cx="192087" cy="66675"/>
            </a:xfrm>
            <a:custGeom>
              <a:avLst/>
              <a:gdLst>
                <a:gd name="T0" fmla="*/ 259381479 w 135"/>
                <a:gd name="T1" fmla="*/ 94221705 h 47"/>
                <a:gd name="T2" fmla="*/ 0 w 135"/>
                <a:gd name="T3" fmla="*/ 24056907 h 47"/>
                <a:gd name="T4" fmla="*/ 16085508 w 135"/>
                <a:gd name="T5" fmla="*/ 0 h 47"/>
                <a:gd name="T6" fmla="*/ 271445965 w 135"/>
                <a:gd name="T7" fmla="*/ 68160292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"/>
                <a:gd name="T13" fmla="*/ 0 h 47"/>
                <a:gd name="T14" fmla="*/ 135 w 135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" h="47">
                  <a:moveTo>
                    <a:pt x="129" y="47"/>
                  </a:moveTo>
                  <a:lnTo>
                    <a:pt x="0" y="12"/>
                  </a:lnTo>
                  <a:lnTo>
                    <a:pt x="8" y="0"/>
                  </a:lnTo>
                  <a:lnTo>
                    <a:pt x="135" y="34"/>
                  </a:lnTo>
                  <a:lnTo>
                    <a:pt x="129" y="47"/>
                  </a:lnTo>
                  <a:close/>
                </a:path>
              </a:pathLst>
            </a:custGeom>
            <a:solidFill>
              <a:srgbClr val="6E6E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3" name="AutoShape 249"/>
            <p:cNvSpPr>
              <a:spLocks noChangeArrowheads="1"/>
            </p:cNvSpPr>
            <p:nvPr/>
          </p:nvSpPr>
          <p:spPr bwMode="auto">
            <a:xfrm>
              <a:off x="4335463" y="5808663"/>
              <a:ext cx="101600" cy="41275"/>
            </a:xfrm>
            <a:custGeom>
              <a:avLst/>
              <a:gdLst>
                <a:gd name="T0" fmla="*/ 12133330 w 71"/>
                <a:gd name="T1" fmla="*/ 0 h 29"/>
                <a:gd name="T2" fmla="*/ 0 w 71"/>
                <a:gd name="T3" fmla="*/ 24135912 h 29"/>
                <a:gd name="T4" fmla="*/ 125375831 w 71"/>
                <a:gd name="T5" fmla="*/ 58327268 h 29"/>
                <a:gd name="T6" fmla="*/ 143575110 w 71"/>
                <a:gd name="T7" fmla="*/ 36202445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9"/>
                <a:gd name="T14" fmla="*/ 71 w 71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9">
                  <a:moveTo>
                    <a:pt x="6" y="0"/>
                  </a:moveTo>
                  <a:lnTo>
                    <a:pt x="0" y="12"/>
                  </a:lnTo>
                  <a:lnTo>
                    <a:pt x="62" y="29"/>
                  </a:lnTo>
                  <a:lnTo>
                    <a:pt x="71" y="1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4" name="AutoShape 250"/>
            <p:cNvSpPr>
              <a:spLocks noChangeArrowheads="1"/>
            </p:cNvSpPr>
            <p:nvPr/>
          </p:nvSpPr>
          <p:spPr bwMode="auto">
            <a:xfrm>
              <a:off x="3398838" y="5673725"/>
              <a:ext cx="152400" cy="528638"/>
            </a:xfrm>
            <a:custGeom>
              <a:avLst/>
              <a:gdLst>
                <a:gd name="T0" fmla="*/ 61817956 w 108"/>
                <a:gd name="T1" fmla="*/ 343559575 h 374"/>
                <a:gd name="T2" fmla="*/ 115658900 w 108"/>
                <a:gd name="T3" fmla="*/ 0 h 374"/>
                <a:gd name="T4" fmla="*/ 171493744 w 108"/>
                <a:gd name="T5" fmla="*/ 309603771 h 374"/>
                <a:gd name="T6" fmla="*/ 215363778 w 108"/>
                <a:gd name="T7" fmla="*/ 747043235 h 374"/>
                <a:gd name="T8" fmla="*/ 0 w 108"/>
                <a:gd name="T9" fmla="*/ 489373201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374"/>
                <a:gd name="T17" fmla="*/ 108 w 108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374">
                  <a:moveTo>
                    <a:pt x="31" y="172"/>
                  </a:moveTo>
                  <a:lnTo>
                    <a:pt x="58" y="0"/>
                  </a:lnTo>
                  <a:lnTo>
                    <a:pt x="86" y="155"/>
                  </a:lnTo>
                  <a:lnTo>
                    <a:pt x="108" y="374"/>
                  </a:lnTo>
                  <a:lnTo>
                    <a:pt x="0" y="245"/>
                  </a:lnTo>
                  <a:lnTo>
                    <a:pt x="31" y="172"/>
                  </a:lnTo>
                  <a:close/>
                </a:path>
              </a:pathLst>
            </a:custGeom>
            <a:solidFill>
              <a:srgbClr val="FFAD2C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5" name="AutoShape 251"/>
            <p:cNvSpPr>
              <a:spLocks noChangeArrowheads="1"/>
            </p:cNvSpPr>
            <p:nvPr/>
          </p:nvSpPr>
          <p:spPr bwMode="auto">
            <a:xfrm>
              <a:off x="2592388" y="5770563"/>
              <a:ext cx="977900" cy="333375"/>
            </a:xfrm>
            <a:custGeom>
              <a:avLst/>
              <a:gdLst>
                <a:gd name="T0" fmla="*/ 83873296 w 692"/>
                <a:gd name="T1" fmla="*/ 0 h 234"/>
                <a:gd name="T2" fmla="*/ 1194198196 w 692"/>
                <a:gd name="T3" fmla="*/ 198144423 h 234"/>
                <a:gd name="T4" fmla="*/ 1381915428 w 692"/>
                <a:gd name="T5" fmla="*/ 473121811 h 234"/>
                <a:gd name="T6" fmla="*/ 0 w 692"/>
                <a:gd name="T7" fmla="*/ 54590869 h 2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2"/>
                <a:gd name="T13" fmla="*/ 0 h 234"/>
                <a:gd name="T14" fmla="*/ 692 w 692"/>
                <a:gd name="T15" fmla="*/ 234 h 2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2" h="234">
                  <a:moveTo>
                    <a:pt x="42" y="0"/>
                  </a:moveTo>
                  <a:lnTo>
                    <a:pt x="598" y="98"/>
                  </a:lnTo>
                  <a:lnTo>
                    <a:pt x="692" y="234"/>
                  </a:lnTo>
                  <a:lnTo>
                    <a:pt x="0" y="2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AD2C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" name="AutoShape 252"/>
            <p:cNvSpPr>
              <a:spLocks noChangeArrowheads="1"/>
            </p:cNvSpPr>
            <p:nvPr/>
          </p:nvSpPr>
          <p:spPr bwMode="auto">
            <a:xfrm>
              <a:off x="3316288" y="6110288"/>
              <a:ext cx="239712" cy="490537"/>
            </a:xfrm>
            <a:custGeom>
              <a:avLst/>
              <a:gdLst>
                <a:gd name="T0" fmla="*/ 69742091 w 170"/>
                <a:gd name="T1" fmla="*/ 333616051 h 347"/>
                <a:gd name="T2" fmla="*/ 0 w 170"/>
                <a:gd name="T3" fmla="*/ 693200877 h 347"/>
                <a:gd name="T4" fmla="*/ 143470452 w 170"/>
                <a:gd name="T5" fmla="*/ 429505433 h 347"/>
                <a:gd name="T6" fmla="*/ 338748308 w 170"/>
                <a:gd name="T7" fmla="*/ 0 h 347"/>
                <a:gd name="T8" fmla="*/ 55793673 w 170"/>
                <a:gd name="T9" fmla="*/ 95889381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0"/>
                <a:gd name="T16" fmla="*/ 0 h 347"/>
                <a:gd name="T17" fmla="*/ 170 w 170"/>
                <a:gd name="T18" fmla="*/ 347 h 3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0" h="347">
                  <a:moveTo>
                    <a:pt x="35" y="167"/>
                  </a:moveTo>
                  <a:lnTo>
                    <a:pt x="0" y="347"/>
                  </a:lnTo>
                  <a:lnTo>
                    <a:pt x="72" y="215"/>
                  </a:lnTo>
                  <a:lnTo>
                    <a:pt x="170" y="0"/>
                  </a:lnTo>
                  <a:lnTo>
                    <a:pt x="28" y="48"/>
                  </a:lnTo>
                  <a:lnTo>
                    <a:pt x="35" y="167"/>
                  </a:lnTo>
                  <a:close/>
                </a:path>
              </a:pathLst>
            </a:custGeom>
            <a:solidFill>
              <a:srgbClr val="FBD128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7" name="AutoShape 253"/>
            <p:cNvSpPr>
              <a:spLocks noChangeArrowheads="1"/>
            </p:cNvSpPr>
            <p:nvPr/>
          </p:nvSpPr>
          <p:spPr bwMode="auto">
            <a:xfrm>
              <a:off x="3489325" y="5684838"/>
              <a:ext cx="274638" cy="511175"/>
            </a:xfrm>
            <a:custGeom>
              <a:avLst/>
              <a:gdLst>
                <a:gd name="T0" fmla="*/ 388103132 w 194"/>
                <a:gd name="T1" fmla="*/ 722365116 h 362"/>
                <a:gd name="T2" fmla="*/ 286076531 w 194"/>
                <a:gd name="T3" fmla="*/ 702410933 h 362"/>
                <a:gd name="T4" fmla="*/ 38010465 w 194"/>
                <a:gd name="T5" fmla="*/ 225490307 h 362"/>
                <a:gd name="T6" fmla="*/ 0 w 194"/>
                <a:gd name="T7" fmla="*/ 0 h 3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4"/>
                <a:gd name="T13" fmla="*/ 0 h 362"/>
                <a:gd name="T14" fmla="*/ 194 w 194"/>
                <a:gd name="T15" fmla="*/ 362 h 3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4" h="362">
                  <a:moveTo>
                    <a:pt x="194" y="362"/>
                  </a:moveTo>
                  <a:lnTo>
                    <a:pt x="143" y="352"/>
                  </a:lnTo>
                  <a:lnTo>
                    <a:pt x="19" y="113"/>
                  </a:lnTo>
                  <a:lnTo>
                    <a:pt x="0" y="0"/>
                  </a:lnTo>
                  <a:lnTo>
                    <a:pt x="194" y="362"/>
                  </a:lnTo>
                  <a:close/>
                </a:path>
              </a:pathLst>
            </a:custGeom>
            <a:solidFill>
              <a:srgbClr val="FBD128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8" name="AutoShape 254"/>
            <p:cNvSpPr>
              <a:spLocks noChangeArrowheads="1"/>
            </p:cNvSpPr>
            <p:nvPr/>
          </p:nvSpPr>
          <p:spPr bwMode="auto">
            <a:xfrm>
              <a:off x="2335213" y="6078538"/>
              <a:ext cx="1189037" cy="287337"/>
            </a:xfrm>
            <a:custGeom>
              <a:avLst/>
              <a:gdLst>
                <a:gd name="T0" fmla="*/ 0 w 842"/>
                <a:gd name="T1" fmla="*/ 147292608 h 204"/>
                <a:gd name="T2" fmla="*/ 1460768671 w 842"/>
                <a:gd name="T3" fmla="*/ 406049436 h 204"/>
                <a:gd name="T4" fmla="*/ 1680282976 w 842"/>
                <a:gd name="T5" fmla="*/ 252786134 h 204"/>
                <a:gd name="T6" fmla="*/ 17959825 w 842"/>
                <a:gd name="T7" fmla="*/ 0 h 2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2"/>
                <a:gd name="T13" fmla="*/ 0 h 204"/>
                <a:gd name="T14" fmla="*/ 842 w 842"/>
                <a:gd name="T15" fmla="*/ 204 h 2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2" h="204">
                  <a:moveTo>
                    <a:pt x="0" y="74"/>
                  </a:moveTo>
                  <a:lnTo>
                    <a:pt x="732" y="204"/>
                  </a:lnTo>
                  <a:lnTo>
                    <a:pt x="842" y="127"/>
                  </a:lnTo>
                  <a:lnTo>
                    <a:pt x="9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FFFA4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9" name="AutoShape 255"/>
            <p:cNvSpPr>
              <a:spLocks noChangeArrowheads="1"/>
            </p:cNvSpPr>
            <p:nvPr/>
          </p:nvSpPr>
          <p:spPr bwMode="auto">
            <a:xfrm>
              <a:off x="3319463" y="6186488"/>
              <a:ext cx="444500" cy="407987"/>
            </a:xfrm>
            <a:custGeom>
              <a:avLst/>
              <a:gdLst>
                <a:gd name="T0" fmla="*/ 626149511 w 315"/>
                <a:gd name="T1" fmla="*/ 18143338 h 287"/>
                <a:gd name="T2" fmla="*/ 522785622 w 315"/>
                <a:gd name="T3" fmla="*/ 0 h 287"/>
                <a:gd name="T4" fmla="*/ 127217311 w 315"/>
                <a:gd name="T5" fmla="*/ 364872583 h 287"/>
                <a:gd name="T6" fmla="*/ 0 w 315"/>
                <a:gd name="T7" fmla="*/ 578553997 h 2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5"/>
                <a:gd name="T13" fmla="*/ 0 h 287"/>
                <a:gd name="T14" fmla="*/ 315 w 315"/>
                <a:gd name="T15" fmla="*/ 287 h 2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5" h="287">
                  <a:moveTo>
                    <a:pt x="315" y="9"/>
                  </a:moveTo>
                  <a:lnTo>
                    <a:pt x="263" y="0"/>
                  </a:lnTo>
                  <a:lnTo>
                    <a:pt x="64" y="181"/>
                  </a:lnTo>
                  <a:lnTo>
                    <a:pt x="0" y="287"/>
                  </a:lnTo>
                  <a:lnTo>
                    <a:pt x="315" y="9"/>
                  </a:lnTo>
                  <a:close/>
                </a:path>
              </a:pathLst>
            </a:custGeom>
            <a:solidFill>
              <a:srgbClr val="FFFFA4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0" name="AutoShape 256"/>
            <p:cNvSpPr>
              <a:spLocks noChangeArrowheads="1"/>
            </p:cNvSpPr>
            <p:nvPr/>
          </p:nvSpPr>
          <p:spPr bwMode="auto">
            <a:xfrm>
              <a:off x="2509838" y="4845050"/>
              <a:ext cx="214312" cy="1039813"/>
            </a:xfrm>
            <a:custGeom>
              <a:avLst/>
              <a:gdLst>
                <a:gd name="T0" fmla="*/ 0 w 151"/>
                <a:gd name="T1" fmla="*/ 108251050 h 734"/>
                <a:gd name="T2" fmla="*/ 76215592 w 151"/>
                <a:gd name="T3" fmla="*/ 0 h 734"/>
                <a:gd name="T4" fmla="*/ 302854080 w 151"/>
                <a:gd name="T5" fmla="*/ 1319056623 h 734"/>
                <a:gd name="T6" fmla="*/ 186526662 w 151"/>
                <a:gd name="T7" fmla="*/ 1471409060 h 7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"/>
                <a:gd name="T13" fmla="*/ 0 h 734"/>
                <a:gd name="T14" fmla="*/ 151 w 151"/>
                <a:gd name="T15" fmla="*/ 734 h 7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" h="734">
                  <a:moveTo>
                    <a:pt x="0" y="54"/>
                  </a:moveTo>
                  <a:lnTo>
                    <a:pt x="38" y="0"/>
                  </a:lnTo>
                  <a:lnTo>
                    <a:pt x="151" y="658"/>
                  </a:lnTo>
                  <a:lnTo>
                    <a:pt x="93" y="7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6D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1" name="AutoShape 257"/>
            <p:cNvSpPr>
              <a:spLocks noChangeArrowheads="1"/>
            </p:cNvSpPr>
            <p:nvPr/>
          </p:nvSpPr>
          <p:spPr bwMode="auto">
            <a:xfrm>
              <a:off x="2111375" y="4848225"/>
              <a:ext cx="461963" cy="155575"/>
            </a:xfrm>
            <a:custGeom>
              <a:avLst/>
              <a:gdLst>
                <a:gd name="T0" fmla="*/ 0 w 327"/>
                <a:gd name="T1" fmla="*/ 117920193 h 110"/>
                <a:gd name="T2" fmla="*/ 652820117 w 327"/>
                <a:gd name="T3" fmla="*/ 0 h 110"/>
                <a:gd name="T4" fmla="*/ 459170031 w 327"/>
                <a:gd name="T5" fmla="*/ 217851673 h 110"/>
                <a:gd name="T6" fmla="*/ 145735906 w 327"/>
                <a:gd name="T7" fmla="*/ 219850104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0"/>
                <a:gd name="T14" fmla="*/ 327 w 327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0">
                  <a:moveTo>
                    <a:pt x="0" y="59"/>
                  </a:moveTo>
                  <a:lnTo>
                    <a:pt x="327" y="0"/>
                  </a:lnTo>
                  <a:lnTo>
                    <a:pt x="230" y="109"/>
                  </a:lnTo>
                  <a:lnTo>
                    <a:pt x="73" y="11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B9214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2" name="AutoShape 258"/>
            <p:cNvSpPr>
              <a:spLocks noChangeArrowheads="1"/>
            </p:cNvSpPr>
            <p:nvPr/>
          </p:nvSpPr>
          <p:spPr bwMode="auto">
            <a:xfrm>
              <a:off x="2119313" y="4927600"/>
              <a:ext cx="368300" cy="1241425"/>
            </a:xfrm>
            <a:custGeom>
              <a:avLst/>
              <a:gdLst>
                <a:gd name="T0" fmla="*/ 0 w 261"/>
                <a:gd name="T1" fmla="*/ 0 h 879"/>
                <a:gd name="T2" fmla="*/ 221346889 w 261"/>
                <a:gd name="T3" fmla="*/ 153676834 h 879"/>
                <a:gd name="T4" fmla="*/ 520462933 w 261"/>
                <a:gd name="T5" fmla="*/ 1528788760 h 879"/>
                <a:gd name="T6" fmla="*/ 297122144 w 261"/>
                <a:gd name="T7" fmla="*/ 1754314301 h 8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1"/>
                <a:gd name="T13" fmla="*/ 0 h 879"/>
                <a:gd name="T14" fmla="*/ 261 w 261"/>
                <a:gd name="T15" fmla="*/ 879 h 8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1" h="879">
                  <a:moveTo>
                    <a:pt x="0" y="0"/>
                  </a:moveTo>
                  <a:lnTo>
                    <a:pt x="111" y="77"/>
                  </a:lnTo>
                  <a:lnTo>
                    <a:pt x="261" y="766"/>
                  </a:lnTo>
                  <a:lnTo>
                    <a:pt x="149" y="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D128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3" name="AutoShape 259"/>
            <p:cNvSpPr>
              <a:spLocks noChangeArrowheads="1"/>
            </p:cNvSpPr>
            <p:nvPr/>
          </p:nvSpPr>
          <p:spPr bwMode="auto">
            <a:xfrm>
              <a:off x="2182813" y="4911725"/>
              <a:ext cx="1509712" cy="1541463"/>
            </a:xfrm>
            <a:custGeom>
              <a:avLst/>
              <a:gdLst>
                <a:gd name="T0" fmla="*/ 1778202063 w 1069"/>
                <a:gd name="T1" fmla="*/ 1978650730 h 1091"/>
                <a:gd name="T2" fmla="*/ 1778202063 w 1069"/>
                <a:gd name="T3" fmla="*/ 1978650730 h 1091"/>
                <a:gd name="T4" fmla="*/ 283395115 w 1069"/>
                <a:gd name="T5" fmla="*/ 1705113811 h 1091"/>
                <a:gd name="T6" fmla="*/ 0 w 1069"/>
                <a:gd name="T7" fmla="*/ 75872193 h 1091"/>
                <a:gd name="T8" fmla="*/ 465006831 w 1069"/>
                <a:gd name="T9" fmla="*/ 0 h 1091"/>
                <a:gd name="T10" fmla="*/ 692521418 w 1069"/>
                <a:gd name="T11" fmla="*/ 1303793707 h 1091"/>
                <a:gd name="T12" fmla="*/ 1844061660 w 1069"/>
                <a:gd name="T13" fmla="*/ 1501458432 h 1091"/>
                <a:gd name="T14" fmla="*/ 1879984050 w 1069"/>
                <a:gd name="T15" fmla="*/ 1315773601 h 1091"/>
                <a:gd name="T16" fmla="*/ 2133443369 w 1069"/>
                <a:gd name="T17" fmla="*/ 1806942207 h 1091"/>
                <a:gd name="T18" fmla="*/ 1718330472 w 1069"/>
                <a:gd name="T19" fmla="*/ 2147483646 h 10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69"/>
                <a:gd name="T31" fmla="*/ 0 h 1091"/>
                <a:gd name="T32" fmla="*/ 1069 w 1069"/>
                <a:gd name="T33" fmla="*/ 1091 h 10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69" h="1091">
                  <a:moveTo>
                    <a:pt x="891" y="991"/>
                  </a:moveTo>
                  <a:cubicBezTo>
                    <a:pt x="891" y="991"/>
                    <a:pt x="891" y="991"/>
                    <a:pt x="891" y="991"/>
                  </a:cubicBezTo>
                  <a:cubicBezTo>
                    <a:pt x="142" y="854"/>
                    <a:pt x="142" y="854"/>
                    <a:pt x="142" y="854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347" y="653"/>
                    <a:pt x="347" y="653"/>
                    <a:pt x="347" y="653"/>
                  </a:cubicBezTo>
                  <a:cubicBezTo>
                    <a:pt x="924" y="752"/>
                    <a:pt x="924" y="752"/>
                    <a:pt x="924" y="752"/>
                  </a:cubicBezTo>
                  <a:cubicBezTo>
                    <a:pt x="942" y="659"/>
                    <a:pt x="942" y="659"/>
                    <a:pt x="942" y="659"/>
                  </a:cubicBezTo>
                  <a:cubicBezTo>
                    <a:pt x="1069" y="905"/>
                    <a:pt x="1069" y="905"/>
                    <a:pt x="1069" y="905"/>
                  </a:cubicBezTo>
                  <a:cubicBezTo>
                    <a:pt x="861" y="1091"/>
                    <a:pt x="861" y="1091"/>
                    <a:pt x="861" y="1091"/>
                  </a:cubicBezTo>
                  <a:lnTo>
                    <a:pt x="891" y="991"/>
                  </a:lnTo>
                  <a:close/>
                </a:path>
              </a:pathLst>
            </a:custGeom>
            <a:solidFill>
              <a:srgbClr val="FFED24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4" name="Line 260"/>
            <p:cNvSpPr>
              <a:spLocks noChangeShapeType="1"/>
            </p:cNvSpPr>
            <p:nvPr/>
          </p:nvSpPr>
          <p:spPr bwMode="auto">
            <a:xfrm>
              <a:off x="5553075" y="5888038"/>
              <a:ext cx="596900" cy="1587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65" name="Right Arrow 264">
            <a:hlinkClick r:id="rId2" action="ppaction://hlinksldjump"/>
          </p:cNvPr>
          <p:cNvSpPr/>
          <p:nvPr/>
        </p:nvSpPr>
        <p:spPr>
          <a:xfrm>
            <a:off x="9632685" y="6022643"/>
            <a:ext cx="806715" cy="6858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H ome</a:t>
            </a:r>
          </a:p>
        </p:txBody>
      </p:sp>
    </p:spTree>
    <p:extLst>
      <p:ext uri="{BB962C8B-B14F-4D97-AF65-F5344CB8AC3E}">
        <p14:creationId xmlns:p14="http://schemas.microsoft.com/office/powerpoint/2010/main" val="39399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/>
              <a:t>Generalized audit software-GAS</a:t>
            </a:r>
            <a:endParaRPr lang="id-ID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program yang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pengolahan</a:t>
            </a:r>
            <a:r>
              <a:rPr lang="en-US" sz="2400" dirty="0"/>
              <a:t> data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audit. </a:t>
            </a:r>
            <a:endParaRPr lang="id-ID" sz="2400" dirty="0"/>
          </a:p>
          <a:p>
            <a:pPr>
              <a:defRPr/>
            </a:pPr>
            <a:r>
              <a:rPr lang="id-ID" sz="2400" dirty="0"/>
              <a:t>Fungsi ini mencakup : membaca file komputer, memilih informasi yang diharapkan, melakukan perhitungan serta mencetak laporan dengan format yang dikehendaki auditor</a:t>
            </a:r>
            <a:endParaRPr lang="en-ID" sz="2400" dirty="0"/>
          </a:p>
          <a:p>
            <a:pPr algn="just">
              <a:defRPr/>
            </a:pP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yang </a:t>
            </a:r>
            <a:r>
              <a:rPr lang="en-US" sz="2400" dirty="0" err="1"/>
              <a:t>ekonomis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  <a:endParaRPr lang="id-ID" sz="2400" dirty="0"/>
          </a:p>
          <a:p>
            <a:pPr algn="just">
              <a:defRPr/>
            </a:pP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( </a:t>
            </a:r>
            <a:r>
              <a:rPr lang="en-US" sz="2400" dirty="0" err="1"/>
              <a:t>retrive</a:t>
            </a:r>
            <a:r>
              <a:rPr lang="en-US" sz="2400" dirty="0"/>
              <a:t>),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record-record </a:t>
            </a:r>
            <a:r>
              <a:rPr lang="en-US" sz="2400" dirty="0" err="1"/>
              <a:t>dalam</a:t>
            </a:r>
            <a:r>
              <a:rPr lang="en-US" sz="2400" dirty="0"/>
              <a:t> file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ditetapkannya</a:t>
            </a:r>
            <a:r>
              <a:rPr lang="en-US" sz="2400" dirty="0"/>
              <a:t>.</a:t>
            </a:r>
            <a:endParaRPr lang="id-ID" sz="2400" dirty="0"/>
          </a:p>
          <a:p>
            <a:pPr algn="just">
              <a:defRPr/>
            </a:pPr>
            <a:r>
              <a:rPr lang="en-US" sz="2400" dirty="0" err="1"/>
              <a:t>Menghitung</a:t>
            </a:r>
            <a:r>
              <a:rPr lang="en-US" sz="2400" dirty="0"/>
              <a:t> 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matematis</a:t>
            </a:r>
            <a:r>
              <a:rPr lang="en-US" sz="2400" dirty="0"/>
              <a:t> 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logik</a:t>
            </a:r>
            <a:r>
              <a:rPr lang="en-US" sz="2400" dirty="0"/>
              <a:t>.</a:t>
            </a:r>
            <a:endParaRPr lang="id-ID" sz="2400" dirty="0"/>
          </a:p>
          <a:p>
            <a:pPr>
              <a:defRPr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ikhtisar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menggabungkan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record yang </a:t>
            </a:r>
            <a:r>
              <a:rPr lang="en-US" sz="2400" dirty="0" err="1"/>
              <a:t>sejenis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endParaRPr lang="id-ID" sz="2400" dirty="0"/>
          </a:p>
          <a:p>
            <a:pPr>
              <a:defRPr/>
            </a:pPr>
            <a:r>
              <a:rPr lang="id-ID" sz="2400" dirty="0"/>
              <a:t>Beberapa software GAS seperti ACL, IDEA, EXCELL, VISUAL FOXFRO dan lainnya</a:t>
            </a:r>
          </a:p>
          <a:p>
            <a:pPr>
              <a:defRPr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4852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Persamaan Audit Manual dan TABK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Sama dalam hal proses yaitu proses pengumpulan dan penilaian bukti guna menentukan dan melaporkan kesesuaian antara aktivitas </a:t>
            </a:r>
            <a:r>
              <a:rPr lang="en-ID" dirty="0" err="1"/>
              <a:t>operasional</a:t>
            </a:r>
            <a:r>
              <a:rPr lang="en-ID" dirty="0"/>
              <a:t> </a:t>
            </a:r>
            <a:r>
              <a:rPr lang="id-ID" dirty="0"/>
              <a:t>dengan kr</a:t>
            </a:r>
            <a:r>
              <a:rPr lang="en-ID" dirty="0" err="1"/>
              <a:t>i</a:t>
            </a:r>
            <a:r>
              <a:rPr lang="id-ID" dirty="0"/>
              <a:t>teria yang telah ditetapkan.</a:t>
            </a:r>
          </a:p>
          <a:p>
            <a:r>
              <a:rPr lang="id-ID" dirty="0"/>
              <a:t>Begitu juga dengan auditornya, jenis audit, tujuan audit, opini yang diberikan, serta standar auditnya secara substansi juga sama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248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/>
              <a:t>Audit Manual VS TABK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59503"/>
              </p:ext>
            </p:extLst>
          </p:nvPr>
        </p:nvGraphicFramePr>
        <p:xfrm>
          <a:off x="395288" y="1128713"/>
          <a:ext cx="11447463" cy="566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7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27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Audit</a:t>
                      </a:r>
                      <a:r>
                        <a:rPr lang="id-ID" sz="1800" baseline="0" dirty="0"/>
                        <a:t> Manual</a:t>
                      </a:r>
                      <a:endParaRPr lang="id-ID" sz="1800" dirty="0"/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TABK</a:t>
                      </a:r>
                    </a:p>
                  </a:txBody>
                  <a:tcPr marL="138757" marR="138757"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099">
                <a:tc>
                  <a:txBody>
                    <a:bodyPr/>
                    <a:lstStyle/>
                    <a:p>
                      <a:pPr lvl="1" algn="ctr"/>
                      <a:r>
                        <a:rPr lang="id-ID" sz="1800" dirty="0">
                          <a:latin typeface="+mn-lt"/>
                        </a:rPr>
                        <a:t>Teknik Audit</a:t>
                      </a:r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id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Inspeksi, observasi, wawancara, konfirmasi, posedur analitis, vouching, verifikasi, rekonsiliasi, scanning, dsb.</a:t>
                      </a:r>
                      <a:endParaRPr lang="id-ID" sz="1800" dirty="0">
                        <a:latin typeface="+mn-lt"/>
                      </a:endParaRPr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id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Pogram khusus untuk penggunaan teknik audit manual (teknik audit berbantuan komputer)</a:t>
                      </a:r>
                      <a:endParaRPr lang="id-ID" sz="1800" dirty="0">
                        <a:latin typeface="+mn-lt"/>
                      </a:endParaRPr>
                    </a:p>
                  </a:txBody>
                  <a:tcPr marL="138757" marR="138757"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9038">
                <a:tc>
                  <a:txBody>
                    <a:bodyPr/>
                    <a:lstStyle/>
                    <a:p>
                      <a:pPr lvl="1" algn="ctr"/>
                      <a:r>
                        <a:rPr lang="id-ID" sz="1800" dirty="0">
                          <a:latin typeface="+mn-lt"/>
                        </a:rPr>
                        <a:t>Ruang</a:t>
                      </a:r>
                      <a:r>
                        <a:rPr lang="id-ID" sz="1800" baseline="0" dirty="0">
                          <a:latin typeface="+mn-lt"/>
                        </a:rPr>
                        <a:t> Lingkup</a:t>
                      </a:r>
                      <a:endParaRPr lang="id-ID" sz="1800" dirty="0">
                        <a:latin typeface="+mn-lt"/>
                      </a:endParaRPr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id-ID" sz="1800" dirty="0">
                          <a:latin typeface="+mn-lt"/>
                        </a:rPr>
                        <a:t>Audit Arround the computer</a:t>
                      </a:r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pPr marL="742950" lvl="1" indent="-285750" algn="ctr">
                        <a:buFontTx/>
                        <a:buChar char="-"/>
                      </a:pPr>
                      <a:r>
                        <a:rPr lang="id-ID" sz="1800" dirty="0">
                          <a:latin typeface="+mn-lt"/>
                        </a:rPr>
                        <a:t>Audit Arround</a:t>
                      </a:r>
                      <a:r>
                        <a:rPr lang="id-ID" sz="1800" baseline="0" dirty="0">
                          <a:latin typeface="+mn-lt"/>
                        </a:rPr>
                        <a:t> the computer</a:t>
                      </a:r>
                    </a:p>
                    <a:p>
                      <a:pPr marL="742950" lvl="1" indent="-285750" algn="ctr">
                        <a:buFontTx/>
                        <a:buChar char="-"/>
                      </a:pPr>
                      <a:r>
                        <a:rPr lang="id-ID" sz="1800" baseline="0" dirty="0">
                          <a:latin typeface="+mn-lt"/>
                        </a:rPr>
                        <a:t>Audit through the computer</a:t>
                      </a:r>
                    </a:p>
                    <a:p>
                      <a:pPr marL="742950" lvl="1" indent="-285750" algn="ctr">
                        <a:buFontTx/>
                        <a:buChar char="-"/>
                      </a:pPr>
                      <a:r>
                        <a:rPr lang="id-ID" sz="1800" baseline="0" dirty="0">
                          <a:latin typeface="+mn-lt"/>
                        </a:rPr>
                        <a:t>Audit with the computer</a:t>
                      </a:r>
                      <a:endParaRPr lang="id-ID" sz="1800" dirty="0">
                        <a:latin typeface="+mn-lt"/>
                      </a:endParaRPr>
                    </a:p>
                  </a:txBody>
                  <a:tcPr marL="138757" marR="138757"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099">
                <a:tc>
                  <a:txBody>
                    <a:bodyPr/>
                    <a:lstStyle/>
                    <a:p>
                      <a:pPr lvl="1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Audit trail</a:t>
                      </a:r>
                      <a:endParaRPr lang="id-ID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Jejak audit terlihat secara fisik yang memungkinkan seseorang untuk mentrasir informasi akuntansi perusahaan yang besangkutan</a:t>
                      </a:r>
                      <a:endParaRPr lang="id-ID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Jejak audit  dalam bentuk yang hanya bisa dibaca oleh computer (dalam bentuk data) yang perlu penelusuran lebih lanjut.</a:t>
                      </a:r>
                      <a:endParaRPr lang="id-ID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7021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82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Referensi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Antonius </a:t>
            </a:r>
            <a:r>
              <a:rPr lang="en-ID" dirty="0" err="1"/>
              <a:t>Wahyu</a:t>
            </a:r>
            <a:r>
              <a:rPr lang="en-ID" dirty="0"/>
              <a:t>. Slide MK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Informasi.STIMIK</a:t>
            </a:r>
            <a:r>
              <a:rPr lang="en-ID" dirty="0"/>
              <a:t> MDP</a:t>
            </a:r>
          </a:p>
          <a:p>
            <a:pPr marL="0" indent="0">
              <a:buNone/>
            </a:pPr>
            <a:r>
              <a:rPr lang="en-US" dirty="0" err="1"/>
              <a:t>Enny</a:t>
            </a:r>
            <a:r>
              <a:rPr lang="en-US" dirty="0"/>
              <a:t>. </a:t>
            </a:r>
            <a:r>
              <a:rPr lang="en-US" dirty="0" err="1"/>
              <a:t>Workhsop</a:t>
            </a:r>
            <a:r>
              <a:rPr lang="en-US" dirty="0"/>
              <a:t> Audit SI. T</a:t>
            </a:r>
            <a:r>
              <a:rPr lang="id-ID" dirty="0"/>
              <a:t>ahapan Audit &amp; Pengendalian</a:t>
            </a:r>
            <a:r>
              <a:rPr lang="en-ID" dirty="0"/>
              <a:t> </a:t>
            </a:r>
            <a:r>
              <a:rPr lang="id-ID" dirty="0"/>
              <a:t>Teknik Audit Berbantuan Komputer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0190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err="1"/>
              <a:t>Jenis</a:t>
            </a:r>
            <a:r>
              <a:rPr lang="en-US" b="1" dirty="0"/>
              <a:t> Audit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1" y="1308179"/>
            <a:ext cx="11446933" cy="504807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tipenya</a:t>
            </a:r>
            <a:r>
              <a:rPr lang="en-US" dirty="0"/>
              <a:t>, Audit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algn="just"/>
            <a:endParaRPr lang="en-US" dirty="0"/>
          </a:p>
          <a:p>
            <a:pPr lvl="1" algn="just"/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2570633"/>
              </p:ext>
            </p:extLst>
          </p:nvPr>
        </p:nvGraphicFramePr>
        <p:xfrm>
          <a:off x="1777022" y="12459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85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https://planglueck.files.wordpress.com/2013/10/dank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32" y="347777"/>
            <a:ext cx="11103489" cy="617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2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b="1" dirty="0"/>
              <a:t>Audit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/>
              <a:t>Audit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mengetahui</a:t>
            </a:r>
            <a:r>
              <a:rPr lang="en-ID" b="1" dirty="0"/>
              <a:t> </a:t>
            </a:r>
            <a:r>
              <a:rPr lang="en-ID" b="1" dirty="0" err="1"/>
              <a:t>tingkat</a:t>
            </a:r>
            <a:r>
              <a:rPr lang="en-ID" b="1" dirty="0"/>
              <a:t> </a:t>
            </a:r>
            <a:r>
              <a:rPr lang="en-ID" b="1" dirty="0" err="1"/>
              <a:t>kewajaran</a:t>
            </a:r>
            <a:r>
              <a:rPr lang="en-ID" b="1" dirty="0"/>
              <a:t> </a:t>
            </a:r>
            <a:r>
              <a:rPr lang="en-ID" b="1" dirty="0" err="1"/>
              <a:t>laporan</a:t>
            </a:r>
            <a:r>
              <a:rPr lang="en-ID" b="1" dirty="0"/>
              <a:t> </a:t>
            </a:r>
            <a:r>
              <a:rPr lang="en-ID" b="1" dirty="0" err="1"/>
              <a:t>keuangan</a:t>
            </a:r>
            <a:r>
              <a:rPr lang="en-ID" b="1" dirty="0"/>
              <a:t> </a:t>
            </a:r>
            <a:r>
              <a:rPr lang="en-ID" dirty="0"/>
              <a:t>yang </a:t>
            </a:r>
            <a:r>
              <a:rPr lang="en-ID" dirty="0" err="1"/>
              <a:t>disajikan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perusahaan</a:t>
            </a:r>
            <a:endParaRPr lang="en-ID" dirty="0"/>
          </a:p>
          <a:p>
            <a:pPr algn="just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b="1" dirty="0" err="1"/>
              <a:t>apakah</a:t>
            </a:r>
            <a:r>
              <a:rPr lang="en-ID" b="1" dirty="0"/>
              <a:t> </a:t>
            </a:r>
            <a:r>
              <a:rPr lang="en-ID" b="1" dirty="0" err="1"/>
              <a:t>sesuai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standar</a:t>
            </a:r>
            <a:r>
              <a:rPr lang="en-ID" b="1" dirty="0"/>
              <a:t> </a:t>
            </a:r>
            <a:r>
              <a:rPr lang="en-ID" b="1" dirty="0" err="1"/>
              <a:t>akuntansi</a:t>
            </a:r>
            <a:r>
              <a:rPr lang="en-ID" b="1" dirty="0"/>
              <a:t> </a:t>
            </a:r>
            <a:r>
              <a:rPr lang="en-ID" b="1" dirty="0" err="1"/>
              <a:t>keuangan</a:t>
            </a:r>
            <a:r>
              <a:rPr lang="en-ID" b="1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menyalahi</a:t>
            </a:r>
            <a:r>
              <a:rPr lang="en-ID" b="1" dirty="0"/>
              <a:t> </a:t>
            </a:r>
            <a:r>
              <a:rPr lang="en-ID" b="1" dirty="0" err="1"/>
              <a:t>uji</a:t>
            </a:r>
            <a:r>
              <a:rPr lang="en-ID" b="1" dirty="0"/>
              <a:t> </a:t>
            </a:r>
            <a:r>
              <a:rPr lang="en-ID" b="1" dirty="0" err="1"/>
              <a:t>materialitas</a:t>
            </a:r>
            <a:endParaRPr lang="en-ID" dirty="0"/>
          </a:p>
          <a:p>
            <a:pPr algn="just"/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b="1" dirty="0"/>
              <a:t>proses/</a:t>
            </a:r>
            <a:r>
              <a:rPr lang="en-ID" b="1" dirty="0" err="1"/>
              <a:t>mekanisme</a:t>
            </a:r>
            <a:r>
              <a:rPr lang="en-ID" b="1" dirty="0"/>
              <a:t> </a:t>
            </a:r>
            <a:r>
              <a:rPr lang="en-ID" b="1" dirty="0" err="1"/>
              <a:t>sistem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program </a:t>
            </a:r>
            <a:r>
              <a:rPr lang="en-ID" b="1" dirty="0" err="1"/>
              <a:t>komputer</a:t>
            </a:r>
            <a:r>
              <a:rPr lang="en-ID" b="1" dirty="0"/>
              <a:t> </a:t>
            </a:r>
            <a:r>
              <a:rPr lang="en-ID" b="1" dirty="0" err="1"/>
              <a:t>telah</a:t>
            </a:r>
            <a:r>
              <a:rPr lang="en-ID" b="1" dirty="0"/>
              <a:t> </a:t>
            </a:r>
            <a:r>
              <a:rPr lang="en-ID" b="1" dirty="0" err="1"/>
              <a:t>sesuai</a:t>
            </a:r>
            <a:r>
              <a:rPr lang="en-ID" dirty="0"/>
              <a:t>, </a:t>
            </a:r>
            <a:r>
              <a:rPr lang="en-ID" b="1" dirty="0" err="1"/>
              <a:t>pengendalian</a:t>
            </a:r>
            <a:r>
              <a:rPr lang="en-ID" b="1" dirty="0"/>
              <a:t> </a:t>
            </a:r>
            <a:r>
              <a:rPr lang="en-ID" b="1" dirty="0" err="1"/>
              <a:t>umum</a:t>
            </a:r>
            <a:r>
              <a:rPr lang="en-ID" b="1" dirty="0"/>
              <a:t> </a:t>
            </a:r>
            <a:r>
              <a:rPr lang="en-ID" b="1" dirty="0" err="1"/>
              <a:t>sistem</a:t>
            </a:r>
            <a:r>
              <a:rPr lang="en-ID" b="1" dirty="0"/>
              <a:t> </a:t>
            </a:r>
            <a:r>
              <a:rPr lang="en-ID" b="1" dirty="0" err="1"/>
              <a:t>memadai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data </a:t>
            </a:r>
            <a:r>
              <a:rPr lang="en-ID" b="1" dirty="0" err="1"/>
              <a:t>telah</a:t>
            </a:r>
            <a:r>
              <a:rPr lang="en-ID" b="1" dirty="0"/>
              <a:t> </a:t>
            </a:r>
            <a:r>
              <a:rPr lang="en-ID" b="1" dirty="0" err="1"/>
              <a:t>substantif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80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ID" b="1" dirty="0"/>
              <a:t>Audit </a:t>
            </a:r>
            <a:r>
              <a:rPr lang="en-ID" b="1" dirty="0" err="1"/>
              <a:t>Operasional</a:t>
            </a:r>
            <a:r>
              <a:rPr lang="en-ID" b="1" dirty="0"/>
              <a:t>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D" b="1" dirty="0">
                <a:solidFill>
                  <a:srgbClr val="FF0000"/>
                </a:solidFill>
              </a:rPr>
              <a:t>Audit </a:t>
            </a:r>
            <a:r>
              <a:rPr lang="en-ID" b="1" dirty="0" err="1">
                <a:solidFill>
                  <a:srgbClr val="FF0000"/>
                </a:solidFill>
              </a:rPr>
              <a:t>terhadap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aplikasi</a:t>
            </a:r>
            <a:r>
              <a:rPr lang="en-ID" b="1" dirty="0">
                <a:solidFill>
                  <a:srgbClr val="FF0000"/>
                </a:solidFill>
              </a:rPr>
              <a:t> computer</a:t>
            </a:r>
          </a:p>
          <a:p>
            <a:pPr marL="0" indent="0" algn="just">
              <a:buNone/>
            </a:pPr>
            <a:r>
              <a:rPr lang="fr-FR" b="1" dirty="0"/>
              <a:t>Post </a:t>
            </a:r>
            <a:r>
              <a:rPr lang="fr-FR" b="1" dirty="0" err="1"/>
              <a:t>implementation</a:t>
            </a:r>
            <a:r>
              <a:rPr lang="fr-FR" b="1" dirty="0"/>
              <a:t> audit (audit </a:t>
            </a:r>
            <a:r>
              <a:rPr lang="fr-FR" b="1" dirty="0" err="1"/>
              <a:t>setelah</a:t>
            </a:r>
            <a:r>
              <a:rPr lang="fr-FR" b="1" dirty="0"/>
              <a:t> </a:t>
            </a:r>
            <a:r>
              <a:rPr lang="fr-FR" b="1" dirty="0" err="1"/>
              <a:t>implementasi</a:t>
            </a:r>
            <a:r>
              <a:rPr lang="fr-FR" b="1" dirty="0"/>
              <a:t>)</a:t>
            </a:r>
          </a:p>
          <a:p>
            <a:pPr algn="just"/>
            <a:r>
              <a:rPr lang="fr-FR" dirty="0" err="1"/>
              <a:t>Auditor</a:t>
            </a:r>
            <a:r>
              <a:rPr lang="fr-FR" dirty="0"/>
              <a:t> </a:t>
            </a:r>
            <a:r>
              <a:rPr lang="fr-FR" dirty="0" err="1"/>
              <a:t>memeriksa</a:t>
            </a:r>
            <a:r>
              <a:rPr lang="fr-FR" dirty="0"/>
              <a:t>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sistem-sistem</a:t>
            </a:r>
            <a:r>
              <a:rPr lang="fr-FR" dirty="0"/>
              <a:t> </a:t>
            </a:r>
            <a:r>
              <a:rPr lang="fr-FR" dirty="0" err="1"/>
              <a:t>aplikasi</a:t>
            </a:r>
            <a:r>
              <a:rPr lang="fr-FR" dirty="0"/>
              <a:t> </a:t>
            </a:r>
            <a:r>
              <a:rPr lang="fr-FR" dirty="0" err="1"/>
              <a:t>komputer</a:t>
            </a:r>
            <a:r>
              <a:rPr lang="fr-FR" dirty="0"/>
              <a:t> yang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diimplementasikan</a:t>
            </a:r>
            <a:r>
              <a:rPr lang="fr-FR" dirty="0"/>
              <a:t>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organisasi</a:t>
            </a:r>
            <a:r>
              <a:rPr lang="fr-FR" dirty="0"/>
              <a:t>/</a:t>
            </a:r>
            <a:r>
              <a:rPr lang="fr-FR" dirty="0" err="1"/>
              <a:t>perusahaan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sesuai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kebutuhan</a:t>
            </a:r>
            <a:r>
              <a:rPr lang="fr-FR" dirty="0"/>
              <a:t> </a:t>
            </a:r>
            <a:r>
              <a:rPr lang="fr-FR" dirty="0" err="1"/>
              <a:t>penggunanya</a:t>
            </a:r>
            <a:r>
              <a:rPr lang="fr-FR" dirty="0"/>
              <a:t> (</a:t>
            </a:r>
            <a:r>
              <a:rPr lang="fr-FR" dirty="0" err="1"/>
              <a:t>efektif</a:t>
            </a:r>
            <a:r>
              <a:rPr lang="fr-FR" dirty="0"/>
              <a:t>)</a:t>
            </a:r>
          </a:p>
          <a:p>
            <a:pPr algn="just"/>
            <a:r>
              <a:rPr lang="fr-FR" dirty="0" err="1"/>
              <a:t>Melakukan</a:t>
            </a:r>
            <a:r>
              <a:rPr lang="fr-FR" dirty="0"/>
              <a:t> </a:t>
            </a:r>
            <a:r>
              <a:rPr lang="fr-FR" dirty="0" err="1"/>
              <a:t>evaluasi</a:t>
            </a:r>
            <a:r>
              <a:rPr lang="fr-FR" dirty="0"/>
              <a:t>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aplikasi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dijalankan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sumber</a:t>
            </a:r>
            <a:r>
              <a:rPr lang="fr-FR" dirty="0"/>
              <a:t> daya optimal (</a:t>
            </a:r>
            <a:r>
              <a:rPr lang="fr-FR" dirty="0" err="1"/>
              <a:t>efisien</a:t>
            </a:r>
            <a:r>
              <a:rPr lang="fr-FR" dirty="0"/>
              <a:t>). </a:t>
            </a:r>
          </a:p>
          <a:p>
            <a:pPr algn="just"/>
            <a:r>
              <a:rPr lang="fr-FR" dirty="0" err="1"/>
              <a:t>Melakukan</a:t>
            </a:r>
            <a:r>
              <a:rPr lang="fr-FR" dirty="0"/>
              <a:t> </a:t>
            </a:r>
            <a:r>
              <a:rPr lang="fr-FR" dirty="0" err="1"/>
              <a:t>evaluasi</a:t>
            </a:r>
            <a:r>
              <a:rPr lang="fr-FR" dirty="0"/>
              <a:t>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sistem</a:t>
            </a:r>
            <a:r>
              <a:rPr lang="fr-FR" dirty="0"/>
              <a:t> </a:t>
            </a:r>
            <a:r>
              <a:rPr lang="fr-FR" dirty="0" err="1"/>
              <a:t>aplikasi</a:t>
            </a:r>
            <a:r>
              <a:rPr lang="fr-FR" dirty="0"/>
              <a:t> </a:t>
            </a:r>
            <a:r>
              <a:rPr lang="fr-FR" dirty="0" err="1"/>
              <a:t>tertentu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terus</a:t>
            </a:r>
            <a:r>
              <a:rPr lang="fr-FR" dirty="0"/>
              <a:t> </a:t>
            </a:r>
            <a:r>
              <a:rPr lang="fr-FR" dirty="0" err="1"/>
              <a:t>dilanjutkan</a:t>
            </a:r>
            <a:r>
              <a:rPr lang="fr-FR" dirty="0"/>
              <a:t> </a:t>
            </a:r>
            <a:r>
              <a:rPr lang="fr-FR" dirty="0" err="1"/>
              <a:t>karena</a:t>
            </a:r>
            <a:r>
              <a:rPr lang="fr-FR" dirty="0"/>
              <a:t> </a:t>
            </a:r>
            <a:r>
              <a:rPr lang="fr-FR" dirty="0" err="1"/>
              <a:t>sudah</a:t>
            </a:r>
            <a:r>
              <a:rPr lang="fr-FR" dirty="0"/>
              <a:t> </a:t>
            </a:r>
            <a:r>
              <a:rPr lang="fr-FR" dirty="0" err="1"/>
              <a:t>berjalan</a:t>
            </a:r>
            <a:r>
              <a:rPr lang="fr-FR" dirty="0"/>
              <a:t> </a:t>
            </a:r>
            <a:r>
              <a:rPr lang="fr-FR" dirty="0" err="1"/>
              <a:t>baik</a:t>
            </a:r>
            <a:r>
              <a:rPr lang="fr-FR" dirty="0"/>
              <a:t> dan </a:t>
            </a:r>
            <a:r>
              <a:rPr lang="fr-FR" dirty="0" err="1"/>
              <a:t>sesuai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kebutuhan</a:t>
            </a:r>
            <a:r>
              <a:rPr lang="fr-FR" dirty="0"/>
              <a:t> </a:t>
            </a:r>
            <a:r>
              <a:rPr lang="fr-FR" dirty="0" err="1"/>
              <a:t>usernya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perlu</a:t>
            </a:r>
            <a:r>
              <a:rPr lang="fr-FR" dirty="0"/>
              <a:t> </a:t>
            </a:r>
            <a:r>
              <a:rPr lang="fr-FR" dirty="0" err="1"/>
              <a:t>dimodifikasi</a:t>
            </a:r>
            <a:r>
              <a:rPr lang="fr-FR" dirty="0"/>
              <a:t> dan </a:t>
            </a:r>
            <a:r>
              <a:rPr lang="fr-FR" dirty="0" err="1"/>
              <a:t>bahkan</a:t>
            </a:r>
            <a:r>
              <a:rPr lang="fr-FR" dirty="0"/>
              <a:t> </a:t>
            </a:r>
            <a:r>
              <a:rPr lang="fr-FR" dirty="0" err="1"/>
              <a:t>perlu</a:t>
            </a:r>
            <a:r>
              <a:rPr lang="fr-FR" dirty="0"/>
              <a:t> </a:t>
            </a:r>
            <a:r>
              <a:rPr lang="fr-FR" dirty="0" err="1"/>
              <a:t>dihentikan</a:t>
            </a:r>
            <a:r>
              <a:rPr lang="fr-FR" dirty="0"/>
              <a:t>.</a:t>
            </a:r>
          </a:p>
          <a:p>
            <a:pPr algn="just"/>
            <a:r>
              <a:rPr lang="fr-FR" dirty="0" err="1"/>
              <a:t>Pelaksanaan</a:t>
            </a:r>
            <a:r>
              <a:rPr lang="fr-FR" dirty="0"/>
              <a:t> audit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dilakukan</a:t>
            </a:r>
            <a:r>
              <a:rPr lang="fr-FR" dirty="0"/>
              <a:t> </a:t>
            </a:r>
            <a:r>
              <a:rPr lang="fr-FR" dirty="0" err="1"/>
              <a:t>oleh</a:t>
            </a:r>
            <a:r>
              <a:rPr lang="fr-FR" dirty="0"/>
              <a:t> </a:t>
            </a:r>
            <a:r>
              <a:rPr lang="fr-FR" dirty="0" err="1"/>
              <a:t>auditor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menerapkan</a:t>
            </a:r>
            <a:r>
              <a:rPr lang="fr-FR" dirty="0"/>
              <a:t> </a:t>
            </a:r>
            <a:r>
              <a:rPr lang="fr-FR" dirty="0" err="1"/>
              <a:t>pengalamannya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pengembangan</a:t>
            </a:r>
            <a:r>
              <a:rPr lang="fr-FR" dirty="0"/>
              <a:t> </a:t>
            </a:r>
            <a:r>
              <a:rPr lang="fr-FR" dirty="0" err="1"/>
              <a:t>sistem</a:t>
            </a:r>
            <a:r>
              <a:rPr lang="fr-FR" dirty="0"/>
              <a:t> </a:t>
            </a:r>
            <a:r>
              <a:rPr lang="fr-FR" dirty="0" err="1"/>
              <a:t>aplikasi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r>
              <a:rPr lang="fr-FR" b="1" dirty="0"/>
              <a:t>Concurrent audit (audit </a:t>
            </a:r>
            <a:r>
              <a:rPr lang="fr-FR" b="1" dirty="0" err="1"/>
              <a:t>secara</a:t>
            </a:r>
            <a:r>
              <a:rPr lang="fr-FR" b="1" dirty="0"/>
              <a:t> </a:t>
            </a:r>
            <a:r>
              <a:rPr lang="fr-FR" b="1" dirty="0" err="1"/>
              <a:t>bersama-sama</a:t>
            </a:r>
            <a:r>
              <a:rPr lang="fr-FR" b="1" dirty="0"/>
              <a:t>)</a:t>
            </a:r>
          </a:p>
          <a:p>
            <a:pPr algn="just"/>
            <a:r>
              <a:rPr lang="en-ID" dirty="0"/>
              <a:t>Auditor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(system development team). </a:t>
            </a:r>
          </a:p>
          <a:p>
            <a:pPr algn="just"/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para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analis</a:t>
            </a:r>
            <a:r>
              <a:rPr lang="en-ID" dirty="0"/>
              <a:t>, designer </a:t>
            </a:r>
            <a:r>
              <a:rPr lang="en-ID" dirty="0" err="1"/>
              <a:t>dan</a:t>
            </a:r>
            <a:r>
              <a:rPr lang="en-ID" dirty="0"/>
              <a:t> programmer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diimplementasikan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auditor </a:t>
            </a:r>
            <a:r>
              <a:rPr lang="en-ID" dirty="0" err="1"/>
              <a:t>mewakili</a:t>
            </a:r>
            <a:r>
              <a:rPr lang="en-ID" dirty="0"/>
              <a:t> </a:t>
            </a:r>
            <a:r>
              <a:rPr lang="en-ID" dirty="0" err="1"/>
              <a:t>pimpinan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74537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/>
              <a:t>Audit </a:t>
            </a:r>
            <a:r>
              <a:rPr lang="en-ID" b="1" dirty="0" err="1"/>
              <a:t>Operasional</a:t>
            </a:r>
            <a:r>
              <a:rPr lang="en-ID" b="1" dirty="0"/>
              <a:t>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i="1" dirty="0">
                <a:solidFill>
                  <a:srgbClr val="FF0000"/>
                </a:solidFill>
              </a:rPr>
              <a:t>General audit </a:t>
            </a:r>
            <a:r>
              <a:rPr lang="en-ID" b="1" dirty="0">
                <a:solidFill>
                  <a:srgbClr val="FF0000"/>
                </a:solidFill>
              </a:rPr>
              <a:t>(audit </a:t>
            </a:r>
            <a:r>
              <a:rPr lang="en-ID" b="1" dirty="0" err="1">
                <a:solidFill>
                  <a:srgbClr val="FF0000"/>
                </a:solidFill>
              </a:rPr>
              <a:t>umum</a:t>
            </a:r>
            <a:r>
              <a:rPr lang="en-ID" b="1" dirty="0">
                <a:solidFill>
                  <a:srgbClr val="FF0000"/>
                </a:solidFill>
              </a:rPr>
              <a:t>)</a:t>
            </a:r>
          </a:p>
          <a:p>
            <a:r>
              <a:rPr lang="en-ID" dirty="0"/>
              <a:t>Auditor  </a:t>
            </a:r>
            <a:r>
              <a:rPr lang="en-ID" dirty="0" err="1"/>
              <a:t>mengevaluasi</a:t>
            </a:r>
            <a:r>
              <a:rPr lang="en-ID" dirty="0"/>
              <a:t>  </a:t>
            </a:r>
            <a:r>
              <a:rPr lang="en-ID" dirty="0" err="1"/>
              <a:t>kinerja</a:t>
            </a:r>
            <a:r>
              <a:rPr lang="en-ID" dirty="0"/>
              <a:t>  unit  </a:t>
            </a:r>
            <a:r>
              <a:rPr lang="en-ID" dirty="0" err="1"/>
              <a:t>fungsional</a:t>
            </a:r>
            <a:r>
              <a:rPr lang="en-ID" dirty="0"/>
              <a:t>  </a:t>
            </a:r>
            <a:r>
              <a:rPr lang="en-ID" dirty="0" err="1"/>
              <a:t>atau</a:t>
            </a:r>
            <a:r>
              <a:rPr lang="en-ID" dirty="0"/>
              <a:t>  </a:t>
            </a:r>
            <a:r>
              <a:rPr lang="en-ID" dirty="0" err="1"/>
              <a:t>fungsi</a:t>
            </a:r>
            <a:r>
              <a:rPr lang="en-ID" dirty="0"/>
              <a:t>  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dikelola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922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Teknik</a:t>
            </a:r>
            <a:r>
              <a:rPr lang="en-ID" b="1" dirty="0"/>
              <a:t> Audit </a:t>
            </a:r>
            <a:r>
              <a:rPr lang="en-ID" b="1" dirty="0" err="1"/>
              <a:t>Berbasis</a:t>
            </a:r>
            <a:r>
              <a:rPr lang="en-ID" b="1" dirty="0"/>
              <a:t> </a:t>
            </a:r>
            <a:r>
              <a:rPr lang="en-ID" b="1" dirty="0" err="1"/>
              <a:t>Komputer</a:t>
            </a:r>
            <a:r>
              <a:rPr lang="en-ID" b="1" dirty="0"/>
              <a:t> (TABK)</a:t>
            </a:r>
            <a:endParaRPr lang="id-ID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dirty="0"/>
              <a:t>P</a:t>
            </a:r>
            <a:r>
              <a:rPr lang="id-ID" dirty="0"/>
              <a:t>erangkat dan teknik yang digunakan untuk menguji (baik secara langsung maupun tidak langsung) logika internal dari suatu aplikasi komputer yang digunakan untuk mengolah data”.</a:t>
            </a:r>
            <a:endParaRPr lang="en-ID" dirty="0"/>
          </a:p>
          <a:p>
            <a:pPr marL="0" indent="0">
              <a:buNone/>
            </a:pPr>
            <a:r>
              <a:rPr lang="en-ID" b="1" dirty="0" err="1"/>
              <a:t>Beberapa</a:t>
            </a:r>
            <a:r>
              <a:rPr lang="en-ID" b="1" dirty="0"/>
              <a:t> </a:t>
            </a:r>
            <a:r>
              <a:rPr lang="en-ID" b="1" dirty="0" err="1"/>
              <a:t>Kegunaan</a:t>
            </a:r>
            <a:r>
              <a:rPr lang="en-ID" b="1" dirty="0"/>
              <a:t> TABK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mengakses</a:t>
            </a:r>
            <a:r>
              <a:rPr lang="en-ID" dirty="0"/>
              <a:t> data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yang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dibaca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meringkas</a:t>
            </a:r>
            <a:r>
              <a:rPr lang="en-ID" dirty="0"/>
              <a:t>, </a:t>
            </a:r>
            <a:r>
              <a:rPr lang="en-ID" dirty="0" err="1"/>
              <a:t>mengelompokkan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memanipulasi</a:t>
            </a:r>
            <a:r>
              <a:rPr lang="en-ID" dirty="0"/>
              <a:t> (</a:t>
            </a:r>
            <a:r>
              <a:rPr lang="en-ID" dirty="0" err="1"/>
              <a:t>mengolah</a:t>
            </a:r>
            <a:r>
              <a:rPr lang="en-ID" dirty="0"/>
              <a:t>) data.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mengakses</a:t>
            </a:r>
            <a:r>
              <a:rPr lang="en-ID" dirty="0"/>
              <a:t> file,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membaca</a:t>
            </a:r>
            <a:r>
              <a:rPr lang="en-ID" dirty="0"/>
              <a:t> file yang </a:t>
            </a:r>
            <a:r>
              <a:rPr lang="en-ID" dirty="0" err="1"/>
              <a:t>mempunyairecord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format yang </a:t>
            </a:r>
            <a:r>
              <a:rPr lang="en-ID" dirty="0" err="1"/>
              <a:t>berbeda</a:t>
            </a:r>
            <a:r>
              <a:rPr lang="en-ID" dirty="0"/>
              <a:t>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mengorganisasikan</a:t>
            </a:r>
            <a:r>
              <a:rPr lang="en-ID" dirty="0"/>
              <a:t> file,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pemilahan</a:t>
            </a:r>
            <a:r>
              <a:rPr lang="en-ID" dirty="0"/>
              <a:t> (</a:t>
            </a:r>
            <a:r>
              <a:rPr lang="en-ID" dirty="0" err="1"/>
              <a:t>sortir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penggabungan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file.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,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pengeditan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format </a:t>
            </a:r>
            <a:r>
              <a:rPr lang="en-ID" dirty="0" err="1"/>
              <a:t>keluaran</a:t>
            </a:r>
            <a:r>
              <a:rPr lang="en-ID" dirty="0"/>
              <a:t>.</a:t>
            </a:r>
          </a:p>
          <a:p>
            <a:pPr lvl="1" fontAlgn="base"/>
            <a:endParaRPr lang="en-ID" dirty="0"/>
          </a:p>
          <a:p>
            <a:pPr lvl="1" fontAlgn="base"/>
            <a:endParaRPr lang="en-ID" dirty="0"/>
          </a:p>
          <a:p>
            <a:pPr lvl="1"/>
            <a:endParaRPr lang="en-ID" dirty="0"/>
          </a:p>
          <a:p>
            <a:pPr marL="45720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649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/>
              <a:t>Beberapa Teknik TABK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971801" y="3229610"/>
            <a:ext cx="6904037" cy="990600"/>
          </a:xfrm>
          <a:prstGeom prst="rightArrow">
            <a:avLst>
              <a:gd name="adj1" fmla="val 50000"/>
              <a:gd name="adj2" fmla="val 122548"/>
            </a:avLst>
          </a:prstGeom>
          <a:gradFill rotWithShape="0">
            <a:gsLst>
              <a:gs pos="0">
                <a:srgbClr val="005E47"/>
              </a:gs>
              <a:gs pos="100000">
                <a:srgbClr val="00CC99"/>
              </a:gs>
            </a:gsLst>
            <a:lin ang="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36826" y="4265613"/>
            <a:ext cx="20177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50" tIns="45185" rIns="90050" bIns="45185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en-US" sz="2404" b="1" dirty="0"/>
              <a:t>Audit Around</a:t>
            </a:r>
          </a:p>
          <a:p>
            <a:pPr algn="ctr" eaLnBrk="1" hangingPunct="1">
              <a:defRPr/>
            </a:pPr>
            <a:r>
              <a:rPr lang="en-US" sz="2404" b="1" dirty="0"/>
              <a:t>Computer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54626" y="4262438"/>
            <a:ext cx="166846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50" tIns="45185" rIns="90050" bIns="45185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en-US" sz="2404" b="1" dirty="0"/>
              <a:t>Audit With</a:t>
            </a:r>
          </a:p>
          <a:p>
            <a:pPr algn="ctr" eaLnBrk="1" hangingPunct="1">
              <a:defRPr/>
            </a:pPr>
            <a:r>
              <a:rPr lang="en-US" sz="2404" b="1" dirty="0"/>
              <a:t>Computer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899400" y="4262438"/>
            <a:ext cx="21653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50" tIns="45185" rIns="90050" bIns="45185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en-US" sz="2404" b="1"/>
              <a:t>Audit Through</a:t>
            </a:r>
          </a:p>
          <a:p>
            <a:pPr algn="ctr" eaLnBrk="1" hangingPunct="1">
              <a:defRPr/>
            </a:pPr>
            <a:r>
              <a:rPr lang="en-US" sz="2404" b="1"/>
              <a:t>Computer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618164" y="5441950"/>
            <a:ext cx="4033837" cy="831850"/>
          </a:xfrm>
          <a:prstGeom prst="rect">
            <a:avLst/>
          </a:prstGeom>
          <a:gradFill rotWithShape="0">
            <a:gsLst>
              <a:gs pos="0">
                <a:srgbClr val="477647"/>
              </a:gs>
              <a:gs pos="50000">
                <a:srgbClr val="99FF99"/>
              </a:gs>
              <a:gs pos="100000">
                <a:srgbClr val="477647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50" tIns="45185" rIns="90050" bIns="45185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en-US" sz="2404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Computer Assisted Audit</a:t>
            </a:r>
          </a:p>
          <a:p>
            <a:pPr algn="ctr" eaLnBrk="1" hangingPunct="1">
              <a:defRPr/>
            </a:pPr>
            <a:r>
              <a:rPr lang="en-US" sz="2404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Techniques and Tools (CAATs)</a:t>
            </a: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485056"/>
            <a:ext cx="16684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9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b="1" dirty="0"/>
              <a:t>Audit Around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93" dirty="0" err="1"/>
              <a:t>Sistem</a:t>
            </a:r>
            <a:r>
              <a:rPr lang="en-US" sz="2493" dirty="0"/>
              <a:t> </a:t>
            </a:r>
            <a:r>
              <a:rPr lang="en-US" sz="2493" dirty="0" err="1"/>
              <a:t>informasi</a:t>
            </a:r>
            <a:r>
              <a:rPr lang="en-US" sz="2493" dirty="0"/>
              <a:t> </a:t>
            </a:r>
            <a:r>
              <a:rPr lang="en-US" sz="2493" dirty="0" err="1"/>
              <a:t>diperlakukan</a:t>
            </a:r>
            <a:r>
              <a:rPr lang="en-US" sz="2493" dirty="0"/>
              <a:t> </a:t>
            </a:r>
            <a:r>
              <a:rPr lang="en-US" sz="2493" dirty="0" err="1"/>
              <a:t>sebagai</a:t>
            </a:r>
            <a:r>
              <a:rPr lang="en-US" sz="2493" dirty="0"/>
              <a:t> </a:t>
            </a:r>
            <a:r>
              <a:rPr lang="en-US" sz="2493" dirty="0" err="1"/>
              <a:t>kotak</a:t>
            </a:r>
            <a:r>
              <a:rPr lang="en-US" sz="2493" dirty="0"/>
              <a:t> </a:t>
            </a:r>
            <a:r>
              <a:rPr lang="en-US" sz="2493" dirty="0" err="1"/>
              <a:t>hitam</a:t>
            </a:r>
            <a:r>
              <a:rPr lang="en-US" sz="2493" dirty="0"/>
              <a:t> (</a:t>
            </a:r>
            <a:r>
              <a:rPr lang="en-US" sz="2493" i="1" dirty="0"/>
              <a:t>black box)</a:t>
            </a:r>
          </a:p>
          <a:p>
            <a:pPr algn="just"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93" dirty="0"/>
              <a:t>Auditor </a:t>
            </a:r>
            <a:r>
              <a:rPr lang="en-US" sz="2493" dirty="0" err="1"/>
              <a:t>hanya</a:t>
            </a:r>
            <a:r>
              <a:rPr lang="en-US" sz="2493" dirty="0"/>
              <a:t> </a:t>
            </a:r>
            <a:r>
              <a:rPr lang="en-US" sz="2493" dirty="0" err="1"/>
              <a:t>menguji</a:t>
            </a:r>
            <a:r>
              <a:rPr lang="en-US" sz="2493" dirty="0"/>
              <a:t> </a:t>
            </a:r>
            <a:r>
              <a:rPr lang="en-US" sz="2493" i="1" dirty="0"/>
              <a:t>hardcopy</a:t>
            </a:r>
            <a:r>
              <a:rPr lang="en-US" sz="2493" dirty="0"/>
              <a:t> </a:t>
            </a:r>
            <a:r>
              <a:rPr lang="en-US" sz="2493" dirty="0" err="1"/>
              <a:t>dari</a:t>
            </a:r>
            <a:r>
              <a:rPr lang="en-US" sz="2493" dirty="0"/>
              <a:t> </a:t>
            </a:r>
            <a:r>
              <a:rPr lang="en-US" sz="2493" i="1" dirty="0"/>
              <a:t>output</a:t>
            </a:r>
            <a:r>
              <a:rPr lang="en-US" sz="2493" dirty="0"/>
              <a:t> </a:t>
            </a:r>
            <a:r>
              <a:rPr lang="en-US" sz="2493" dirty="0" err="1"/>
              <a:t>ke</a:t>
            </a:r>
            <a:r>
              <a:rPr lang="en-US" sz="2493" dirty="0"/>
              <a:t> </a:t>
            </a:r>
            <a:r>
              <a:rPr lang="en-US" sz="2493" dirty="0" err="1"/>
              <a:t>dokumen</a:t>
            </a:r>
            <a:r>
              <a:rPr lang="en-US" sz="2493" dirty="0"/>
              <a:t> </a:t>
            </a:r>
            <a:r>
              <a:rPr lang="en-US" sz="2493" dirty="0" err="1"/>
              <a:t>sumbernya</a:t>
            </a:r>
            <a:r>
              <a:rPr lang="en-US" sz="2493" dirty="0"/>
              <a:t> </a:t>
            </a:r>
            <a:r>
              <a:rPr lang="en-US" sz="2493" i="1" dirty="0"/>
              <a:t>input</a:t>
            </a:r>
          </a:p>
          <a:p>
            <a:pPr algn="just"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93" u="sng" dirty="0" err="1"/>
              <a:t>Persyaratan</a:t>
            </a:r>
            <a:r>
              <a:rPr lang="en-US" sz="2493" dirty="0"/>
              <a:t>:</a:t>
            </a:r>
          </a:p>
          <a:p>
            <a:pPr lvl="1" algn="just">
              <a:spcBef>
                <a:spcPts val="623"/>
              </a:spcBef>
              <a:buClr>
                <a:srgbClr val="009900"/>
              </a:buClr>
              <a:buFont typeface="Times New Roman" panose="02020603050405020304" pitchFamily="18" charset="0"/>
              <a:buChar char="•"/>
              <a:defRPr/>
            </a:pPr>
            <a:r>
              <a:rPr lang="en-US" sz="2493" dirty="0" err="1">
                <a:solidFill>
                  <a:srgbClr val="009900"/>
                </a:solidFill>
              </a:rPr>
              <a:t>Dokumen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sumber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tersedia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dalam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bentuk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kertas</a:t>
            </a:r>
            <a:r>
              <a:rPr lang="en-US" sz="2493" dirty="0">
                <a:solidFill>
                  <a:srgbClr val="009900"/>
                </a:solidFill>
              </a:rPr>
              <a:t> (</a:t>
            </a:r>
            <a:r>
              <a:rPr lang="en-US" sz="2493" dirty="0" err="1">
                <a:solidFill>
                  <a:srgbClr val="009900"/>
                </a:solidFill>
              </a:rPr>
              <a:t>bahasa</a:t>
            </a:r>
            <a:r>
              <a:rPr lang="en-US" sz="2493" dirty="0">
                <a:solidFill>
                  <a:srgbClr val="009900"/>
                </a:solidFill>
              </a:rPr>
              <a:t> non-</a:t>
            </a:r>
            <a:r>
              <a:rPr lang="en-US" sz="2493" dirty="0" err="1">
                <a:solidFill>
                  <a:srgbClr val="009900"/>
                </a:solidFill>
              </a:rPr>
              <a:t>mesin</a:t>
            </a:r>
            <a:r>
              <a:rPr lang="en-US" sz="2493" dirty="0">
                <a:solidFill>
                  <a:srgbClr val="009900"/>
                </a:solidFill>
              </a:rPr>
              <a:t>), </a:t>
            </a:r>
            <a:r>
              <a:rPr lang="en-US" sz="2493" dirty="0" err="1">
                <a:solidFill>
                  <a:srgbClr val="009900"/>
                </a:solidFill>
              </a:rPr>
              <a:t>artinya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masih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kasat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mata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dilihat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secara</a:t>
            </a:r>
            <a:r>
              <a:rPr lang="en-US" sz="2493" dirty="0">
                <a:solidFill>
                  <a:srgbClr val="009900"/>
                </a:solidFill>
              </a:rPr>
              <a:t> visual.</a:t>
            </a:r>
          </a:p>
          <a:p>
            <a:pPr lvl="1" algn="just">
              <a:spcBef>
                <a:spcPts val="623"/>
              </a:spcBef>
              <a:buClr>
                <a:srgbClr val="009900"/>
              </a:buClr>
              <a:buFont typeface="Times New Roman" panose="02020603050405020304" pitchFamily="18" charset="0"/>
              <a:buChar char="•"/>
              <a:defRPr/>
            </a:pPr>
            <a:r>
              <a:rPr lang="en-US" sz="2493" dirty="0" err="1">
                <a:solidFill>
                  <a:srgbClr val="009900"/>
                </a:solidFill>
              </a:rPr>
              <a:t>Dokumen-dokumen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disimpan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dalam</a:t>
            </a:r>
            <a:r>
              <a:rPr lang="en-US" sz="2493" dirty="0">
                <a:solidFill>
                  <a:srgbClr val="009900"/>
                </a:solidFill>
              </a:rPr>
              <a:t> file </a:t>
            </a:r>
            <a:r>
              <a:rPr lang="en-US" sz="2493" dirty="0" err="1">
                <a:solidFill>
                  <a:srgbClr val="009900"/>
                </a:solidFill>
              </a:rPr>
              <a:t>dengan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cara</a:t>
            </a:r>
            <a:r>
              <a:rPr lang="en-US" sz="2493" dirty="0">
                <a:solidFill>
                  <a:srgbClr val="009900"/>
                </a:solidFill>
              </a:rPr>
              <a:t> yang </a:t>
            </a:r>
            <a:r>
              <a:rPr lang="en-US" sz="2493" dirty="0" err="1">
                <a:solidFill>
                  <a:srgbClr val="009900"/>
                </a:solidFill>
              </a:rPr>
              <a:t>mudah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ditemukan</a:t>
            </a:r>
            <a:r>
              <a:rPr lang="en-US" sz="2493" dirty="0">
                <a:solidFill>
                  <a:srgbClr val="009900"/>
                </a:solidFill>
              </a:rPr>
              <a:t>.</a:t>
            </a:r>
          </a:p>
          <a:p>
            <a:pPr lvl="1" algn="just">
              <a:spcBef>
                <a:spcPts val="623"/>
              </a:spcBef>
              <a:buClr>
                <a:srgbClr val="009900"/>
              </a:buClr>
              <a:buFont typeface="Times New Roman" panose="02020603050405020304" pitchFamily="18" charset="0"/>
              <a:buChar char="•"/>
              <a:defRPr/>
            </a:pPr>
            <a:r>
              <a:rPr lang="en-US" sz="2493" dirty="0" err="1">
                <a:solidFill>
                  <a:srgbClr val="009900"/>
                </a:solidFill>
              </a:rPr>
              <a:t>Keluaran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dapat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diperoleh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dari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daftar</a:t>
            </a:r>
            <a:r>
              <a:rPr lang="en-US" sz="2493" dirty="0">
                <a:solidFill>
                  <a:srgbClr val="009900"/>
                </a:solidFill>
              </a:rPr>
              <a:t> yang </a:t>
            </a:r>
            <a:r>
              <a:rPr lang="en-US" sz="2493" dirty="0" err="1">
                <a:solidFill>
                  <a:srgbClr val="009900"/>
                </a:solidFill>
              </a:rPr>
              <a:t>terinci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dan</a:t>
            </a:r>
            <a:r>
              <a:rPr lang="en-US" sz="2493" dirty="0">
                <a:solidFill>
                  <a:srgbClr val="009900"/>
                </a:solidFill>
              </a:rPr>
              <a:t> auditor </a:t>
            </a:r>
            <a:r>
              <a:rPr lang="en-US" sz="2493" dirty="0" err="1">
                <a:solidFill>
                  <a:srgbClr val="009900"/>
                </a:solidFill>
              </a:rPr>
              <a:t>mudah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menelusuri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setiap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transaksi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dari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dokumen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sumber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kepada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keluaran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sebaliknya</a:t>
            </a:r>
            <a:r>
              <a:rPr lang="en-US" sz="2493" dirty="0">
                <a:solidFill>
                  <a:srgbClr val="009900"/>
                </a:solidFill>
              </a:rPr>
              <a:t>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974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 dirty="0"/>
              <a:t>Auditing  around the  computer</a:t>
            </a:r>
            <a:endParaRPr lang="id-ID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7354888" cy="373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>
            <a:hlinkClick r:id="rId3" action="ppaction://hlinksldjump"/>
          </p:cNvPr>
          <p:cNvSpPr/>
          <p:nvPr/>
        </p:nvSpPr>
        <p:spPr>
          <a:xfrm flipH="1">
            <a:off x="8762999" y="6022643"/>
            <a:ext cx="762000" cy="6858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/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65770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7158</TotalTime>
  <Words>1112</Words>
  <Application>Microsoft Office PowerPoint</Application>
  <PresentationFormat>Widescreen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MS Gothic</vt:lpstr>
      <vt:lpstr>Arial</vt:lpstr>
      <vt:lpstr>Calibri</vt:lpstr>
      <vt:lpstr>Calibri Light</vt:lpstr>
      <vt:lpstr>Gill Sans</vt:lpstr>
      <vt:lpstr>Myriad Pro</vt:lpstr>
      <vt:lpstr>Times New Roman</vt:lpstr>
      <vt:lpstr>Theme TelU</vt:lpstr>
      <vt:lpstr>Jenis &amp; Teknik Audit SI</vt:lpstr>
      <vt:lpstr>Jenis Audit Sistem Informasi</vt:lpstr>
      <vt:lpstr>Audit Laporan Keuangan</vt:lpstr>
      <vt:lpstr>Audit Operasional </vt:lpstr>
      <vt:lpstr>Audit Operasional </vt:lpstr>
      <vt:lpstr>Teknik Audit Berbasis Komputer (TABK)</vt:lpstr>
      <vt:lpstr>Beberapa Teknik TABK</vt:lpstr>
      <vt:lpstr>Audit Around Computer</vt:lpstr>
      <vt:lpstr>Auditing  around the  computer</vt:lpstr>
      <vt:lpstr>Audit Around Computer</vt:lpstr>
      <vt:lpstr>Audit Through Computer</vt:lpstr>
      <vt:lpstr>Audit THROUGH the computer</vt:lpstr>
      <vt:lpstr>Audit Through Computer</vt:lpstr>
      <vt:lpstr>Audit With Computer</vt:lpstr>
      <vt:lpstr>Audit WITH/USING the computer</vt:lpstr>
      <vt:lpstr>Generalized audit software-GAS</vt:lpstr>
      <vt:lpstr>Persamaan Audit Manual dan TABK</vt:lpstr>
      <vt:lpstr>Audit Manual VS TABK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RINNA F</dc:creator>
  <cp:lastModifiedBy>HERU NUGROHO</cp:lastModifiedBy>
  <cp:revision>278</cp:revision>
  <dcterms:created xsi:type="dcterms:W3CDTF">2013-12-08T13:08:08Z</dcterms:created>
  <dcterms:modified xsi:type="dcterms:W3CDTF">2016-10-04T22:28:50Z</dcterms:modified>
</cp:coreProperties>
</file>