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1"/>
  </p:notesMasterIdLst>
  <p:sldIdLst>
    <p:sldId id="399" r:id="rId2"/>
    <p:sldId id="451" r:id="rId3"/>
    <p:sldId id="452" r:id="rId4"/>
    <p:sldId id="453" r:id="rId5"/>
    <p:sldId id="454" r:id="rId6"/>
    <p:sldId id="455" r:id="rId7"/>
    <p:sldId id="457" r:id="rId8"/>
    <p:sldId id="459" r:id="rId9"/>
    <p:sldId id="461" r:id="rId10"/>
    <p:sldId id="462" r:id="rId11"/>
    <p:sldId id="463" r:id="rId12"/>
    <p:sldId id="464" r:id="rId13"/>
    <p:sldId id="467" r:id="rId14"/>
    <p:sldId id="468" r:id="rId15"/>
    <p:sldId id="469" r:id="rId16"/>
    <p:sldId id="470" r:id="rId17"/>
    <p:sldId id="471" r:id="rId18"/>
    <p:sldId id="450" r:id="rId19"/>
    <p:sldId id="41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4450"/>
    <a:srgbClr val="BE5FD1"/>
    <a:srgbClr val="D254D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4095" autoAdjust="0"/>
  </p:normalViewPr>
  <p:slideViewPr>
    <p:cSldViewPr snapToGrid="0">
      <p:cViewPr varScale="1">
        <p:scale>
          <a:sx n="84" d="100"/>
          <a:sy n="84" d="100"/>
        </p:scale>
        <p:origin x="82" y="1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8AA947-EF07-4630-9112-0304923BA732}" type="doc">
      <dgm:prSet loTypeId="urn:microsoft.com/office/officeart/2011/layout/RadialPictureList" loCatId="pictur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AF232A7-EF00-4220-91F8-26DDC8601C7B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46D6C638-8CBE-4927-A362-C8F06E6A11C4}" type="parTrans" cxnId="{BE9BF106-E69E-4462-AD4A-A11CD6FDACC8}">
      <dgm:prSet/>
      <dgm:spPr/>
      <dgm:t>
        <a:bodyPr/>
        <a:lstStyle/>
        <a:p>
          <a:endParaRPr lang="en-US"/>
        </a:p>
      </dgm:t>
    </dgm:pt>
    <dgm:pt modelId="{9F9206BA-D38B-4346-A2FC-12EF99961DE6}" type="sibTrans" cxnId="{BE9BF106-E69E-4462-AD4A-A11CD6FDACC8}">
      <dgm:prSet/>
      <dgm:spPr/>
      <dgm:t>
        <a:bodyPr/>
        <a:lstStyle/>
        <a:p>
          <a:endParaRPr lang="en-US"/>
        </a:p>
      </dgm:t>
    </dgm:pt>
    <dgm:pt modelId="{9CC5E9D7-E007-46F2-A6BA-B4FBF6A5558D}">
      <dgm:prSet phldrT="[Text]"/>
      <dgm:spPr/>
      <dgm:t>
        <a:bodyPr/>
        <a:lstStyle/>
        <a:p>
          <a:pPr algn="ctr"/>
          <a:r>
            <a:rPr lang="id-ID" altLang="en-US" dirty="0"/>
            <a:t>S1 </a:t>
          </a:r>
          <a:r>
            <a:rPr lang="id-ID" altLang="en-US" i="1" dirty="0"/>
            <a:t>Audit Charter</a:t>
          </a:r>
          <a:endParaRPr lang="en-US" dirty="0"/>
        </a:p>
      </dgm:t>
    </dgm:pt>
    <dgm:pt modelId="{FD823C25-F4A9-4B91-9C43-1CC19F493C69}" type="parTrans" cxnId="{14F92E50-3283-465E-9DEF-E9172DB3749A}">
      <dgm:prSet/>
      <dgm:spPr/>
      <dgm:t>
        <a:bodyPr/>
        <a:lstStyle/>
        <a:p>
          <a:endParaRPr lang="en-US"/>
        </a:p>
      </dgm:t>
    </dgm:pt>
    <dgm:pt modelId="{930DEFBF-FAD5-49BE-BCE8-E708E2A5C1A5}" type="sibTrans" cxnId="{14F92E50-3283-465E-9DEF-E9172DB3749A}">
      <dgm:prSet/>
      <dgm:spPr/>
      <dgm:t>
        <a:bodyPr/>
        <a:lstStyle/>
        <a:p>
          <a:endParaRPr lang="en-US"/>
        </a:p>
      </dgm:t>
    </dgm:pt>
    <dgm:pt modelId="{977A2B1A-3E2F-4F2A-944A-00FEB3EF788D}">
      <dgm:prSet phldrT="[Text]"/>
      <dgm:spPr/>
      <dgm:t>
        <a:bodyPr/>
        <a:lstStyle/>
        <a:p>
          <a:pPr algn="ctr"/>
          <a:r>
            <a:rPr lang="en-US" altLang="en-US" dirty="0"/>
            <a:t>S2 </a:t>
          </a:r>
          <a:r>
            <a:rPr lang="en-US" altLang="en-US" i="1" dirty="0"/>
            <a:t>Independence</a:t>
          </a:r>
          <a:endParaRPr lang="en-US" dirty="0"/>
        </a:p>
      </dgm:t>
    </dgm:pt>
    <dgm:pt modelId="{44090B5D-07F0-45B8-95A2-1EC474192874}" type="parTrans" cxnId="{4BF53AB9-7F65-43F1-BF0F-2FBB927A44B0}">
      <dgm:prSet/>
      <dgm:spPr/>
      <dgm:t>
        <a:bodyPr/>
        <a:lstStyle/>
        <a:p>
          <a:endParaRPr lang="en-US"/>
        </a:p>
      </dgm:t>
    </dgm:pt>
    <dgm:pt modelId="{2899551D-33CC-46AE-85D3-00FDEE28BBA7}" type="sibTrans" cxnId="{4BF53AB9-7F65-43F1-BF0F-2FBB927A44B0}">
      <dgm:prSet/>
      <dgm:spPr/>
      <dgm:t>
        <a:bodyPr/>
        <a:lstStyle/>
        <a:p>
          <a:endParaRPr lang="en-US"/>
        </a:p>
      </dgm:t>
    </dgm:pt>
    <dgm:pt modelId="{94917740-8544-45B3-BD4D-FEC06576AFE0}">
      <dgm:prSet phldrT="[Text]"/>
      <dgm:spPr/>
      <dgm:t>
        <a:bodyPr/>
        <a:lstStyle/>
        <a:p>
          <a:pPr algn="ctr"/>
          <a:r>
            <a:rPr lang="id-ID" altLang="en-US" dirty="0"/>
            <a:t>S3 </a:t>
          </a:r>
          <a:r>
            <a:rPr lang="id-ID" altLang="en-US" i="1" dirty="0"/>
            <a:t>Professional Ethics and Standards</a:t>
          </a:r>
          <a:endParaRPr lang="en-US" dirty="0"/>
        </a:p>
      </dgm:t>
    </dgm:pt>
    <dgm:pt modelId="{E739BCF0-E4D2-4C52-868E-6D6ED17A04EE}" type="parTrans" cxnId="{A4AD1A70-CAB9-4C59-BAA8-68F3F8023B1B}">
      <dgm:prSet/>
      <dgm:spPr/>
      <dgm:t>
        <a:bodyPr/>
        <a:lstStyle/>
        <a:p>
          <a:endParaRPr lang="en-US"/>
        </a:p>
      </dgm:t>
    </dgm:pt>
    <dgm:pt modelId="{A11820F7-0672-4114-846C-77FE23680FEE}" type="sibTrans" cxnId="{A4AD1A70-CAB9-4C59-BAA8-68F3F8023B1B}">
      <dgm:prSet/>
      <dgm:spPr/>
      <dgm:t>
        <a:bodyPr/>
        <a:lstStyle/>
        <a:p>
          <a:endParaRPr lang="en-US"/>
        </a:p>
      </dgm:t>
    </dgm:pt>
    <dgm:pt modelId="{C235D6B7-B89F-440F-8342-9C8FA927A631}">
      <dgm:prSet/>
      <dgm:spPr/>
      <dgm:t>
        <a:bodyPr/>
        <a:lstStyle/>
        <a:p>
          <a:pPr algn="ctr"/>
          <a:r>
            <a:rPr lang="en-US" altLang="en-US" dirty="0"/>
            <a:t>S4 </a:t>
          </a:r>
          <a:r>
            <a:rPr lang="en-US" altLang="en-US" i="1" dirty="0"/>
            <a:t>Professional Competence</a:t>
          </a:r>
          <a:endParaRPr lang="en-US" altLang="en-US" dirty="0"/>
        </a:p>
      </dgm:t>
    </dgm:pt>
    <dgm:pt modelId="{D13641E4-A8D2-4B28-A8F5-BC4B6C8DC358}" type="parTrans" cxnId="{70DBFB75-B71F-4C90-BE12-A9C1C89954A5}">
      <dgm:prSet/>
      <dgm:spPr/>
      <dgm:t>
        <a:bodyPr/>
        <a:lstStyle/>
        <a:p>
          <a:endParaRPr lang="en-US"/>
        </a:p>
      </dgm:t>
    </dgm:pt>
    <dgm:pt modelId="{21221CA5-EB74-4B66-B741-1C3C1CDD8360}" type="sibTrans" cxnId="{70DBFB75-B71F-4C90-BE12-A9C1C89954A5}">
      <dgm:prSet/>
      <dgm:spPr/>
      <dgm:t>
        <a:bodyPr/>
        <a:lstStyle/>
        <a:p>
          <a:endParaRPr lang="en-US"/>
        </a:p>
      </dgm:t>
    </dgm:pt>
    <dgm:pt modelId="{3B46CBA5-5ECE-40A1-9845-F6B4C43C45A0}" type="pres">
      <dgm:prSet presAssocID="{C78AA947-EF07-4630-9112-0304923BA732}" presName="Name0" presStyleCnt="0">
        <dgm:presLayoutVars>
          <dgm:chMax val="1"/>
          <dgm:chPref val="1"/>
          <dgm:dir/>
          <dgm:resizeHandles/>
        </dgm:presLayoutVars>
      </dgm:prSet>
      <dgm:spPr/>
    </dgm:pt>
    <dgm:pt modelId="{D51C76FA-4352-481B-978A-9884D3D0900D}" type="pres">
      <dgm:prSet presAssocID="{0AF232A7-EF00-4220-91F8-26DDC8601C7B}" presName="Parent" presStyleLbl="node1" presStyleIdx="0" presStyleCnt="2">
        <dgm:presLayoutVars>
          <dgm:chMax val="4"/>
          <dgm:chPref val="3"/>
        </dgm:presLayoutVars>
      </dgm:prSet>
      <dgm:spPr/>
    </dgm:pt>
    <dgm:pt modelId="{1F211671-7BE9-45C8-82E2-776467D4317C}" type="pres">
      <dgm:prSet presAssocID="{9CC5E9D7-E007-46F2-A6BA-B4FBF6A5558D}" presName="Accent" presStyleLbl="node1" presStyleIdx="1" presStyleCnt="2"/>
      <dgm:spPr/>
    </dgm:pt>
    <dgm:pt modelId="{6C61615D-509D-4F40-87F5-FB6A580F7C7B}" type="pres">
      <dgm:prSet presAssocID="{9CC5E9D7-E007-46F2-A6BA-B4FBF6A5558D}" presName="Image1" presStyleLbl="fgImgPlace1" presStyleIdx="0" presStyleCnt="4"/>
      <dgm:spPr/>
    </dgm:pt>
    <dgm:pt modelId="{EDBB0CA5-0B4D-4656-8388-6E24E0EDFF3B}" type="pres">
      <dgm:prSet presAssocID="{9CC5E9D7-E007-46F2-A6BA-B4FBF6A5558D}" presName="Child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2C427D01-5488-4DD0-94B2-8691EA082827}" type="pres">
      <dgm:prSet presAssocID="{977A2B1A-3E2F-4F2A-944A-00FEB3EF788D}" presName="Image2" presStyleCnt="0"/>
      <dgm:spPr/>
    </dgm:pt>
    <dgm:pt modelId="{FE3C9F61-4969-4DD1-9ACE-00A7CFBC32D4}" type="pres">
      <dgm:prSet presAssocID="{977A2B1A-3E2F-4F2A-944A-00FEB3EF788D}" presName="Image" presStyleLbl="fgImgPlace1" presStyleIdx="1" presStyleCnt="4"/>
      <dgm:spPr/>
    </dgm:pt>
    <dgm:pt modelId="{8D42C5AB-1C3C-4F80-ADF1-5A6BBED8FEA3}" type="pres">
      <dgm:prSet presAssocID="{977A2B1A-3E2F-4F2A-944A-00FEB3EF788D}" presName="Child2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2957379D-7D8B-499D-BCDF-A9E4E6BB9150}" type="pres">
      <dgm:prSet presAssocID="{94917740-8544-45B3-BD4D-FEC06576AFE0}" presName="Image3" presStyleCnt="0"/>
      <dgm:spPr/>
    </dgm:pt>
    <dgm:pt modelId="{DA60D38C-F90A-4A76-ADF2-A662EFB7A277}" type="pres">
      <dgm:prSet presAssocID="{94917740-8544-45B3-BD4D-FEC06576AFE0}" presName="Image" presStyleLbl="fgImgPlace1" presStyleIdx="2" presStyleCnt="4"/>
      <dgm:spPr/>
    </dgm:pt>
    <dgm:pt modelId="{862F39D9-4331-4059-BA95-E1BCC10382B8}" type="pres">
      <dgm:prSet presAssocID="{94917740-8544-45B3-BD4D-FEC06576AFE0}" presName="Child3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C1D6CD70-5AF9-4B5D-9C77-ECB6F9E04EE5}" type="pres">
      <dgm:prSet presAssocID="{C235D6B7-B89F-440F-8342-9C8FA927A631}" presName="Image4" presStyleCnt="0"/>
      <dgm:spPr/>
    </dgm:pt>
    <dgm:pt modelId="{B1928675-91B8-43F4-929A-DAF4B276C628}" type="pres">
      <dgm:prSet presAssocID="{C235D6B7-B89F-440F-8342-9C8FA927A631}" presName="Image" presStyleLbl="fgImgPlace1" presStyleIdx="3" presStyleCnt="4"/>
      <dgm:spPr/>
    </dgm:pt>
    <dgm:pt modelId="{3817B6FB-83CD-4C3C-ACC2-D014E116F90F}" type="pres">
      <dgm:prSet presAssocID="{C235D6B7-B89F-440F-8342-9C8FA927A631}" presName="Child4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E9BF106-E69E-4462-AD4A-A11CD6FDACC8}" srcId="{C78AA947-EF07-4630-9112-0304923BA732}" destId="{0AF232A7-EF00-4220-91F8-26DDC8601C7B}" srcOrd="0" destOrd="0" parTransId="{46D6C638-8CBE-4927-A362-C8F06E6A11C4}" sibTransId="{9F9206BA-D38B-4346-A2FC-12EF99961DE6}"/>
    <dgm:cxn modelId="{14F92E50-3283-465E-9DEF-E9172DB3749A}" srcId="{0AF232A7-EF00-4220-91F8-26DDC8601C7B}" destId="{9CC5E9D7-E007-46F2-A6BA-B4FBF6A5558D}" srcOrd="0" destOrd="0" parTransId="{FD823C25-F4A9-4B91-9C43-1CC19F493C69}" sibTransId="{930DEFBF-FAD5-49BE-BCE8-E708E2A5C1A5}"/>
    <dgm:cxn modelId="{D1A7F4A7-B61F-495E-938A-BF6F8084544D}" type="presOf" srcId="{94917740-8544-45B3-BD4D-FEC06576AFE0}" destId="{862F39D9-4331-4059-BA95-E1BCC10382B8}" srcOrd="0" destOrd="0" presId="urn:microsoft.com/office/officeart/2011/layout/RadialPictureList"/>
    <dgm:cxn modelId="{9E01C6FC-34F2-4BEE-8B37-779A58F6BC74}" type="presOf" srcId="{9CC5E9D7-E007-46F2-A6BA-B4FBF6A5558D}" destId="{EDBB0CA5-0B4D-4656-8388-6E24E0EDFF3B}" srcOrd="0" destOrd="0" presId="urn:microsoft.com/office/officeart/2011/layout/RadialPictureList"/>
    <dgm:cxn modelId="{F2273E9E-3D67-4F2A-A859-2C3432CB1060}" type="presOf" srcId="{C78AA947-EF07-4630-9112-0304923BA732}" destId="{3B46CBA5-5ECE-40A1-9845-F6B4C43C45A0}" srcOrd="0" destOrd="0" presId="urn:microsoft.com/office/officeart/2011/layout/RadialPictureList"/>
    <dgm:cxn modelId="{4BF53AB9-7F65-43F1-BF0F-2FBB927A44B0}" srcId="{0AF232A7-EF00-4220-91F8-26DDC8601C7B}" destId="{977A2B1A-3E2F-4F2A-944A-00FEB3EF788D}" srcOrd="1" destOrd="0" parTransId="{44090B5D-07F0-45B8-95A2-1EC474192874}" sibTransId="{2899551D-33CC-46AE-85D3-00FDEE28BBA7}"/>
    <dgm:cxn modelId="{A84E9DCD-A06A-4E3E-B075-D3779A8496BB}" type="presOf" srcId="{C235D6B7-B89F-440F-8342-9C8FA927A631}" destId="{3817B6FB-83CD-4C3C-ACC2-D014E116F90F}" srcOrd="0" destOrd="0" presId="urn:microsoft.com/office/officeart/2011/layout/RadialPictureList"/>
    <dgm:cxn modelId="{70DBFB75-B71F-4C90-BE12-A9C1C89954A5}" srcId="{0AF232A7-EF00-4220-91F8-26DDC8601C7B}" destId="{C235D6B7-B89F-440F-8342-9C8FA927A631}" srcOrd="3" destOrd="0" parTransId="{D13641E4-A8D2-4B28-A8F5-BC4B6C8DC358}" sibTransId="{21221CA5-EB74-4B66-B741-1C3C1CDD8360}"/>
    <dgm:cxn modelId="{0DB1FEC0-F08C-480D-BFBB-73E57FB42A46}" type="presOf" srcId="{977A2B1A-3E2F-4F2A-944A-00FEB3EF788D}" destId="{8D42C5AB-1C3C-4F80-ADF1-5A6BBED8FEA3}" srcOrd="0" destOrd="0" presId="urn:microsoft.com/office/officeart/2011/layout/RadialPictureList"/>
    <dgm:cxn modelId="{E31E4F7C-37B5-4FF9-BC2C-2537FB7D562B}" type="presOf" srcId="{0AF232A7-EF00-4220-91F8-26DDC8601C7B}" destId="{D51C76FA-4352-481B-978A-9884D3D0900D}" srcOrd="0" destOrd="0" presId="urn:microsoft.com/office/officeart/2011/layout/RadialPictureList"/>
    <dgm:cxn modelId="{A4AD1A70-CAB9-4C59-BAA8-68F3F8023B1B}" srcId="{0AF232A7-EF00-4220-91F8-26DDC8601C7B}" destId="{94917740-8544-45B3-BD4D-FEC06576AFE0}" srcOrd="2" destOrd="0" parTransId="{E739BCF0-E4D2-4C52-868E-6D6ED17A04EE}" sibTransId="{A11820F7-0672-4114-846C-77FE23680FEE}"/>
    <dgm:cxn modelId="{C3B86A50-FB39-4D05-972F-B9C612B2D3B8}" type="presParOf" srcId="{3B46CBA5-5ECE-40A1-9845-F6B4C43C45A0}" destId="{D51C76FA-4352-481B-978A-9884D3D0900D}" srcOrd="0" destOrd="0" presId="urn:microsoft.com/office/officeart/2011/layout/RadialPictureList"/>
    <dgm:cxn modelId="{4A7812D2-B2F7-43E4-BE6F-45AED4A5F241}" type="presParOf" srcId="{3B46CBA5-5ECE-40A1-9845-F6B4C43C45A0}" destId="{1F211671-7BE9-45C8-82E2-776467D4317C}" srcOrd="1" destOrd="0" presId="urn:microsoft.com/office/officeart/2011/layout/RadialPictureList"/>
    <dgm:cxn modelId="{26B5FD16-90E2-440F-BAA6-604192A8E0F9}" type="presParOf" srcId="{3B46CBA5-5ECE-40A1-9845-F6B4C43C45A0}" destId="{6C61615D-509D-4F40-87F5-FB6A580F7C7B}" srcOrd="2" destOrd="0" presId="urn:microsoft.com/office/officeart/2011/layout/RadialPictureList"/>
    <dgm:cxn modelId="{043A420A-58C3-411F-B696-97944EBB33C4}" type="presParOf" srcId="{3B46CBA5-5ECE-40A1-9845-F6B4C43C45A0}" destId="{EDBB0CA5-0B4D-4656-8388-6E24E0EDFF3B}" srcOrd="3" destOrd="0" presId="urn:microsoft.com/office/officeart/2011/layout/RadialPictureList"/>
    <dgm:cxn modelId="{754A5C13-39C0-482F-9532-AAC865320727}" type="presParOf" srcId="{3B46CBA5-5ECE-40A1-9845-F6B4C43C45A0}" destId="{2C427D01-5488-4DD0-94B2-8691EA082827}" srcOrd="4" destOrd="0" presId="urn:microsoft.com/office/officeart/2011/layout/RadialPictureList"/>
    <dgm:cxn modelId="{8914AF6B-1E1F-4376-ABF6-A41D07503F3C}" type="presParOf" srcId="{2C427D01-5488-4DD0-94B2-8691EA082827}" destId="{FE3C9F61-4969-4DD1-9ACE-00A7CFBC32D4}" srcOrd="0" destOrd="0" presId="urn:microsoft.com/office/officeart/2011/layout/RadialPictureList"/>
    <dgm:cxn modelId="{D55E2234-AA66-4295-90EF-3AC59F899D72}" type="presParOf" srcId="{3B46CBA5-5ECE-40A1-9845-F6B4C43C45A0}" destId="{8D42C5AB-1C3C-4F80-ADF1-5A6BBED8FEA3}" srcOrd="5" destOrd="0" presId="urn:microsoft.com/office/officeart/2011/layout/RadialPictureList"/>
    <dgm:cxn modelId="{D3CA656E-557D-426E-A52D-AF6902320807}" type="presParOf" srcId="{3B46CBA5-5ECE-40A1-9845-F6B4C43C45A0}" destId="{2957379D-7D8B-499D-BCDF-A9E4E6BB9150}" srcOrd="6" destOrd="0" presId="urn:microsoft.com/office/officeart/2011/layout/RadialPictureList"/>
    <dgm:cxn modelId="{E402816D-D453-4C6A-8B9D-B7453489334E}" type="presParOf" srcId="{2957379D-7D8B-499D-BCDF-A9E4E6BB9150}" destId="{DA60D38C-F90A-4A76-ADF2-A662EFB7A277}" srcOrd="0" destOrd="0" presId="urn:microsoft.com/office/officeart/2011/layout/RadialPictureList"/>
    <dgm:cxn modelId="{5C072633-2DF0-44A5-931B-CDBA53B511BA}" type="presParOf" srcId="{3B46CBA5-5ECE-40A1-9845-F6B4C43C45A0}" destId="{862F39D9-4331-4059-BA95-E1BCC10382B8}" srcOrd="7" destOrd="0" presId="urn:microsoft.com/office/officeart/2011/layout/RadialPictureList"/>
    <dgm:cxn modelId="{31BB8D37-5B9C-4C59-B957-277291220299}" type="presParOf" srcId="{3B46CBA5-5ECE-40A1-9845-F6B4C43C45A0}" destId="{C1D6CD70-5AF9-4B5D-9C77-ECB6F9E04EE5}" srcOrd="8" destOrd="0" presId="urn:microsoft.com/office/officeart/2011/layout/RadialPictureList"/>
    <dgm:cxn modelId="{0EAEAC73-550B-4447-A83C-E4FA9254CA46}" type="presParOf" srcId="{C1D6CD70-5AF9-4B5D-9C77-ECB6F9E04EE5}" destId="{B1928675-91B8-43F4-929A-DAF4B276C628}" srcOrd="0" destOrd="0" presId="urn:microsoft.com/office/officeart/2011/layout/RadialPictureList"/>
    <dgm:cxn modelId="{988FC00B-5141-4B79-9035-9701AC5DBB26}" type="presParOf" srcId="{3B46CBA5-5ECE-40A1-9845-F6B4C43C45A0}" destId="{3817B6FB-83CD-4C3C-ACC2-D014E116F90F}" srcOrd="9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8AA947-EF07-4630-9112-0304923BA732}" type="doc">
      <dgm:prSet loTypeId="urn:microsoft.com/office/officeart/2011/layout/RadialPictureList" loCatId="pictur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AF232A7-EF00-4220-91F8-26DDC8601C7B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46D6C638-8CBE-4927-A362-C8F06E6A11C4}" type="parTrans" cxnId="{BE9BF106-E69E-4462-AD4A-A11CD6FDACC8}">
      <dgm:prSet/>
      <dgm:spPr/>
      <dgm:t>
        <a:bodyPr/>
        <a:lstStyle/>
        <a:p>
          <a:endParaRPr lang="en-US"/>
        </a:p>
      </dgm:t>
    </dgm:pt>
    <dgm:pt modelId="{9F9206BA-D38B-4346-A2FC-12EF99961DE6}" type="sibTrans" cxnId="{BE9BF106-E69E-4462-AD4A-A11CD6FDACC8}">
      <dgm:prSet/>
      <dgm:spPr/>
      <dgm:t>
        <a:bodyPr/>
        <a:lstStyle/>
        <a:p>
          <a:endParaRPr lang="en-US"/>
        </a:p>
      </dgm:t>
    </dgm:pt>
    <dgm:pt modelId="{9CC5E9D7-E007-46F2-A6BA-B4FBF6A5558D}">
      <dgm:prSet phldrT="[Text]"/>
      <dgm:spPr/>
      <dgm:t>
        <a:bodyPr/>
        <a:lstStyle/>
        <a:p>
          <a:pPr algn="ctr"/>
          <a:r>
            <a:rPr lang="en-US" altLang="en-US" dirty="0"/>
            <a:t>S5 </a:t>
          </a:r>
          <a:r>
            <a:rPr lang="en-US" altLang="en-US" i="1" dirty="0"/>
            <a:t>Planning</a:t>
          </a:r>
          <a:endParaRPr lang="en-US" dirty="0"/>
        </a:p>
      </dgm:t>
    </dgm:pt>
    <dgm:pt modelId="{FD823C25-F4A9-4B91-9C43-1CC19F493C69}" type="parTrans" cxnId="{14F92E50-3283-465E-9DEF-E9172DB3749A}">
      <dgm:prSet/>
      <dgm:spPr/>
      <dgm:t>
        <a:bodyPr/>
        <a:lstStyle/>
        <a:p>
          <a:endParaRPr lang="en-US"/>
        </a:p>
      </dgm:t>
    </dgm:pt>
    <dgm:pt modelId="{930DEFBF-FAD5-49BE-BCE8-E708E2A5C1A5}" type="sibTrans" cxnId="{14F92E50-3283-465E-9DEF-E9172DB3749A}">
      <dgm:prSet/>
      <dgm:spPr/>
      <dgm:t>
        <a:bodyPr/>
        <a:lstStyle/>
        <a:p>
          <a:endParaRPr lang="en-US"/>
        </a:p>
      </dgm:t>
    </dgm:pt>
    <dgm:pt modelId="{629E9A37-5F6A-443B-9643-8A6FC75C925F}">
      <dgm:prSet/>
      <dgm:spPr/>
      <dgm:t>
        <a:bodyPr/>
        <a:lstStyle/>
        <a:p>
          <a:pPr algn="ctr"/>
          <a:r>
            <a:rPr lang="id-ID" altLang="en-US" dirty="0"/>
            <a:t>S6 </a:t>
          </a:r>
          <a:r>
            <a:rPr lang="id-ID" altLang="en-US" i="1" dirty="0"/>
            <a:t>Performance of Audit Work</a:t>
          </a:r>
          <a:endParaRPr lang="en-US" altLang="en-US" dirty="0"/>
        </a:p>
      </dgm:t>
    </dgm:pt>
    <dgm:pt modelId="{0B43D3A1-4CDB-481C-AE9A-240B9AA6A9B5}" type="parTrans" cxnId="{CA9B004F-116D-49D6-82B0-4224775C38E2}">
      <dgm:prSet/>
      <dgm:spPr/>
      <dgm:t>
        <a:bodyPr/>
        <a:lstStyle/>
        <a:p>
          <a:endParaRPr lang="en-US"/>
        </a:p>
      </dgm:t>
    </dgm:pt>
    <dgm:pt modelId="{C8614178-E9EB-4EF9-B0CE-09AA02AC96C1}" type="sibTrans" cxnId="{CA9B004F-116D-49D6-82B0-4224775C38E2}">
      <dgm:prSet/>
      <dgm:spPr/>
      <dgm:t>
        <a:bodyPr/>
        <a:lstStyle/>
        <a:p>
          <a:endParaRPr lang="en-US"/>
        </a:p>
      </dgm:t>
    </dgm:pt>
    <dgm:pt modelId="{E01A00DC-C745-4C60-B0CC-D1FB540DC9E2}">
      <dgm:prSet/>
      <dgm:spPr/>
      <dgm:t>
        <a:bodyPr/>
        <a:lstStyle/>
        <a:p>
          <a:pPr algn="ctr"/>
          <a:r>
            <a:rPr lang="en-US" altLang="en-US" dirty="0"/>
            <a:t>S7 </a:t>
          </a:r>
          <a:r>
            <a:rPr lang="en-US" altLang="en-US" i="1" dirty="0"/>
            <a:t>Reporting</a:t>
          </a:r>
          <a:endParaRPr lang="en-US" altLang="en-US" dirty="0"/>
        </a:p>
      </dgm:t>
    </dgm:pt>
    <dgm:pt modelId="{0D9BF1A7-F49D-42CC-8BBF-3FBF886E7D8C}" type="parTrans" cxnId="{51C27016-6097-47AF-BB39-5753112BAFB1}">
      <dgm:prSet/>
      <dgm:spPr/>
      <dgm:t>
        <a:bodyPr/>
        <a:lstStyle/>
        <a:p>
          <a:endParaRPr lang="en-US"/>
        </a:p>
      </dgm:t>
    </dgm:pt>
    <dgm:pt modelId="{D034C0FC-C268-4BAA-99D4-652FD4B8F4C1}" type="sibTrans" cxnId="{51C27016-6097-47AF-BB39-5753112BAFB1}">
      <dgm:prSet/>
      <dgm:spPr/>
      <dgm:t>
        <a:bodyPr/>
        <a:lstStyle/>
        <a:p>
          <a:endParaRPr lang="en-US"/>
        </a:p>
      </dgm:t>
    </dgm:pt>
    <dgm:pt modelId="{739585FF-5800-47FE-8CE0-404188D09B60}">
      <dgm:prSet/>
      <dgm:spPr/>
      <dgm:t>
        <a:bodyPr/>
        <a:lstStyle/>
        <a:p>
          <a:pPr algn="ctr"/>
          <a:r>
            <a:rPr lang="id-ID" altLang="en-US" dirty="0">
              <a:solidFill>
                <a:schemeClr val="bg1"/>
              </a:solidFill>
            </a:rPr>
            <a:t>S8 </a:t>
          </a:r>
          <a:r>
            <a:rPr lang="id-ID" altLang="en-US" i="1" dirty="0">
              <a:solidFill>
                <a:schemeClr val="bg1"/>
              </a:solidFill>
            </a:rPr>
            <a:t>Follow up Activities</a:t>
          </a:r>
          <a:endParaRPr lang="en-US" altLang="en-US" dirty="0">
            <a:solidFill>
              <a:schemeClr val="bg1"/>
            </a:solidFill>
          </a:endParaRPr>
        </a:p>
      </dgm:t>
    </dgm:pt>
    <dgm:pt modelId="{C9BE5845-BF6A-4CE3-88AA-DDE1FEE2B919}" type="parTrans" cxnId="{8BD65471-8512-4F24-A6EF-8238F5B7AFF6}">
      <dgm:prSet/>
      <dgm:spPr/>
      <dgm:t>
        <a:bodyPr/>
        <a:lstStyle/>
        <a:p>
          <a:endParaRPr lang="en-US"/>
        </a:p>
      </dgm:t>
    </dgm:pt>
    <dgm:pt modelId="{5B0690D4-E22E-4F12-8F5F-E3C42C598913}" type="sibTrans" cxnId="{8BD65471-8512-4F24-A6EF-8238F5B7AFF6}">
      <dgm:prSet/>
      <dgm:spPr/>
      <dgm:t>
        <a:bodyPr/>
        <a:lstStyle/>
        <a:p>
          <a:endParaRPr lang="en-US"/>
        </a:p>
      </dgm:t>
    </dgm:pt>
    <dgm:pt modelId="{3B46CBA5-5ECE-40A1-9845-F6B4C43C45A0}" type="pres">
      <dgm:prSet presAssocID="{C78AA947-EF07-4630-9112-0304923BA732}" presName="Name0" presStyleCnt="0">
        <dgm:presLayoutVars>
          <dgm:chMax val="1"/>
          <dgm:chPref val="1"/>
          <dgm:dir/>
          <dgm:resizeHandles/>
        </dgm:presLayoutVars>
      </dgm:prSet>
      <dgm:spPr/>
    </dgm:pt>
    <dgm:pt modelId="{D51C76FA-4352-481B-978A-9884D3D0900D}" type="pres">
      <dgm:prSet presAssocID="{0AF232A7-EF00-4220-91F8-26DDC8601C7B}" presName="Parent" presStyleLbl="node1" presStyleIdx="0" presStyleCnt="2">
        <dgm:presLayoutVars>
          <dgm:chMax val="4"/>
          <dgm:chPref val="3"/>
        </dgm:presLayoutVars>
      </dgm:prSet>
      <dgm:spPr/>
    </dgm:pt>
    <dgm:pt modelId="{1F211671-7BE9-45C8-82E2-776467D4317C}" type="pres">
      <dgm:prSet presAssocID="{9CC5E9D7-E007-46F2-A6BA-B4FBF6A5558D}" presName="Accent" presStyleLbl="node1" presStyleIdx="1" presStyleCnt="2"/>
      <dgm:spPr/>
    </dgm:pt>
    <dgm:pt modelId="{6C61615D-509D-4F40-87F5-FB6A580F7C7B}" type="pres">
      <dgm:prSet presAssocID="{9CC5E9D7-E007-46F2-A6BA-B4FBF6A5558D}" presName="Image1" presStyleLbl="fgImgPlace1" presStyleIdx="0" presStyleCnt="4"/>
      <dgm:spPr/>
    </dgm:pt>
    <dgm:pt modelId="{EDBB0CA5-0B4D-4656-8388-6E24E0EDFF3B}" type="pres">
      <dgm:prSet presAssocID="{9CC5E9D7-E007-46F2-A6BA-B4FBF6A5558D}" presName="Child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D75B642E-24C1-4123-91DD-5C14C3F5A975}" type="pres">
      <dgm:prSet presAssocID="{629E9A37-5F6A-443B-9643-8A6FC75C925F}" presName="Image2" presStyleCnt="0"/>
      <dgm:spPr/>
    </dgm:pt>
    <dgm:pt modelId="{28A60431-8625-4B29-A7EF-C9D01E5379A1}" type="pres">
      <dgm:prSet presAssocID="{629E9A37-5F6A-443B-9643-8A6FC75C925F}" presName="Image" presStyleLbl="fgImgPlace1" presStyleIdx="1" presStyleCnt="4"/>
      <dgm:spPr/>
    </dgm:pt>
    <dgm:pt modelId="{088E1815-CBA0-49F3-B11B-159969417DF8}" type="pres">
      <dgm:prSet presAssocID="{629E9A37-5F6A-443B-9643-8A6FC75C925F}" presName="Child2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4E927D32-B3F7-46CF-A2B8-1F12200EEDE8}" type="pres">
      <dgm:prSet presAssocID="{E01A00DC-C745-4C60-B0CC-D1FB540DC9E2}" presName="Image3" presStyleCnt="0"/>
      <dgm:spPr/>
    </dgm:pt>
    <dgm:pt modelId="{BB5A5144-D872-4D08-88EE-BF7CC681A161}" type="pres">
      <dgm:prSet presAssocID="{E01A00DC-C745-4C60-B0CC-D1FB540DC9E2}" presName="Image" presStyleLbl="fgImgPlace1" presStyleIdx="2" presStyleCnt="4"/>
      <dgm:spPr/>
    </dgm:pt>
    <dgm:pt modelId="{F3DC33F7-43CD-434E-847D-D517CBD39610}" type="pres">
      <dgm:prSet presAssocID="{E01A00DC-C745-4C60-B0CC-D1FB540DC9E2}" presName="Child3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86A65D6D-CFDD-4ACD-AC92-43914DB78EBB}" type="pres">
      <dgm:prSet presAssocID="{739585FF-5800-47FE-8CE0-404188D09B60}" presName="Image4" presStyleCnt="0"/>
      <dgm:spPr/>
    </dgm:pt>
    <dgm:pt modelId="{04528DAC-3C5B-44F0-B699-4B606E4ED48C}" type="pres">
      <dgm:prSet presAssocID="{739585FF-5800-47FE-8CE0-404188D09B60}" presName="Image" presStyleLbl="fgImgPlace1" presStyleIdx="3" presStyleCnt="4"/>
      <dgm:spPr/>
    </dgm:pt>
    <dgm:pt modelId="{58E445FA-7C71-495D-88E2-AD2EC606CA88}" type="pres">
      <dgm:prSet presAssocID="{739585FF-5800-47FE-8CE0-404188D09B60}" presName="Child4" presStyleLbl="revTx" presStyleIdx="3" presStyleCnt="4" custScaleX="198467" custLinFactNeighborX="27359" custLinFactNeighborY="7458">
        <dgm:presLayoutVars>
          <dgm:chMax val="0"/>
          <dgm:chPref val="0"/>
          <dgm:bulletEnabled val="1"/>
        </dgm:presLayoutVars>
      </dgm:prSet>
      <dgm:spPr/>
    </dgm:pt>
  </dgm:ptLst>
  <dgm:cxnLst>
    <dgm:cxn modelId="{E31E4F7C-37B5-4FF9-BC2C-2537FB7D562B}" type="presOf" srcId="{0AF232A7-EF00-4220-91F8-26DDC8601C7B}" destId="{D51C76FA-4352-481B-978A-9884D3D0900D}" srcOrd="0" destOrd="0" presId="urn:microsoft.com/office/officeart/2011/layout/RadialPictureList"/>
    <dgm:cxn modelId="{BE9BF106-E69E-4462-AD4A-A11CD6FDACC8}" srcId="{C78AA947-EF07-4630-9112-0304923BA732}" destId="{0AF232A7-EF00-4220-91F8-26DDC8601C7B}" srcOrd="0" destOrd="0" parTransId="{46D6C638-8CBE-4927-A362-C8F06E6A11C4}" sibTransId="{9F9206BA-D38B-4346-A2FC-12EF99961DE6}"/>
    <dgm:cxn modelId="{51C27016-6097-47AF-BB39-5753112BAFB1}" srcId="{0AF232A7-EF00-4220-91F8-26DDC8601C7B}" destId="{E01A00DC-C745-4C60-B0CC-D1FB540DC9E2}" srcOrd="2" destOrd="0" parTransId="{0D9BF1A7-F49D-42CC-8BBF-3FBF886E7D8C}" sibTransId="{D034C0FC-C268-4BAA-99D4-652FD4B8F4C1}"/>
    <dgm:cxn modelId="{F2273E9E-3D67-4F2A-A859-2C3432CB1060}" type="presOf" srcId="{C78AA947-EF07-4630-9112-0304923BA732}" destId="{3B46CBA5-5ECE-40A1-9845-F6B4C43C45A0}" srcOrd="0" destOrd="0" presId="urn:microsoft.com/office/officeart/2011/layout/RadialPictureList"/>
    <dgm:cxn modelId="{DF90C86F-DE57-417A-8C78-63545F8E98CA}" type="presOf" srcId="{629E9A37-5F6A-443B-9643-8A6FC75C925F}" destId="{088E1815-CBA0-49F3-B11B-159969417DF8}" srcOrd="0" destOrd="0" presId="urn:microsoft.com/office/officeart/2011/layout/RadialPictureList"/>
    <dgm:cxn modelId="{14F92E50-3283-465E-9DEF-E9172DB3749A}" srcId="{0AF232A7-EF00-4220-91F8-26DDC8601C7B}" destId="{9CC5E9D7-E007-46F2-A6BA-B4FBF6A5558D}" srcOrd="0" destOrd="0" parTransId="{FD823C25-F4A9-4B91-9C43-1CC19F493C69}" sibTransId="{930DEFBF-FAD5-49BE-BCE8-E708E2A5C1A5}"/>
    <dgm:cxn modelId="{FABDC952-7185-4190-9751-7F6D8DC85619}" type="presOf" srcId="{E01A00DC-C745-4C60-B0CC-D1FB540DC9E2}" destId="{F3DC33F7-43CD-434E-847D-D517CBD39610}" srcOrd="0" destOrd="0" presId="urn:microsoft.com/office/officeart/2011/layout/RadialPictureList"/>
    <dgm:cxn modelId="{2080C15D-52EC-4451-9E06-92B1F6158F10}" type="presOf" srcId="{739585FF-5800-47FE-8CE0-404188D09B60}" destId="{58E445FA-7C71-495D-88E2-AD2EC606CA88}" srcOrd="0" destOrd="0" presId="urn:microsoft.com/office/officeart/2011/layout/RadialPictureList"/>
    <dgm:cxn modelId="{CA9B004F-116D-49D6-82B0-4224775C38E2}" srcId="{0AF232A7-EF00-4220-91F8-26DDC8601C7B}" destId="{629E9A37-5F6A-443B-9643-8A6FC75C925F}" srcOrd="1" destOrd="0" parTransId="{0B43D3A1-4CDB-481C-AE9A-240B9AA6A9B5}" sibTransId="{C8614178-E9EB-4EF9-B0CE-09AA02AC96C1}"/>
    <dgm:cxn modelId="{8BD65471-8512-4F24-A6EF-8238F5B7AFF6}" srcId="{0AF232A7-EF00-4220-91F8-26DDC8601C7B}" destId="{739585FF-5800-47FE-8CE0-404188D09B60}" srcOrd="3" destOrd="0" parTransId="{C9BE5845-BF6A-4CE3-88AA-DDE1FEE2B919}" sibTransId="{5B0690D4-E22E-4F12-8F5F-E3C42C598913}"/>
    <dgm:cxn modelId="{9E01C6FC-34F2-4BEE-8B37-779A58F6BC74}" type="presOf" srcId="{9CC5E9D7-E007-46F2-A6BA-B4FBF6A5558D}" destId="{EDBB0CA5-0B4D-4656-8388-6E24E0EDFF3B}" srcOrd="0" destOrd="0" presId="urn:microsoft.com/office/officeart/2011/layout/RadialPictureList"/>
    <dgm:cxn modelId="{C3B86A50-FB39-4D05-972F-B9C612B2D3B8}" type="presParOf" srcId="{3B46CBA5-5ECE-40A1-9845-F6B4C43C45A0}" destId="{D51C76FA-4352-481B-978A-9884D3D0900D}" srcOrd="0" destOrd="0" presId="urn:microsoft.com/office/officeart/2011/layout/RadialPictureList"/>
    <dgm:cxn modelId="{4A7812D2-B2F7-43E4-BE6F-45AED4A5F241}" type="presParOf" srcId="{3B46CBA5-5ECE-40A1-9845-F6B4C43C45A0}" destId="{1F211671-7BE9-45C8-82E2-776467D4317C}" srcOrd="1" destOrd="0" presId="urn:microsoft.com/office/officeart/2011/layout/RadialPictureList"/>
    <dgm:cxn modelId="{26B5FD16-90E2-440F-BAA6-604192A8E0F9}" type="presParOf" srcId="{3B46CBA5-5ECE-40A1-9845-F6B4C43C45A0}" destId="{6C61615D-509D-4F40-87F5-FB6A580F7C7B}" srcOrd="2" destOrd="0" presId="urn:microsoft.com/office/officeart/2011/layout/RadialPictureList"/>
    <dgm:cxn modelId="{043A420A-58C3-411F-B696-97944EBB33C4}" type="presParOf" srcId="{3B46CBA5-5ECE-40A1-9845-F6B4C43C45A0}" destId="{EDBB0CA5-0B4D-4656-8388-6E24E0EDFF3B}" srcOrd="3" destOrd="0" presId="urn:microsoft.com/office/officeart/2011/layout/RadialPictureList"/>
    <dgm:cxn modelId="{BE5730E3-2A44-492C-B466-B15E3BCB6C3B}" type="presParOf" srcId="{3B46CBA5-5ECE-40A1-9845-F6B4C43C45A0}" destId="{D75B642E-24C1-4123-91DD-5C14C3F5A975}" srcOrd="4" destOrd="0" presId="urn:microsoft.com/office/officeart/2011/layout/RadialPictureList"/>
    <dgm:cxn modelId="{A46E67CC-3213-4811-95CE-BEE43B6DC0C8}" type="presParOf" srcId="{D75B642E-24C1-4123-91DD-5C14C3F5A975}" destId="{28A60431-8625-4B29-A7EF-C9D01E5379A1}" srcOrd="0" destOrd="0" presId="urn:microsoft.com/office/officeart/2011/layout/RadialPictureList"/>
    <dgm:cxn modelId="{E3B53E0C-0CF2-4AF7-8E31-7307E14FDFE4}" type="presParOf" srcId="{3B46CBA5-5ECE-40A1-9845-F6B4C43C45A0}" destId="{088E1815-CBA0-49F3-B11B-159969417DF8}" srcOrd="5" destOrd="0" presId="urn:microsoft.com/office/officeart/2011/layout/RadialPictureList"/>
    <dgm:cxn modelId="{A8593BCD-D2CE-478C-ADFB-DCFC9560125A}" type="presParOf" srcId="{3B46CBA5-5ECE-40A1-9845-F6B4C43C45A0}" destId="{4E927D32-B3F7-46CF-A2B8-1F12200EEDE8}" srcOrd="6" destOrd="0" presId="urn:microsoft.com/office/officeart/2011/layout/RadialPictureList"/>
    <dgm:cxn modelId="{C8FF2F57-9D91-4B15-8994-495DD6900359}" type="presParOf" srcId="{4E927D32-B3F7-46CF-A2B8-1F12200EEDE8}" destId="{BB5A5144-D872-4D08-88EE-BF7CC681A161}" srcOrd="0" destOrd="0" presId="urn:microsoft.com/office/officeart/2011/layout/RadialPictureList"/>
    <dgm:cxn modelId="{F7E94AE8-C8B2-45B6-9B57-4AA22A1A4857}" type="presParOf" srcId="{3B46CBA5-5ECE-40A1-9845-F6B4C43C45A0}" destId="{F3DC33F7-43CD-434E-847D-D517CBD39610}" srcOrd="7" destOrd="0" presId="urn:microsoft.com/office/officeart/2011/layout/RadialPictureList"/>
    <dgm:cxn modelId="{E330C630-AAE7-442B-9851-D9ABF7EA5DF2}" type="presParOf" srcId="{3B46CBA5-5ECE-40A1-9845-F6B4C43C45A0}" destId="{86A65D6D-CFDD-4ACD-AC92-43914DB78EBB}" srcOrd="8" destOrd="0" presId="urn:microsoft.com/office/officeart/2011/layout/RadialPictureList"/>
    <dgm:cxn modelId="{E44DF5CE-DB81-4EA7-B701-D67C1777AB57}" type="presParOf" srcId="{86A65D6D-CFDD-4ACD-AC92-43914DB78EBB}" destId="{04528DAC-3C5B-44F0-B699-4B606E4ED48C}" srcOrd="0" destOrd="0" presId="urn:microsoft.com/office/officeart/2011/layout/RadialPictureList"/>
    <dgm:cxn modelId="{CC69CDEC-4675-4D4C-B63C-56CB59FA0B06}" type="presParOf" srcId="{3B46CBA5-5ECE-40A1-9845-F6B4C43C45A0}" destId="{58E445FA-7C71-495D-88E2-AD2EC606CA88}" srcOrd="9" destOrd="0" presId="urn:microsoft.com/office/officeart/2011/layout/RadialPictureList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D2C613-419E-4308-91AF-F9D80D38190E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F462F4C-614A-42D3-B1E6-B82C86AA6396}">
      <dgm:prSet phldrT="[Text]"/>
      <dgm:spPr/>
      <dgm:t>
        <a:bodyPr/>
        <a:lstStyle/>
        <a:p>
          <a:r>
            <a:rPr lang="en-ID" altLang="en-US" b="1" i="0" dirty="0"/>
            <a:t>S-1 </a:t>
          </a:r>
          <a:r>
            <a:rPr lang="en-ID" altLang="en-US" b="1" i="0" dirty="0" err="1"/>
            <a:t>Penugasan</a:t>
          </a:r>
          <a:r>
            <a:rPr lang="en-ID" altLang="en-US" b="1" i="0" dirty="0"/>
            <a:t> Audit</a:t>
          </a:r>
          <a:endParaRPr lang="en-US" dirty="0"/>
        </a:p>
      </dgm:t>
    </dgm:pt>
    <dgm:pt modelId="{D1DA8F66-705C-49E4-B460-8F653B630FB7}" type="parTrans" cxnId="{75F44FB6-547E-4BD1-B861-75283AFFD3D7}">
      <dgm:prSet/>
      <dgm:spPr/>
      <dgm:t>
        <a:bodyPr/>
        <a:lstStyle/>
        <a:p>
          <a:endParaRPr lang="en-US"/>
        </a:p>
      </dgm:t>
    </dgm:pt>
    <dgm:pt modelId="{F347FA56-6E65-4511-A912-A763BC046C48}" type="sibTrans" cxnId="{75F44FB6-547E-4BD1-B861-75283AFFD3D7}">
      <dgm:prSet/>
      <dgm:spPr/>
      <dgm:t>
        <a:bodyPr/>
        <a:lstStyle/>
        <a:p>
          <a:endParaRPr lang="en-US"/>
        </a:p>
      </dgm:t>
    </dgm:pt>
    <dgm:pt modelId="{FC979A0A-64A6-4472-A619-45C6342CEE26}">
      <dgm:prSet phldrT="[Text]"/>
      <dgm:spPr/>
      <dgm:t>
        <a:bodyPr/>
        <a:lstStyle/>
        <a:p>
          <a:r>
            <a:rPr lang="en-US" altLang="en-US" b="1" i="0"/>
            <a:t>S-5 Pelaksanaan</a:t>
          </a:r>
          <a:endParaRPr lang="en-US" dirty="0"/>
        </a:p>
      </dgm:t>
    </dgm:pt>
    <dgm:pt modelId="{23B6B108-69A8-4512-B984-FBD44D5C3FFF}" type="parTrans" cxnId="{001D98F2-6C90-41B1-B7A8-7BEB7066DAEF}">
      <dgm:prSet/>
      <dgm:spPr/>
      <dgm:t>
        <a:bodyPr/>
        <a:lstStyle/>
        <a:p>
          <a:endParaRPr lang="en-US"/>
        </a:p>
      </dgm:t>
    </dgm:pt>
    <dgm:pt modelId="{AAA583C9-F3A0-4CFE-A948-7B5E7886EBB3}" type="sibTrans" cxnId="{001D98F2-6C90-41B1-B7A8-7BEB7066DAEF}">
      <dgm:prSet/>
      <dgm:spPr/>
      <dgm:t>
        <a:bodyPr/>
        <a:lstStyle/>
        <a:p>
          <a:endParaRPr lang="en-US"/>
        </a:p>
      </dgm:t>
    </dgm:pt>
    <dgm:pt modelId="{45D0A4A4-6C36-48EE-A574-1B181DD0F4BD}">
      <dgm:prSet phldrT="[Text]"/>
      <dgm:spPr/>
      <dgm:t>
        <a:bodyPr/>
        <a:lstStyle/>
        <a:p>
          <a:r>
            <a:rPr lang="en-ID" altLang="en-US" b="1" i="0" dirty="0"/>
            <a:t>S-2 </a:t>
          </a:r>
          <a:r>
            <a:rPr lang="en-ID" altLang="en-US" b="1" i="0" dirty="0" err="1"/>
            <a:t>Independensi</a:t>
          </a:r>
          <a:r>
            <a:rPr lang="en-ID" altLang="en-US" b="1" i="0" dirty="0"/>
            <a:t> &amp; </a:t>
          </a:r>
          <a:r>
            <a:rPr lang="en-ID" altLang="en-US" b="1" i="0" dirty="0" err="1"/>
            <a:t>Obyektifitas</a:t>
          </a:r>
          <a:endParaRPr lang="en-US" dirty="0"/>
        </a:p>
      </dgm:t>
    </dgm:pt>
    <dgm:pt modelId="{31A9A46E-AB66-47EC-801D-E99409B2D82F}" type="parTrans" cxnId="{13299E7E-CBD3-466C-A219-E226109E94F8}">
      <dgm:prSet/>
      <dgm:spPr/>
      <dgm:t>
        <a:bodyPr/>
        <a:lstStyle/>
        <a:p>
          <a:endParaRPr lang="en-US"/>
        </a:p>
      </dgm:t>
    </dgm:pt>
    <dgm:pt modelId="{3FBD1BD0-DAAE-4FB7-8A8C-428E67EBF87B}" type="sibTrans" cxnId="{13299E7E-CBD3-466C-A219-E226109E94F8}">
      <dgm:prSet/>
      <dgm:spPr/>
      <dgm:t>
        <a:bodyPr/>
        <a:lstStyle/>
        <a:p>
          <a:endParaRPr lang="en-US"/>
        </a:p>
      </dgm:t>
    </dgm:pt>
    <dgm:pt modelId="{79C6C3E7-E81A-4269-B067-29F3E133ED7C}">
      <dgm:prSet phldrT="[Text]"/>
      <dgm:spPr/>
      <dgm:t>
        <a:bodyPr/>
        <a:lstStyle/>
        <a:p>
          <a:r>
            <a:rPr lang="id-ID" altLang="en-US" b="1" dirty="0"/>
            <a:t>S</a:t>
          </a:r>
          <a:r>
            <a:rPr lang="en-ID" altLang="en-US" b="1" dirty="0"/>
            <a:t>-3</a:t>
          </a:r>
          <a:r>
            <a:rPr lang="id-ID" altLang="en-US" b="1" dirty="0"/>
            <a:t> </a:t>
          </a:r>
          <a:r>
            <a:rPr lang="id-ID" altLang="en-US" b="1" i="1" dirty="0"/>
            <a:t>Professio</a:t>
          </a:r>
          <a:r>
            <a:rPr lang="en-ID" altLang="en-US" b="1" i="1" dirty="0" err="1"/>
            <a:t>nalisme</a:t>
          </a:r>
          <a:r>
            <a:rPr lang="en-ID" altLang="en-US" b="1" i="1" dirty="0"/>
            <a:t> </a:t>
          </a:r>
          <a:r>
            <a:rPr lang="en-ID" altLang="en-US" b="1" i="1" dirty="0" err="1"/>
            <a:t>dan</a:t>
          </a:r>
          <a:r>
            <a:rPr lang="en-ID" altLang="en-US" b="1" i="1" dirty="0"/>
            <a:t> </a:t>
          </a:r>
          <a:r>
            <a:rPr lang="en-ID" altLang="en-US" b="1" i="1" dirty="0" err="1"/>
            <a:t>Kompetensi</a:t>
          </a:r>
          <a:endParaRPr lang="en-US" b="1" dirty="0"/>
        </a:p>
      </dgm:t>
    </dgm:pt>
    <dgm:pt modelId="{4B2133E9-F463-4BC1-8E8F-359009FAE6F7}" type="parTrans" cxnId="{404F19DD-23AE-4242-B361-56B332C45781}">
      <dgm:prSet/>
      <dgm:spPr/>
      <dgm:t>
        <a:bodyPr/>
        <a:lstStyle/>
        <a:p>
          <a:endParaRPr lang="en-US"/>
        </a:p>
      </dgm:t>
    </dgm:pt>
    <dgm:pt modelId="{CB40B7D1-30E3-4D40-A3E2-55E3644930B5}" type="sibTrans" cxnId="{404F19DD-23AE-4242-B361-56B332C45781}">
      <dgm:prSet/>
      <dgm:spPr/>
      <dgm:t>
        <a:bodyPr/>
        <a:lstStyle/>
        <a:p>
          <a:endParaRPr lang="en-US"/>
        </a:p>
      </dgm:t>
    </dgm:pt>
    <dgm:pt modelId="{2C28FBF2-5825-41F1-9A1B-C9FEC7C79493}">
      <dgm:prSet/>
      <dgm:spPr/>
      <dgm:t>
        <a:bodyPr/>
        <a:lstStyle/>
        <a:p>
          <a:r>
            <a:rPr lang="en-US" altLang="en-US" b="1" dirty="0"/>
            <a:t>S4-Perencanaan</a:t>
          </a:r>
        </a:p>
      </dgm:t>
    </dgm:pt>
    <dgm:pt modelId="{6F998FF8-07B3-49C5-9CF1-922C72024C1B}" type="parTrans" cxnId="{625A8C3A-3D3D-4C2D-A38D-585D10F18533}">
      <dgm:prSet/>
      <dgm:spPr/>
      <dgm:t>
        <a:bodyPr/>
        <a:lstStyle/>
        <a:p>
          <a:endParaRPr lang="en-US"/>
        </a:p>
      </dgm:t>
    </dgm:pt>
    <dgm:pt modelId="{66F45546-C131-4ED4-9AB8-65C6D9CB8483}" type="sibTrans" cxnId="{625A8C3A-3D3D-4C2D-A38D-585D10F18533}">
      <dgm:prSet/>
      <dgm:spPr/>
      <dgm:t>
        <a:bodyPr/>
        <a:lstStyle/>
        <a:p>
          <a:endParaRPr lang="en-US"/>
        </a:p>
      </dgm:t>
    </dgm:pt>
    <dgm:pt modelId="{CA189F5A-1325-46F6-9296-22410720A4AF}">
      <dgm:prSet/>
      <dgm:spPr/>
      <dgm:t>
        <a:bodyPr/>
        <a:lstStyle/>
        <a:p>
          <a:r>
            <a:rPr lang="en-US" altLang="en-US" b="1" i="0" dirty="0"/>
            <a:t>S-6 Pelaporan</a:t>
          </a:r>
          <a:endParaRPr lang="en-US" altLang="en-US" dirty="0"/>
        </a:p>
      </dgm:t>
    </dgm:pt>
    <dgm:pt modelId="{8FE71492-3D19-4909-BBCF-48519D34B872}" type="parTrans" cxnId="{48B12679-6BD3-43B3-B05E-2911EDBFBDF9}">
      <dgm:prSet/>
      <dgm:spPr/>
      <dgm:t>
        <a:bodyPr/>
        <a:lstStyle/>
        <a:p>
          <a:endParaRPr lang="en-US"/>
        </a:p>
      </dgm:t>
    </dgm:pt>
    <dgm:pt modelId="{5ADED47E-9450-47D3-82EB-2B7071074026}" type="sibTrans" cxnId="{48B12679-6BD3-43B3-B05E-2911EDBFBDF9}">
      <dgm:prSet/>
      <dgm:spPr/>
      <dgm:t>
        <a:bodyPr/>
        <a:lstStyle/>
        <a:p>
          <a:endParaRPr lang="en-US"/>
        </a:p>
      </dgm:t>
    </dgm:pt>
    <dgm:pt modelId="{3EF76C60-BAD1-42F8-A1F7-53055824FB9C}">
      <dgm:prSet/>
      <dgm:spPr/>
      <dgm:t>
        <a:bodyPr/>
        <a:lstStyle/>
        <a:p>
          <a:r>
            <a:rPr lang="en-US" altLang="en-US" b="1" dirty="0"/>
            <a:t>S-7 Tindak Lanjut</a:t>
          </a:r>
        </a:p>
      </dgm:t>
    </dgm:pt>
    <dgm:pt modelId="{529BC116-6F9A-4E3C-A2CC-D86B071FF0D7}" type="parTrans" cxnId="{D62D3AC8-3413-4894-B856-D3DC1755873A}">
      <dgm:prSet/>
      <dgm:spPr/>
      <dgm:t>
        <a:bodyPr/>
        <a:lstStyle/>
        <a:p>
          <a:endParaRPr lang="en-US"/>
        </a:p>
      </dgm:t>
    </dgm:pt>
    <dgm:pt modelId="{AF1D79AF-BDD3-456D-B4FE-EB52C73660E5}" type="sibTrans" cxnId="{D62D3AC8-3413-4894-B856-D3DC1755873A}">
      <dgm:prSet/>
      <dgm:spPr/>
      <dgm:t>
        <a:bodyPr/>
        <a:lstStyle/>
        <a:p>
          <a:endParaRPr lang="en-US"/>
        </a:p>
      </dgm:t>
    </dgm:pt>
    <dgm:pt modelId="{8C659D8E-5FFC-4E76-A94A-C1D09B5E2039}" type="pres">
      <dgm:prSet presAssocID="{4ED2C613-419E-4308-91AF-F9D80D38190E}" presName="Name0" presStyleCnt="0">
        <dgm:presLayoutVars>
          <dgm:chMax val="7"/>
          <dgm:chPref val="7"/>
          <dgm:dir/>
        </dgm:presLayoutVars>
      </dgm:prSet>
      <dgm:spPr/>
    </dgm:pt>
    <dgm:pt modelId="{6A2BE459-44F7-49B0-8809-290C8E9205E7}" type="pres">
      <dgm:prSet presAssocID="{4ED2C613-419E-4308-91AF-F9D80D38190E}" presName="Name1" presStyleCnt="0"/>
      <dgm:spPr/>
    </dgm:pt>
    <dgm:pt modelId="{3B4A5356-F288-4FC0-B321-B50189651554}" type="pres">
      <dgm:prSet presAssocID="{4ED2C613-419E-4308-91AF-F9D80D38190E}" presName="cycle" presStyleCnt="0"/>
      <dgm:spPr/>
    </dgm:pt>
    <dgm:pt modelId="{71DEEC0A-CCEE-454E-AB73-E09584D49A67}" type="pres">
      <dgm:prSet presAssocID="{4ED2C613-419E-4308-91AF-F9D80D38190E}" presName="srcNode" presStyleLbl="node1" presStyleIdx="0" presStyleCnt="7"/>
      <dgm:spPr/>
    </dgm:pt>
    <dgm:pt modelId="{718C4AAC-732A-4CE2-A6B5-DEBDE42D4097}" type="pres">
      <dgm:prSet presAssocID="{4ED2C613-419E-4308-91AF-F9D80D38190E}" presName="conn" presStyleLbl="parChTrans1D2" presStyleIdx="0" presStyleCnt="1"/>
      <dgm:spPr/>
    </dgm:pt>
    <dgm:pt modelId="{D96F80C0-19FC-46EC-928D-0C48F0E8A134}" type="pres">
      <dgm:prSet presAssocID="{4ED2C613-419E-4308-91AF-F9D80D38190E}" presName="extraNode" presStyleLbl="node1" presStyleIdx="0" presStyleCnt="7"/>
      <dgm:spPr/>
    </dgm:pt>
    <dgm:pt modelId="{6B2A1416-D6CC-44B1-A171-1F16AAFFC8D6}" type="pres">
      <dgm:prSet presAssocID="{4ED2C613-419E-4308-91AF-F9D80D38190E}" presName="dstNode" presStyleLbl="node1" presStyleIdx="0" presStyleCnt="7"/>
      <dgm:spPr/>
    </dgm:pt>
    <dgm:pt modelId="{B8EA1FD0-2B59-4112-A1E7-B231A962A58D}" type="pres">
      <dgm:prSet presAssocID="{EF462F4C-614A-42D3-B1E6-B82C86AA6396}" presName="text_1" presStyleLbl="node1" presStyleIdx="0" presStyleCnt="7">
        <dgm:presLayoutVars>
          <dgm:bulletEnabled val="1"/>
        </dgm:presLayoutVars>
      </dgm:prSet>
      <dgm:spPr/>
    </dgm:pt>
    <dgm:pt modelId="{7B090A0D-6918-4E2C-BDDC-95668ABCCAA0}" type="pres">
      <dgm:prSet presAssocID="{EF462F4C-614A-42D3-B1E6-B82C86AA6396}" presName="accent_1" presStyleCnt="0"/>
      <dgm:spPr/>
    </dgm:pt>
    <dgm:pt modelId="{63ABDA07-8313-4E49-B938-64BB045F7E60}" type="pres">
      <dgm:prSet presAssocID="{EF462F4C-614A-42D3-B1E6-B82C86AA6396}" presName="accentRepeatNode" presStyleLbl="solidFgAcc1" presStyleIdx="0" presStyleCnt="7"/>
      <dgm:spPr/>
    </dgm:pt>
    <dgm:pt modelId="{191DE377-547F-48DD-BBC5-2C76073E0174}" type="pres">
      <dgm:prSet presAssocID="{45D0A4A4-6C36-48EE-A574-1B181DD0F4BD}" presName="text_2" presStyleLbl="node1" presStyleIdx="1" presStyleCnt="7">
        <dgm:presLayoutVars>
          <dgm:bulletEnabled val="1"/>
        </dgm:presLayoutVars>
      </dgm:prSet>
      <dgm:spPr/>
    </dgm:pt>
    <dgm:pt modelId="{30FA10CE-ABC0-4CAA-83AA-9FBEB6A66669}" type="pres">
      <dgm:prSet presAssocID="{45D0A4A4-6C36-48EE-A574-1B181DD0F4BD}" presName="accent_2" presStyleCnt="0"/>
      <dgm:spPr/>
    </dgm:pt>
    <dgm:pt modelId="{C09AEA4B-C169-42E9-B885-2F2F3D9B26E8}" type="pres">
      <dgm:prSet presAssocID="{45D0A4A4-6C36-48EE-A574-1B181DD0F4BD}" presName="accentRepeatNode" presStyleLbl="solidFgAcc1" presStyleIdx="1" presStyleCnt="7"/>
      <dgm:spPr/>
    </dgm:pt>
    <dgm:pt modelId="{DCFFC0B5-61BE-4FE4-A2B8-DB146D0D36DF}" type="pres">
      <dgm:prSet presAssocID="{79C6C3E7-E81A-4269-B067-29F3E133ED7C}" presName="text_3" presStyleLbl="node1" presStyleIdx="2" presStyleCnt="7">
        <dgm:presLayoutVars>
          <dgm:bulletEnabled val="1"/>
        </dgm:presLayoutVars>
      </dgm:prSet>
      <dgm:spPr/>
    </dgm:pt>
    <dgm:pt modelId="{A550F1BD-4CF3-43E1-847F-4A155191B036}" type="pres">
      <dgm:prSet presAssocID="{79C6C3E7-E81A-4269-B067-29F3E133ED7C}" presName="accent_3" presStyleCnt="0"/>
      <dgm:spPr/>
    </dgm:pt>
    <dgm:pt modelId="{6D965C7F-68B6-49D1-B5DB-0DA90773EE4E}" type="pres">
      <dgm:prSet presAssocID="{79C6C3E7-E81A-4269-B067-29F3E133ED7C}" presName="accentRepeatNode" presStyleLbl="solidFgAcc1" presStyleIdx="2" presStyleCnt="7"/>
      <dgm:spPr/>
    </dgm:pt>
    <dgm:pt modelId="{44FEFAD3-7760-4709-84A3-BFDBCD54729D}" type="pres">
      <dgm:prSet presAssocID="{2C28FBF2-5825-41F1-9A1B-C9FEC7C79493}" presName="text_4" presStyleLbl="node1" presStyleIdx="3" presStyleCnt="7">
        <dgm:presLayoutVars>
          <dgm:bulletEnabled val="1"/>
        </dgm:presLayoutVars>
      </dgm:prSet>
      <dgm:spPr/>
    </dgm:pt>
    <dgm:pt modelId="{44D4DAE8-1802-4941-A822-DD6AFA2912F9}" type="pres">
      <dgm:prSet presAssocID="{2C28FBF2-5825-41F1-9A1B-C9FEC7C79493}" presName="accent_4" presStyleCnt="0"/>
      <dgm:spPr/>
    </dgm:pt>
    <dgm:pt modelId="{C67E6D9D-1F48-4532-933E-11CFF05531A7}" type="pres">
      <dgm:prSet presAssocID="{2C28FBF2-5825-41F1-9A1B-C9FEC7C79493}" presName="accentRepeatNode" presStyleLbl="solidFgAcc1" presStyleIdx="3" presStyleCnt="7"/>
      <dgm:spPr/>
    </dgm:pt>
    <dgm:pt modelId="{F34C4F8E-E1EE-4DB8-BFE8-5486459F73DB}" type="pres">
      <dgm:prSet presAssocID="{FC979A0A-64A6-4472-A619-45C6342CEE26}" presName="text_5" presStyleLbl="node1" presStyleIdx="4" presStyleCnt="7">
        <dgm:presLayoutVars>
          <dgm:bulletEnabled val="1"/>
        </dgm:presLayoutVars>
      </dgm:prSet>
      <dgm:spPr/>
    </dgm:pt>
    <dgm:pt modelId="{14CBE1CF-EEDF-4A4A-AA31-24BAD37C47F9}" type="pres">
      <dgm:prSet presAssocID="{FC979A0A-64A6-4472-A619-45C6342CEE26}" presName="accent_5" presStyleCnt="0"/>
      <dgm:spPr/>
    </dgm:pt>
    <dgm:pt modelId="{4020B060-08B8-4A87-A852-18B68FC64723}" type="pres">
      <dgm:prSet presAssocID="{FC979A0A-64A6-4472-A619-45C6342CEE26}" presName="accentRepeatNode" presStyleLbl="solidFgAcc1" presStyleIdx="4" presStyleCnt="7"/>
      <dgm:spPr/>
    </dgm:pt>
    <dgm:pt modelId="{16750A77-58E3-4872-B75A-FFD4957FBE7A}" type="pres">
      <dgm:prSet presAssocID="{CA189F5A-1325-46F6-9296-22410720A4AF}" presName="text_6" presStyleLbl="node1" presStyleIdx="5" presStyleCnt="7">
        <dgm:presLayoutVars>
          <dgm:bulletEnabled val="1"/>
        </dgm:presLayoutVars>
      </dgm:prSet>
      <dgm:spPr/>
    </dgm:pt>
    <dgm:pt modelId="{E87E83D4-5F95-44CF-9571-07B66467A36E}" type="pres">
      <dgm:prSet presAssocID="{CA189F5A-1325-46F6-9296-22410720A4AF}" presName="accent_6" presStyleCnt="0"/>
      <dgm:spPr/>
    </dgm:pt>
    <dgm:pt modelId="{F112E0DE-A061-4B7B-9481-87812F65D2CC}" type="pres">
      <dgm:prSet presAssocID="{CA189F5A-1325-46F6-9296-22410720A4AF}" presName="accentRepeatNode" presStyleLbl="solidFgAcc1" presStyleIdx="5" presStyleCnt="7"/>
      <dgm:spPr/>
    </dgm:pt>
    <dgm:pt modelId="{2BE3136A-458C-4D40-90D1-3916914CB3AF}" type="pres">
      <dgm:prSet presAssocID="{3EF76C60-BAD1-42F8-A1F7-53055824FB9C}" presName="text_7" presStyleLbl="node1" presStyleIdx="6" presStyleCnt="7">
        <dgm:presLayoutVars>
          <dgm:bulletEnabled val="1"/>
        </dgm:presLayoutVars>
      </dgm:prSet>
      <dgm:spPr/>
    </dgm:pt>
    <dgm:pt modelId="{D47067E6-3101-4D5A-9D8C-0842CB169684}" type="pres">
      <dgm:prSet presAssocID="{3EF76C60-BAD1-42F8-A1F7-53055824FB9C}" presName="accent_7" presStyleCnt="0"/>
      <dgm:spPr/>
    </dgm:pt>
    <dgm:pt modelId="{3F75D708-1F5C-420A-9778-8E692C040DBC}" type="pres">
      <dgm:prSet presAssocID="{3EF76C60-BAD1-42F8-A1F7-53055824FB9C}" presName="accentRepeatNode" presStyleLbl="solidFgAcc1" presStyleIdx="6" presStyleCnt="7"/>
      <dgm:spPr/>
    </dgm:pt>
  </dgm:ptLst>
  <dgm:cxnLst>
    <dgm:cxn modelId="{48B12679-6BD3-43B3-B05E-2911EDBFBDF9}" srcId="{4ED2C613-419E-4308-91AF-F9D80D38190E}" destId="{CA189F5A-1325-46F6-9296-22410720A4AF}" srcOrd="5" destOrd="0" parTransId="{8FE71492-3D19-4909-BBCF-48519D34B872}" sibTransId="{5ADED47E-9450-47D3-82EB-2B7071074026}"/>
    <dgm:cxn modelId="{3582F6E9-2FE4-46B6-82A4-BA728FB0EC88}" type="presOf" srcId="{4ED2C613-419E-4308-91AF-F9D80D38190E}" destId="{8C659D8E-5FFC-4E76-A94A-C1D09B5E2039}" srcOrd="0" destOrd="0" presId="urn:microsoft.com/office/officeart/2008/layout/VerticalCurvedList"/>
    <dgm:cxn modelId="{F789188B-73E0-4666-B375-101D208F7E62}" type="presOf" srcId="{45D0A4A4-6C36-48EE-A574-1B181DD0F4BD}" destId="{191DE377-547F-48DD-BBC5-2C76073E0174}" srcOrd="0" destOrd="0" presId="urn:microsoft.com/office/officeart/2008/layout/VerticalCurvedList"/>
    <dgm:cxn modelId="{84E40AB7-DDF2-4071-9703-BC91D6C2912F}" type="presOf" srcId="{2C28FBF2-5825-41F1-9A1B-C9FEC7C79493}" destId="{44FEFAD3-7760-4709-84A3-BFDBCD54729D}" srcOrd="0" destOrd="0" presId="urn:microsoft.com/office/officeart/2008/layout/VerticalCurvedList"/>
    <dgm:cxn modelId="{4FC4DC4A-25EA-4F20-961C-C28E7B234DC7}" type="presOf" srcId="{CA189F5A-1325-46F6-9296-22410720A4AF}" destId="{16750A77-58E3-4872-B75A-FFD4957FBE7A}" srcOrd="0" destOrd="0" presId="urn:microsoft.com/office/officeart/2008/layout/VerticalCurvedList"/>
    <dgm:cxn modelId="{34F1CE7A-FBB7-4C9C-BB3E-B21C92D464E4}" type="presOf" srcId="{F347FA56-6E65-4511-A912-A763BC046C48}" destId="{718C4AAC-732A-4CE2-A6B5-DEBDE42D4097}" srcOrd="0" destOrd="0" presId="urn:microsoft.com/office/officeart/2008/layout/VerticalCurvedList"/>
    <dgm:cxn modelId="{75F44FB6-547E-4BD1-B861-75283AFFD3D7}" srcId="{4ED2C613-419E-4308-91AF-F9D80D38190E}" destId="{EF462F4C-614A-42D3-B1E6-B82C86AA6396}" srcOrd="0" destOrd="0" parTransId="{D1DA8F66-705C-49E4-B460-8F653B630FB7}" sibTransId="{F347FA56-6E65-4511-A912-A763BC046C48}"/>
    <dgm:cxn modelId="{625A8C3A-3D3D-4C2D-A38D-585D10F18533}" srcId="{4ED2C613-419E-4308-91AF-F9D80D38190E}" destId="{2C28FBF2-5825-41F1-9A1B-C9FEC7C79493}" srcOrd="3" destOrd="0" parTransId="{6F998FF8-07B3-49C5-9CF1-922C72024C1B}" sibTransId="{66F45546-C131-4ED4-9AB8-65C6D9CB8483}"/>
    <dgm:cxn modelId="{42AB18D2-ECA0-452B-A16D-D586A6671B2F}" type="presOf" srcId="{79C6C3E7-E81A-4269-B067-29F3E133ED7C}" destId="{DCFFC0B5-61BE-4FE4-A2B8-DB146D0D36DF}" srcOrd="0" destOrd="0" presId="urn:microsoft.com/office/officeart/2008/layout/VerticalCurvedList"/>
    <dgm:cxn modelId="{D62D3AC8-3413-4894-B856-D3DC1755873A}" srcId="{4ED2C613-419E-4308-91AF-F9D80D38190E}" destId="{3EF76C60-BAD1-42F8-A1F7-53055824FB9C}" srcOrd="6" destOrd="0" parTransId="{529BC116-6F9A-4E3C-A2CC-D86B071FF0D7}" sibTransId="{AF1D79AF-BDD3-456D-B4FE-EB52C73660E5}"/>
    <dgm:cxn modelId="{5FDBB439-7490-4505-81C8-A6EC4D746262}" type="presOf" srcId="{3EF76C60-BAD1-42F8-A1F7-53055824FB9C}" destId="{2BE3136A-458C-4D40-90D1-3916914CB3AF}" srcOrd="0" destOrd="0" presId="urn:microsoft.com/office/officeart/2008/layout/VerticalCurvedList"/>
    <dgm:cxn modelId="{001D98F2-6C90-41B1-B7A8-7BEB7066DAEF}" srcId="{4ED2C613-419E-4308-91AF-F9D80D38190E}" destId="{FC979A0A-64A6-4472-A619-45C6342CEE26}" srcOrd="4" destOrd="0" parTransId="{23B6B108-69A8-4512-B984-FBD44D5C3FFF}" sibTransId="{AAA583C9-F3A0-4CFE-A948-7B5E7886EBB3}"/>
    <dgm:cxn modelId="{13299E7E-CBD3-466C-A219-E226109E94F8}" srcId="{4ED2C613-419E-4308-91AF-F9D80D38190E}" destId="{45D0A4A4-6C36-48EE-A574-1B181DD0F4BD}" srcOrd="1" destOrd="0" parTransId="{31A9A46E-AB66-47EC-801D-E99409B2D82F}" sibTransId="{3FBD1BD0-DAAE-4FB7-8A8C-428E67EBF87B}"/>
    <dgm:cxn modelId="{404F19DD-23AE-4242-B361-56B332C45781}" srcId="{4ED2C613-419E-4308-91AF-F9D80D38190E}" destId="{79C6C3E7-E81A-4269-B067-29F3E133ED7C}" srcOrd="2" destOrd="0" parTransId="{4B2133E9-F463-4BC1-8E8F-359009FAE6F7}" sibTransId="{CB40B7D1-30E3-4D40-A3E2-55E3644930B5}"/>
    <dgm:cxn modelId="{39DF2024-DC44-4AFA-9928-68BEE4DE3054}" type="presOf" srcId="{FC979A0A-64A6-4472-A619-45C6342CEE26}" destId="{F34C4F8E-E1EE-4DB8-BFE8-5486459F73DB}" srcOrd="0" destOrd="0" presId="urn:microsoft.com/office/officeart/2008/layout/VerticalCurvedList"/>
    <dgm:cxn modelId="{1E4E8B8B-FDEE-4B10-8B67-AB9AAA46EF44}" type="presOf" srcId="{EF462F4C-614A-42D3-B1E6-B82C86AA6396}" destId="{B8EA1FD0-2B59-4112-A1E7-B231A962A58D}" srcOrd="0" destOrd="0" presId="urn:microsoft.com/office/officeart/2008/layout/VerticalCurvedList"/>
    <dgm:cxn modelId="{9C180949-7AB1-4A20-8A84-B2C6611317FF}" type="presParOf" srcId="{8C659D8E-5FFC-4E76-A94A-C1D09B5E2039}" destId="{6A2BE459-44F7-49B0-8809-290C8E9205E7}" srcOrd="0" destOrd="0" presId="urn:microsoft.com/office/officeart/2008/layout/VerticalCurvedList"/>
    <dgm:cxn modelId="{335F4163-85CD-4FC4-BE32-897DCBC327B4}" type="presParOf" srcId="{6A2BE459-44F7-49B0-8809-290C8E9205E7}" destId="{3B4A5356-F288-4FC0-B321-B50189651554}" srcOrd="0" destOrd="0" presId="urn:microsoft.com/office/officeart/2008/layout/VerticalCurvedList"/>
    <dgm:cxn modelId="{05B1C7BE-5F50-42D2-BC42-070C7D941D68}" type="presParOf" srcId="{3B4A5356-F288-4FC0-B321-B50189651554}" destId="{71DEEC0A-CCEE-454E-AB73-E09584D49A67}" srcOrd="0" destOrd="0" presId="urn:microsoft.com/office/officeart/2008/layout/VerticalCurvedList"/>
    <dgm:cxn modelId="{15944707-CB46-42D9-A84D-E0802A439182}" type="presParOf" srcId="{3B4A5356-F288-4FC0-B321-B50189651554}" destId="{718C4AAC-732A-4CE2-A6B5-DEBDE42D4097}" srcOrd="1" destOrd="0" presId="urn:microsoft.com/office/officeart/2008/layout/VerticalCurvedList"/>
    <dgm:cxn modelId="{15598092-3E51-46FC-8848-82ADB9208824}" type="presParOf" srcId="{3B4A5356-F288-4FC0-B321-B50189651554}" destId="{D96F80C0-19FC-46EC-928D-0C48F0E8A134}" srcOrd="2" destOrd="0" presId="urn:microsoft.com/office/officeart/2008/layout/VerticalCurvedList"/>
    <dgm:cxn modelId="{85FAC473-6E5E-40FA-8853-F5569898E753}" type="presParOf" srcId="{3B4A5356-F288-4FC0-B321-B50189651554}" destId="{6B2A1416-D6CC-44B1-A171-1F16AAFFC8D6}" srcOrd="3" destOrd="0" presId="urn:microsoft.com/office/officeart/2008/layout/VerticalCurvedList"/>
    <dgm:cxn modelId="{9C5F58FC-C118-4FFE-B6F8-FF9F2CDD0B38}" type="presParOf" srcId="{6A2BE459-44F7-49B0-8809-290C8E9205E7}" destId="{B8EA1FD0-2B59-4112-A1E7-B231A962A58D}" srcOrd="1" destOrd="0" presId="urn:microsoft.com/office/officeart/2008/layout/VerticalCurvedList"/>
    <dgm:cxn modelId="{450D72A7-81BB-48F6-A7A1-245482FED9E1}" type="presParOf" srcId="{6A2BE459-44F7-49B0-8809-290C8E9205E7}" destId="{7B090A0D-6918-4E2C-BDDC-95668ABCCAA0}" srcOrd="2" destOrd="0" presId="urn:microsoft.com/office/officeart/2008/layout/VerticalCurvedList"/>
    <dgm:cxn modelId="{1CFF46BA-C640-4396-A4FD-06ABF328CBE8}" type="presParOf" srcId="{7B090A0D-6918-4E2C-BDDC-95668ABCCAA0}" destId="{63ABDA07-8313-4E49-B938-64BB045F7E60}" srcOrd="0" destOrd="0" presId="urn:microsoft.com/office/officeart/2008/layout/VerticalCurvedList"/>
    <dgm:cxn modelId="{760B9A69-67EF-4904-93AA-EA318F764B88}" type="presParOf" srcId="{6A2BE459-44F7-49B0-8809-290C8E9205E7}" destId="{191DE377-547F-48DD-BBC5-2C76073E0174}" srcOrd="3" destOrd="0" presId="urn:microsoft.com/office/officeart/2008/layout/VerticalCurvedList"/>
    <dgm:cxn modelId="{787FDFC9-3F00-4A13-8749-BBFE71540ED1}" type="presParOf" srcId="{6A2BE459-44F7-49B0-8809-290C8E9205E7}" destId="{30FA10CE-ABC0-4CAA-83AA-9FBEB6A66669}" srcOrd="4" destOrd="0" presId="urn:microsoft.com/office/officeart/2008/layout/VerticalCurvedList"/>
    <dgm:cxn modelId="{B631C64D-8952-4554-809B-AA780FB97177}" type="presParOf" srcId="{30FA10CE-ABC0-4CAA-83AA-9FBEB6A66669}" destId="{C09AEA4B-C169-42E9-B885-2F2F3D9B26E8}" srcOrd="0" destOrd="0" presId="urn:microsoft.com/office/officeart/2008/layout/VerticalCurvedList"/>
    <dgm:cxn modelId="{6852FD65-9E70-4DDD-9233-43143D548226}" type="presParOf" srcId="{6A2BE459-44F7-49B0-8809-290C8E9205E7}" destId="{DCFFC0B5-61BE-4FE4-A2B8-DB146D0D36DF}" srcOrd="5" destOrd="0" presId="urn:microsoft.com/office/officeart/2008/layout/VerticalCurvedList"/>
    <dgm:cxn modelId="{399221AF-F36B-4B36-8839-8E93FF77EFC7}" type="presParOf" srcId="{6A2BE459-44F7-49B0-8809-290C8E9205E7}" destId="{A550F1BD-4CF3-43E1-847F-4A155191B036}" srcOrd="6" destOrd="0" presId="urn:microsoft.com/office/officeart/2008/layout/VerticalCurvedList"/>
    <dgm:cxn modelId="{DDDA1A62-118B-4A9F-BC2D-88EBDEC12852}" type="presParOf" srcId="{A550F1BD-4CF3-43E1-847F-4A155191B036}" destId="{6D965C7F-68B6-49D1-B5DB-0DA90773EE4E}" srcOrd="0" destOrd="0" presId="urn:microsoft.com/office/officeart/2008/layout/VerticalCurvedList"/>
    <dgm:cxn modelId="{FF146915-4165-4EFF-ACF1-9268BFEA4756}" type="presParOf" srcId="{6A2BE459-44F7-49B0-8809-290C8E9205E7}" destId="{44FEFAD3-7760-4709-84A3-BFDBCD54729D}" srcOrd="7" destOrd="0" presId="urn:microsoft.com/office/officeart/2008/layout/VerticalCurvedList"/>
    <dgm:cxn modelId="{C9910178-A676-4BB9-B40F-2292CBAEA303}" type="presParOf" srcId="{6A2BE459-44F7-49B0-8809-290C8E9205E7}" destId="{44D4DAE8-1802-4941-A822-DD6AFA2912F9}" srcOrd="8" destOrd="0" presId="urn:microsoft.com/office/officeart/2008/layout/VerticalCurvedList"/>
    <dgm:cxn modelId="{237A271B-C544-47DA-BDB4-B54A39C67F3D}" type="presParOf" srcId="{44D4DAE8-1802-4941-A822-DD6AFA2912F9}" destId="{C67E6D9D-1F48-4532-933E-11CFF05531A7}" srcOrd="0" destOrd="0" presId="urn:microsoft.com/office/officeart/2008/layout/VerticalCurvedList"/>
    <dgm:cxn modelId="{0B53E232-7356-461B-852C-85C9F06C5CCC}" type="presParOf" srcId="{6A2BE459-44F7-49B0-8809-290C8E9205E7}" destId="{F34C4F8E-E1EE-4DB8-BFE8-5486459F73DB}" srcOrd="9" destOrd="0" presId="urn:microsoft.com/office/officeart/2008/layout/VerticalCurvedList"/>
    <dgm:cxn modelId="{0E61CA74-FD1B-4AC4-ACA6-074CF38F5816}" type="presParOf" srcId="{6A2BE459-44F7-49B0-8809-290C8E9205E7}" destId="{14CBE1CF-EEDF-4A4A-AA31-24BAD37C47F9}" srcOrd="10" destOrd="0" presId="urn:microsoft.com/office/officeart/2008/layout/VerticalCurvedList"/>
    <dgm:cxn modelId="{44D0A1B5-8397-41CD-8847-5EC590773BA4}" type="presParOf" srcId="{14CBE1CF-EEDF-4A4A-AA31-24BAD37C47F9}" destId="{4020B060-08B8-4A87-A852-18B68FC64723}" srcOrd="0" destOrd="0" presId="urn:microsoft.com/office/officeart/2008/layout/VerticalCurvedList"/>
    <dgm:cxn modelId="{FDCEBAD7-3DF0-4A47-984A-07DD46BF27EC}" type="presParOf" srcId="{6A2BE459-44F7-49B0-8809-290C8E9205E7}" destId="{16750A77-58E3-4872-B75A-FFD4957FBE7A}" srcOrd="11" destOrd="0" presId="urn:microsoft.com/office/officeart/2008/layout/VerticalCurvedList"/>
    <dgm:cxn modelId="{A3CDFDB2-47E3-419D-BECD-FE21C77486C8}" type="presParOf" srcId="{6A2BE459-44F7-49B0-8809-290C8E9205E7}" destId="{E87E83D4-5F95-44CF-9571-07B66467A36E}" srcOrd="12" destOrd="0" presId="urn:microsoft.com/office/officeart/2008/layout/VerticalCurvedList"/>
    <dgm:cxn modelId="{A227851B-2DB9-47DD-AB99-DAB9E5A8281C}" type="presParOf" srcId="{E87E83D4-5F95-44CF-9571-07B66467A36E}" destId="{F112E0DE-A061-4B7B-9481-87812F65D2CC}" srcOrd="0" destOrd="0" presId="urn:microsoft.com/office/officeart/2008/layout/VerticalCurvedList"/>
    <dgm:cxn modelId="{FAEF4990-B9B9-4836-B112-886235258B75}" type="presParOf" srcId="{6A2BE459-44F7-49B0-8809-290C8E9205E7}" destId="{2BE3136A-458C-4D40-90D1-3916914CB3AF}" srcOrd="13" destOrd="0" presId="urn:microsoft.com/office/officeart/2008/layout/VerticalCurvedList"/>
    <dgm:cxn modelId="{874F4A9B-E20D-4010-823F-5C8D8408B6CF}" type="presParOf" srcId="{6A2BE459-44F7-49B0-8809-290C8E9205E7}" destId="{D47067E6-3101-4D5A-9D8C-0842CB169684}" srcOrd="14" destOrd="0" presId="urn:microsoft.com/office/officeart/2008/layout/VerticalCurvedList"/>
    <dgm:cxn modelId="{401F32AE-7D81-49BC-B43F-6C67FD315D64}" type="presParOf" srcId="{D47067E6-3101-4D5A-9D8C-0842CB169684}" destId="{3F75D708-1F5C-420A-9778-8E692C040DB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C76FA-4352-481B-978A-9884D3D0900D}">
      <dsp:nvSpPr>
        <dsp:cNvPr id="0" name=""/>
        <dsp:cNvSpPr/>
      </dsp:nvSpPr>
      <dsp:spPr>
        <a:xfrm>
          <a:off x="1578938" y="1398289"/>
          <a:ext cx="2189931" cy="218973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1</a:t>
          </a:r>
        </a:p>
      </dsp:txBody>
      <dsp:txXfrm>
        <a:off x="1899646" y="1718968"/>
        <a:ext cx="1548515" cy="1548377"/>
      </dsp:txXfrm>
    </dsp:sp>
    <dsp:sp modelId="{1F211671-7BE9-45C8-82E2-776467D4317C}">
      <dsp:nvSpPr>
        <dsp:cNvPr id="0" name=""/>
        <dsp:cNvSpPr/>
      </dsp:nvSpPr>
      <dsp:spPr>
        <a:xfrm>
          <a:off x="449895" y="180601"/>
          <a:ext cx="4413939" cy="4601096"/>
        </a:xfrm>
        <a:prstGeom prst="blockArc">
          <a:avLst>
            <a:gd name="adj1" fmla="val 16509444"/>
            <a:gd name="adj2" fmla="val 5088054"/>
            <a:gd name="adj3" fmla="val 52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61615D-509D-4F40-87F5-FB6A580F7C7B}">
      <dsp:nvSpPr>
        <dsp:cNvPr id="0" name=""/>
        <dsp:cNvSpPr/>
      </dsp:nvSpPr>
      <dsp:spPr>
        <a:xfrm>
          <a:off x="3182487" y="0"/>
          <a:ext cx="1173407" cy="1173161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BB0CA5-0B4D-4656-8388-6E24E0EDFF3B}">
      <dsp:nvSpPr>
        <dsp:cNvPr id="0" name=""/>
        <dsp:cNvSpPr/>
      </dsp:nvSpPr>
      <dsp:spPr>
        <a:xfrm>
          <a:off x="4445266" y="15008"/>
          <a:ext cx="1570758" cy="1135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id-ID" altLang="en-US" sz="1900" kern="1200" dirty="0"/>
            <a:t>S1 </a:t>
          </a:r>
          <a:r>
            <a:rPr lang="id-ID" altLang="en-US" sz="1900" i="1" kern="1200" dirty="0"/>
            <a:t>Audit Charter</a:t>
          </a:r>
          <a:endParaRPr lang="en-US" sz="1900" kern="1200" dirty="0"/>
        </a:p>
      </dsp:txBody>
      <dsp:txXfrm>
        <a:off x="4445266" y="15008"/>
        <a:ext cx="1570758" cy="1135640"/>
      </dsp:txXfrm>
    </dsp:sp>
    <dsp:sp modelId="{FE3C9F61-4969-4DD1-9ACE-00A7CFBC32D4}">
      <dsp:nvSpPr>
        <dsp:cNvPr id="0" name=""/>
        <dsp:cNvSpPr/>
      </dsp:nvSpPr>
      <dsp:spPr>
        <a:xfrm>
          <a:off x="4049201" y="1092616"/>
          <a:ext cx="1173407" cy="1173161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42C5AB-1C3C-4F80-ADF1-5A6BBED8FEA3}">
      <dsp:nvSpPr>
        <dsp:cNvPr id="0" name=""/>
        <dsp:cNvSpPr/>
      </dsp:nvSpPr>
      <dsp:spPr>
        <a:xfrm>
          <a:off x="5308765" y="1113128"/>
          <a:ext cx="1570758" cy="1135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US" altLang="en-US" sz="1900" kern="1200" dirty="0"/>
            <a:t>S2 </a:t>
          </a:r>
          <a:r>
            <a:rPr lang="en-US" altLang="en-US" sz="1900" i="1" kern="1200" dirty="0"/>
            <a:t>Independence</a:t>
          </a:r>
          <a:endParaRPr lang="en-US" sz="1900" kern="1200" dirty="0"/>
        </a:p>
      </dsp:txBody>
      <dsp:txXfrm>
        <a:off x="5308765" y="1113128"/>
        <a:ext cx="1570758" cy="1135640"/>
      </dsp:txXfrm>
    </dsp:sp>
    <dsp:sp modelId="{DA60D38C-F90A-4A76-ADF2-A662EFB7A277}">
      <dsp:nvSpPr>
        <dsp:cNvPr id="0" name=""/>
        <dsp:cNvSpPr/>
      </dsp:nvSpPr>
      <dsp:spPr>
        <a:xfrm>
          <a:off x="4044701" y="2699023"/>
          <a:ext cx="1173407" cy="1173161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2F39D9-4331-4059-BA95-E1BCC10382B8}">
      <dsp:nvSpPr>
        <dsp:cNvPr id="0" name=""/>
        <dsp:cNvSpPr/>
      </dsp:nvSpPr>
      <dsp:spPr>
        <a:xfrm>
          <a:off x="5308765" y="2718033"/>
          <a:ext cx="1570758" cy="1135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id-ID" altLang="en-US" sz="1900" kern="1200" dirty="0"/>
            <a:t>S3 </a:t>
          </a:r>
          <a:r>
            <a:rPr lang="id-ID" altLang="en-US" sz="1900" i="1" kern="1200" dirty="0"/>
            <a:t>Professional Ethics and Standards</a:t>
          </a:r>
          <a:endParaRPr lang="en-US" sz="1900" kern="1200" dirty="0"/>
        </a:p>
      </dsp:txBody>
      <dsp:txXfrm>
        <a:off x="5308765" y="2718033"/>
        <a:ext cx="1570758" cy="1135640"/>
      </dsp:txXfrm>
    </dsp:sp>
    <dsp:sp modelId="{B1928675-91B8-43F4-929A-DAF4B276C628}">
      <dsp:nvSpPr>
        <dsp:cNvPr id="0" name=""/>
        <dsp:cNvSpPr/>
      </dsp:nvSpPr>
      <dsp:spPr>
        <a:xfrm>
          <a:off x="3182487" y="3829661"/>
          <a:ext cx="1173407" cy="1173161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17B6FB-83CD-4C3C-ACC2-D014E116F90F}">
      <dsp:nvSpPr>
        <dsp:cNvPr id="0" name=""/>
        <dsp:cNvSpPr/>
      </dsp:nvSpPr>
      <dsp:spPr>
        <a:xfrm>
          <a:off x="4445266" y="3853674"/>
          <a:ext cx="1570758" cy="1135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US" altLang="en-US" sz="1900" kern="1200" dirty="0"/>
            <a:t>S4 </a:t>
          </a:r>
          <a:r>
            <a:rPr lang="en-US" altLang="en-US" sz="1900" i="1" kern="1200" dirty="0"/>
            <a:t>Professional Competence</a:t>
          </a:r>
          <a:endParaRPr lang="en-US" altLang="en-US" sz="1900" kern="1200" dirty="0"/>
        </a:p>
      </dsp:txBody>
      <dsp:txXfrm>
        <a:off x="4445266" y="3853674"/>
        <a:ext cx="1570758" cy="11356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C76FA-4352-481B-978A-9884D3D0900D}">
      <dsp:nvSpPr>
        <dsp:cNvPr id="0" name=""/>
        <dsp:cNvSpPr/>
      </dsp:nvSpPr>
      <dsp:spPr>
        <a:xfrm>
          <a:off x="1578938" y="1398289"/>
          <a:ext cx="2189931" cy="218973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2</a:t>
          </a:r>
        </a:p>
      </dsp:txBody>
      <dsp:txXfrm>
        <a:off x="1899646" y="1718968"/>
        <a:ext cx="1548515" cy="1548377"/>
      </dsp:txXfrm>
    </dsp:sp>
    <dsp:sp modelId="{1F211671-7BE9-45C8-82E2-776467D4317C}">
      <dsp:nvSpPr>
        <dsp:cNvPr id="0" name=""/>
        <dsp:cNvSpPr/>
      </dsp:nvSpPr>
      <dsp:spPr>
        <a:xfrm>
          <a:off x="449895" y="180601"/>
          <a:ext cx="4413939" cy="4601096"/>
        </a:xfrm>
        <a:prstGeom prst="blockArc">
          <a:avLst>
            <a:gd name="adj1" fmla="val 16509444"/>
            <a:gd name="adj2" fmla="val 5088054"/>
            <a:gd name="adj3" fmla="val 52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61615D-509D-4F40-87F5-FB6A580F7C7B}">
      <dsp:nvSpPr>
        <dsp:cNvPr id="0" name=""/>
        <dsp:cNvSpPr/>
      </dsp:nvSpPr>
      <dsp:spPr>
        <a:xfrm>
          <a:off x="3182487" y="0"/>
          <a:ext cx="1173407" cy="1173161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BB0CA5-0B4D-4656-8388-6E24E0EDFF3B}">
      <dsp:nvSpPr>
        <dsp:cNvPr id="0" name=""/>
        <dsp:cNvSpPr/>
      </dsp:nvSpPr>
      <dsp:spPr>
        <a:xfrm>
          <a:off x="4445266" y="15008"/>
          <a:ext cx="1570758" cy="1135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US" altLang="en-US" sz="2100" kern="1200" dirty="0"/>
            <a:t>S5 </a:t>
          </a:r>
          <a:r>
            <a:rPr lang="en-US" altLang="en-US" sz="2100" i="1" kern="1200" dirty="0"/>
            <a:t>Planning</a:t>
          </a:r>
          <a:endParaRPr lang="en-US" sz="2100" kern="1200" dirty="0"/>
        </a:p>
      </dsp:txBody>
      <dsp:txXfrm>
        <a:off x="4445266" y="15008"/>
        <a:ext cx="1570758" cy="1135640"/>
      </dsp:txXfrm>
    </dsp:sp>
    <dsp:sp modelId="{28A60431-8625-4B29-A7EF-C9D01E5379A1}">
      <dsp:nvSpPr>
        <dsp:cNvPr id="0" name=""/>
        <dsp:cNvSpPr/>
      </dsp:nvSpPr>
      <dsp:spPr>
        <a:xfrm>
          <a:off x="4049201" y="1092616"/>
          <a:ext cx="1173407" cy="1173161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8E1815-CBA0-49F3-B11B-159969417DF8}">
      <dsp:nvSpPr>
        <dsp:cNvPr id="0" name=""/>
        <dsp:cNvSpPr/>
      </dsp:nvSpPr>
      <dsp:spPr>
        <a:xfrm>
          <a:off x="5308765" y="1113128"/>
          <a:ext cx="1570758" cy="1135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id-ID" altLang="en-US" sz="2100" kern="1200" dirty="0"/>
            <a:t>S6 </a:t>
          </a:r>
          <a:r>
            <a:rPr lang="id-ID" altLang="en-US" sz="2100" i="1" kern="1200" dirty="0"/>
            <a:t>Performance of Audit Work</a:t>
          </a:r>
          <a:endParaRPr lang="en-US" altLang="en-US" sz="2100" kern="1200" dirty="0"/>
        </a:p>
      </dsp:txBody>
      <dsp:txXfrm>
        <a:off x="5308765" y="1113128"/>
        <a:ext cx="1570758" cy="1135640"/>
      </dsp:txXfrm>
    </dsp:sp>
    <dsp:sp modelId="{BB5A5144-D872-4D08-88EE-BF7CC681A161}">
      <dsp:nvSpPr>
        <dsp:cNvPr id="0" name=""/>
        <dsp:cNvSpPr/>
      </dsp:nvSpPr>
      <dsp:spPr>
        <a:xfrm>
          <a:off x="4044701" y="2699023"/>
          <a:ext cx="1173407" cy="1173161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DC33F7-43CD-434E-847D-D517CBD39610}">
      <dsp:nvSpPr>
        <dsp:cNvPr id="0" name=""/>
        <dsp:cNvSpPr/>
      </dsp:nvSpPr>
      <dsp:spPr>
        <a:xfrm>
          <a:off x="5308765" y="2718033"/>
          <a:ext cx="1570758" cy="1135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US" altLang="en-US" sz="2100" kern="1200" dirty="0"/>
            <a:t>S7 </a:t>
          </a:r>
          <a:r>
            <a:rPr lang="en-US" altLang="en-US" sz="2100" i="1" kern="1200" dirty="0"/>
            <a:t>Reporting</a:t>
          </a:r>
          <a:endParaRPr lang="en-US" altLang="en-US" sz="2100" kern="1200" dirty="0"/>
        </a:p>
      </dsp:txBody>
      <dsp:txXfrm>
        <a:off x="5308765" y="2718033"/>
        <a:ext cx="1570758" cy="1135640"/>
      </dsp:txXfrm>
    </dsp:sp>
    <dsp:sp modelId="{04528DAC-3C5B-44F0-B699-4B606E4ED48C}">
      <dsp:nvSpPr>
        <dsp:cNvPr id="0" name=""/>
        <dsp:cNvSpPr/>
      </dsp:nvSpPr>
      <dsp:spPr>
        <a:xfrm>
          <a:off x="3182487" y="3829661"/>
          <a:ext cx="1173407" cy="1173161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E445FA-7C71-495D-88E2-AD2EC606CA88}">
      <dsp:nvSpPr>
        <dsp:cNvPr id="0" name=""/>
        <dsp:cNvSpPr/>
      </dsp:nvSpPr>
      <dsp:spPr>
        <a:xfrm>
          <a:off x="4101671" y="3867182"/>
          <a:ext cx="3117436" cy="1135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id-ID" altLang="en-US" sz="2100" kern="1200" dirty="0">
              <a:solidFill>
                <a:schemeClr val="bg1"/>
              </a:solidFill>
            </a:rPr>
            <a:t>S8 </a:t>
          </a:r>
          <a:r>
            <a:rPr lang="id-ID" altLang="en-US" sz="2100" i="1" kern="1200" dirty="0">
              <a:solidFill>
                <a:schemeClr val="bg1"/>
              </a:solidFill>
            </a:rPr>
            <a:t>Follow up Activities</a:t>
          </a:r>
          <a:endParaRPr lang="en-US" altLang="en-US" sz="2100" kern="1200" dirty="0">
            <a:solidFill>
              <a:schemeClr val="bg1"/>
            </a:solidFill>
          </a:endParaRPr>
        </a:p>
      </dsp:txBody>
      <dsp:txXfrm>
        <a:off x="4101671" y="3867182"/>
        <a:ext cx="3117436" cy="11356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8C4AAC-732A-4CE2-A6B5-DEBDE42D4097}">
      <dsp:nvSpPr>
        <dsp:cNvPr id="0" name=""/>
        <dsp:cNvSpPr/>
      </dsp:nvSpPr>
      <dsp:spPr>
        <a:xfrm>
          <a:off x="-5704560" y="-873698"/>
          <a:ext cx="6795648" cy="6795648"/>
        </a:xfrm>
        <a:prstGeom prst="blockArc">
          <a:avLst>
            <a:gd name="adj1" fmla="val 18900000"/>
            <a:gd name="adj2" fmla="val 2700000"/>
            <a:gd name="adj3" fmla="val 318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EA1FD0-2B59-4112-A1E7-B231A962A58D}">
      <dsp:nvSpPr>
        <dsp:cNvPr id="0" name=""/>
        <dsp:cNvSpPr/>
      </dsp:nvSpPr>
      <dsp:spPr>
        <a:xfrm>
          <a:off x="354134" y="229493"/>
          <a:ext cx="11025933" cy="4587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161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altLang="en-US" sz="2400" b="1" i="0" kern="1200" dirty="0"/>
            <a:t>S-1 </a:t>
          </a:r>
          <a:r>
            <a:rPr lang="en-ID" altLang="en-US" sz="2400" b="1" i="0" kern="1200" dirty="0" err="1"/>
            <a:t>Penugasan</a:t>
          </a:r>
          <a:r>
            <a:rPr lang="en-ID" altLang="en-US" sz="2400" b="1" i="0" kern="1200" dirty="0"/>
            <a:t> Audit</a:t>
          </a:r>
          <a:endParaRPr lang="en-US" sz="2400" kern="1200" dirty="0"/>
        </a:p>
      </dsp:txBody>
      <dsp:txXfrm>
        <a:off x="354134" y="229493"/>
        <a:ext cx="11025933" cy="458784"/>
      </dsp:txXfrm>
    </dsp:sp>
    <dsp:sp modelId="{63ABDA07-8313-4E49-B938-64BB045F7E60}">
      <dsp:nvSpPr>
        <dsp:cNvPr id="0" name=""/>
        <dsp:cNvSpPr/>
      </dsp:nvSpPr>
      <dsp:spPr>
        <a:xfrm>
          <a:off x="67394" y="172145"/>
          <a:ext cx="573481" cy="5734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1DE377-547F-48DD-BBC5-2C76073E0174}">
      <dsp:nvSpPr>
        <dsp:cNvPr id="0" name=""/>
        <dsp:cNvSpPr/>
      </dsp:nvSpPr>
      <dsp:spPr>
        <a:xfrm>
          <a:off x="769605" y="918074"/>
          <a:ext cx="10610462" cy="45878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161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altLang="en-US" sz="2400" b="1" i="0" kern="1200" dirty="0"/>
            <a:t>S-2 </a:t>
          </a:r>
          <a:r>
            <a:rPr lang="en-ID" altLang="en-US" sz="2400" b="1" i="0" kern="1200" dirty="0" err="1"/>
            <a:t>Independensi</a:t>
          </a:r>
          <a:r>
            <a:rPr lang="en-ID" altLang="en-US" sz="2400" b="1" i="0" kern="1200" dirty="0"/>
            <a:t> &amp; </a:t>
          </a:r>
          <a:r>
            <a:rPr lang="en-ID" altLang="en-US" sz="2400" b="1" i="0" kern="1200" dirty="0" err="1"/>
            <a:t>Obyektifitas</a:t>
          </a:r>
          <a:endParaRPr lang="en-US" sz="2400" kern="1200" dirty="0"/>
        </a:p>
      </dsp:txBody>
      <dsp:txXfrm>
        <a:off x="769605" y="918074"/>
        <a:ext cx="10610462" cy="458784"/>
      </dsp:txXfrm>
    </dsp:sp>
    <dsp:sp modelId="{C09AEA4B-C169-42E9-B885-2F2F3D9B26E8}">
      <dsp:nvSpPr>
        <dsp:cNvPr id="0" name=""/>
        <dsp:cNvSpPr/>
      </dsp:nvSpPr>
      <dsp:spPr>
        <a:xfrm>
          <a:off x="482865" y="860726"/>
          <a:ext cx="573481" cy="5734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FFC0B5-61BE-4FE4-A2B8-DB146D0D36DF}">
      <dsp:nvSpPr>
        <dsp:cNvPr id="0" name=""/>
        <dsp:cNvSpPr/>
      </dsp:nvSpPr>
      <dsp:spPr>
        <a:xfrm>
          <a:off x="997281" y="1606151"/>
          <a:ext cx="10382786" cy="4587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161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altLang="en-US" sz="2400" b="1" kern="1200" dirty="0"/>
            <a:t>S</a:t>
          </a:r>
          <a:r>
            <a:rPr lang="en-ID" altLang="en-US" sz="2400" b="1" kern="1200" dirty="0"/>
            <a:t>-3</a:t>
          </a:r>
          <a:r>
            <a:rPr lang="id-ID" altLang="en-US" sz="2400" b="1" kern="1200" dirty="0"/>
            <a:t> </a:t>
          </a:r>
          <a:r>
            <a:rPr lang="id-ID" altLang="en-US" sz="2400" b="1" i="1" kern="1200" dirty="0"/>
            <a:t>Professio</a:t>
          </a:r>
          <a:r>
            <a:rPr lang="en-ID" altLang="en-US" sz="2400" b="1" i="1" kern="1200" dirty="0" err="1"/>
            <a:t>nalisme</a:t>
          </a:r>
          <a:r>
            <a:rPr lang="en-ID" altLang="en-US" sz="2400" b="1" i="1" kern="1200" dirty="0"/>
            <a:t> </a:t>
          </a:r>
          <a:r>
            <a:rPr lang="en-ID" altLang="en-US" sz="2400" b="1" i="1" kern="1200" dirty="0" err="1"/>
            <a:t>dan</a:t>
          </a:r>
          <a:r>
            <a:rPr lang="en-ID" altLang="en-US" sz="2400" b="1" i="1" kern="1200" dirty="0"/>
            <a:t> </a:t>
          </a:r>
          <a:r>
            <a:rPr lang="en-ID" altLang="en-US" sz="2400" b="1" i="1" kern="1200" dirty="0" err="1"/>
            <a:t>Kompetensi</a:t>
          </a:r>
          <a:endParaRPr lang="en-US" sz="2400" b="1" kern="1200" dirty="0"/>
        </a:p>
      </dsp:txBody>
      <dsp:txXfrm>
        <a:off x="997281" y="1606151"/>
        <a:ext cx="10382786" cy="458784"/>
      </dsp:txXfrm>
    </dsp:sp>
    <dsp:sp modelId="{6D965C7F-68B6-49D1-B5DB-0DA90773EE4E}">
      <dsp:nvSpPr>
        <dsp:cNvPr id="0" name=""/>
        <dsp:cNvSpPr/>
      </dsp:nvSpPr>
      <dsp:spPr>
        <a:xfrm>
          <a:off x="710541" y="1548803"/>
          <a:ext cx="573481" cy="5734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FEFAD3-7760-4709-84A3-BFDBCD54729D}">
      <dsp:nvSpPr>
        <dsp:cNvPr id="0" name=""/>
        <dsp:cNvSpPr/>
      </dsp:nvSpPr>
      <dsp:spPr>
        <a:xfrm>
          <a:off x="1069976" y="2294732"/>
          <a:ext cx="10310091" cy="45878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161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b="1" kern="1200" dirty="0"/>
            <a:t>S4-Perencanaan</a:t>
          </a:r>
        </a:p>
      </dsp:txBody>
      <dsp:txXfrm>
        <a:off x="1069976" y="2294732"/>
        <a:ext cx="10310091" cy="458784"/>
      </dsp:txXfrm>
    </dsp:sp>
    <dsp:sp modelId="{C67E6D9D-1F48-4532-933E-11CFF05531A7}">
      <dsp:nvSpPr>
        <dsp:cNvPr id="0" name=""/>
        <dsp:cNvSpPr/>
      </dsp:nvSpPr>
      <dsp:spPr>
        <a:xfrm>
          <a:off x="783235" y="2237384"/>
          <a:ext cx="573481" cy="5734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4C4F8E-E1EE-4DB8-BFE8-5486459F73DB}">
      <dsp:nvSpPr>
        <dsp:cNvPr id="0" name=""/>
        <dsp:cNvSpPr/>
      </dsp:nvSpPr>
      <dsp:spPr>
        <a:xfrm>
          <a:off x="997281" y="2983313"/>
          <a:ext cx="10382786" cy="45878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161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b="1" i="0" kern="1200"/>
            <a:t>S-5 Pelaksanaan</a:t>
          </a:r>
          <a:endParaRPr lang="en-US" sz="2400" kern="1200" dirty="0"/>
        </a:p>
      </dsp:txBody>
      <dsp:txXfrm>
        <a:off x="997281" y="2983313"/>
        <a:ext cx="10382786" cy="458784"/>
      </dsp:txXfrm>
    </dsp:sp>
    <dsp:sp modelId="{4020B060-08B8-4A87-A852-18B68FC64723}">
      <dsp:nvSpPr>
        <dsp:cNvPr id="0" name=""/>
        <dsp:cNvSpPr/>
      </dsp:nvSpPr>
      <dsp:spPr>
        <a:xfrm>
          <a:off x="710541" y="2925965"/>
          <a:ext cx="573481" cy="5734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750A77-58E3-4872-B75A-FFD4957FBE7A}">
      <dsp:nvSpPr>
        <dsp:cNvPr id="0" name=""/>
        <dsp:cNvSpPr/>
      </dsp:nvSpPr>
      <dsp:spPr>
        <a:xfrm>
          <a:off x="769605" y="3671390"/>
          <a:ext cx="10610462" cy="4587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161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b="1" i="0" kern="1200" dirty="0"/>
            <a:t>S-6 Pelaporan</a:t>
          </a:r>
          <a:endParaRPr lang="en-US" altLang="en-US" sz="2400" kern="1200" dirty="0"/>
        </a:p>
      </dsp:txBody>
      <dsp:txXfrm>
        <a:off x="769605" y="3671390"/>
        <a:ext cx="10610462" cy="458784"/>
      </dsp:txXfrm>
    </dsp:sp>
    <dsp:sp modelId="{F112E0DE-A061-4B7B-9481-87812F65D2CC}">
      <dsp:nvSpPr>
        <dsp:cNvPr id="0" name=""/>
        <dsp:cNvSpPr/>
      </dsp:nvSpPr>
      <dsp:spPr>
        <a:xfrm>
          <a:off x="482865" y="3614042"/>
          <a:ext cx="573481" cy="5734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E3136A-458C-4D40-90D1-3916914CB3AF}">
      <dsp:nvSpPr>
        <dsp:cNvPr id="0" name=""/>
        <dsp:cNvSpPr/>
      </dsp:nvSpPr>
      <dsp:spPr>
        <a:xfrm>
          <a:off x="354134" y="4359971"/>
          <a:ext cx="11025933" cy="45878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161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b="1" kern="1200" dirty="0"/>
            <a:t>S-7 Tindak Lanjut</a:t>
          </a:r>
        </a:p>
      </dsp:txBody>
      <dsp:txXfrm>
        <a:off x="354134" y="4359971"/>
        <a:ext cx="11025933" cy="458784"/>
      </dsp:txXfrm>
    </dsp:sp>
    <dsp:sp modelId="{3F75D708-1F5C-420A-9778-8E692C040DBC}">
      <dsp:nvSpPr>
        <dsp:cNvPr id="0" name=""/>
        <dsp:cNvSpPr/>
      </dsp:nvSpPr>
      <dsp:spPr>
        <a:xfrm>
          <a:off x="67394" y="4302623"/>
          <a:ext cx="573481" cy="5734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BE65C-B6DC-49C5-ABC7-C92A43D008E5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49699-F280-438C-9692-3093ECCEC3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77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0445" y="1738489"/>
            <a:ext cx="6468534" cy="1771473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2355" y="3602038"/>
            <a:ext cx="5621867" cy="992540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6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66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33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with 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4" y="2209800"/>
            <a:ext cx="10252777" cy="35052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457200"/>
            <a:ext cx="7010400" cy="105156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Content Page </a:t>
            </a:r>
            <a:br>
              <a:rPr lang="en-US" dirty="0"/>
            </a:br>
            <a:r>
              <a:rPr lang="en-US" dirty="0"/>
              <a:t>with Text and Table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1" hasCustomPrompt="1"/>
          </p:nvPr>
        </p:nvSpPr>
        <p:spPr>
          <a:xfrm>
            <a:off x="609600" y="1510553"/>
            <a:ext cx="7010400" cy="475488"/>
          </a:xfrm>
        </p:spPr>
        <p:txBody>
          <a:bodyPr>
            <a:normAutofit/>
          </a:bodyPr>
          <a:lstStyle>
            <a:lvl1pPr marL="0" indent="0" algn="l">
              <a:buNone/>
              <a:defRPr sz="2000" cap="none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content page with text and table</a:t>
            </a:r>
          </a:p>
        </p:txBody>
      </p:sp>
      <p:grpSp>
        <p:nvGrpSpPr>
          <p:cNvPr id="58" name="Group 57"/>
          <p:cNvGrpSpPr/>
          <p:nvPr userDrawn="1"/>
        </p:nvGrpSpPr>
        <p:grpSpPr>
          <a:xfrm>
            <a:off x="7881920" y="173562"/>
            <a:ext cx="4135665" cy="1752562"/>
            <a:chOff x="5715000" y="173562"/>
            <a:chExt cx="3298187" cy="1863554"/>
          </a:xfrm>
        </p:grpSpPr>
        <p:sp>
          <p:nvSpPr>
            <p:cNvPr id="59" name="Freeform 34"/>
            <p:cNvSpPr>
              <a:spLocks/>
            </p:cNvSpPr>
            <p:nvPr/>
          </p:nvSpPr>
          <p:spPr bwMode="auto">
            <a:xfrm>
              <a:off x="6644150" y="807920"/>
              <a:ext cx="1245414" cy="1080177"/>
            </a:xfrm>
            <a:custGeom>
              <a:avLst/>
              <a:gdLst>
                <a:gd name="T0" fmla="*/ 503665 w 2021037"/>
                <a:gd name="T1" fmla="*/ 1753267 h 1753267"/>
                <a:gd name="T2" fmla="*/ 0 w 2021037"/>
                <a:gd name="T3" fmla="*/ 876633 h 1753267"/>
                <a:gd name="T4" fmla="*/ 503665 w 2021037"/>
                <a:gd name="T5" fmla="*/ 0 h 1753267"/>
                <a:gd name="T6" fmla="*/ 1517372 w 2021037"/>
                <a:gd name="T7" fmla="*/ 0 h 1753267"/>
                <a:gd name="T8" fmla="*/ 2021037 w 2021037"/>
                <a:gd name="T9" fmla="*/ 876633 h 1753267"/>
                <a:gd name="T10" fmla="*/ 1517372 w 2021037"/>
                <a:gd name="T11" fmla="*/ 1753267 h 1753267"/>
                <a:gd name="T12" fmla="*/ 503665 w 2021037"/>
                <a:gd name="T13" fmla="*/ 1753267 h 1753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21037" h="1753267">
                  <a:moveTo>
                    <a:pt x="503665" y="1753267"/>
                  </a:moveTo>
                  <a:lnTo>
                    <a:pt x="0" y="876633"/>
                  </a:lnTo>
                  <a:lnTo>
                    <a:pt x="503665" y="0"/>
                  </a:lnTo>
                  <a:lnTo>
                    <a:pt x="1517372" y="0"/>
                  </a:lnTo>
                  <a:lnTo>
                    <a:pt x="2021037" y="876633"/>
                  </a:lnTo>
                  <a:lnTo>
                    <a:pt x="1517372" y="1753267"/>
                  </a:lnTo>
                  <a:lnTo>
                    <a:pt x="503665" y="175326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0" name="Freeform 35"/>
            <p:cNvSpPr>
              <a:spLocks noEditPoints="1"/>
            </p:cNvSpPr>
            <p:nvPr/>
          </p:nvSpPr>
          <p:spPr bwMode="auto">
            <a:xfrm>
              <a:off x="7416149" y="201057"/>
              <a:ext cx="310372" cy="269062"/>
            </a:xfrm>
            <a:custGeom>
              <a:avLst/>
              <a:gdLst>
                <a:gd name="T0" fmla="*/ 379343 w 503666"/>
                <a:gd name="T1" fmla="*/ 0 h 436723"/>
                <a:gd name="T2" fmla="*/ 127510 w 503666"/>
                <a:gd name="T3" fmla="*/ 0 h 436723"/>
                <a:gd name="T4" fmla="*/ 0 w 503666"/>
                <a:gd name="T5" fmla="*/ 216768 h 436723"/>
                <a:gd name="T6" fmla="*/ 127510 w 503666"/>
                <a:gd name="T7" fmla="*/ 436723 h 436723"/>
                <a:gd name="T8" fmla="*/ 379343 w 503666"/>
                <a:gd name="T9" fmla="*/ 436723 h 436723"/>
                <a:gd name="T10" fmla="*/ 503666 w 503666"/>
                <a:gd name="T11" fmla="*/ 216768 h 436723"/>
                <a:gd name="T12" fmla="*/ 379343 w 503666"/>
                <a:gd name="T13" fmla="*/ 0 h 436723"/>
                <a:gd name="T14" fmla="*/ 334714 w 503666"/>
                <a:gd name="T15" fmla="*/ 360217 h 436723"/>
                <a:gd name="T16" fmla="*/ 168951 w 503666"/>
                <a:gd name="T17" fmla="*/ 360217 h 436723"/>
                <a:gd name="T18" fmla="*/ 86069 w 503666"/>
                <a:gd name="T19" fmla="*/ 216768 h 436723"/>
                <a:gd name="T20" fmla="*/ 168951 w 503666"/>
                <a:gd name="T21" fmla="*/ 76507 h 436723"/>
                <a:gd name="T22" fmla="*/ 334714 w 503666"/>
                <a:gd name="T23" fmla="*/ 76507 h 436723"/>
                <a:gd name="T24" fmla="*/ 417596 w 503666"/>
                <a:gd name="T25" fmla="*/ 216768 h 436723"/>
                <a:gd name="T26" fmla="*/ 334714 w 503666"/>
                <a:gd name="T27" fmla="*/ 360217 h 436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3666" h="436723">
                  <a:moveTo>
                    <a:pt x="379343" y="0"/>
                  </a:moveTo>
                  <a:lnTo>
                    <a:pt x="127510" y="0"/>
                  </a:lnTo>
                  <a:lnTo>
                    <a:pt x="0" y="216768"/>
                  </a:lnTo>
                  <a:lnTo>
                    <a:pt x="127510" y="436723"/>
                  </a:lnTo>
                  <a:lnTo>
                    <a:pt x="379343" y="436723"/>
                  </a:lnTo>
                  <a:lnTo>
                    <a:pt x="503666" y="216768"/>
                  </a:lnTo>
                  <a:lnTo>
                    <a:pt x="379343" y="0"/>
                  </a:lnTo>
                  <a:close/>
                  <a:moveTo>
                    <a:pt x="334714" y="360217"/>
                  </a:moveTo>
                  <a:lnTo>
                    <a:pt x="168951" y="360217"/>
                  </a:lnTo>
                  <a:lnTo>
                    <a:pt x="86069" y="216768"/>
                  </a:lnTo>
                  <a:lnTo>
                    <a:pt x="168951" y="76507"/>
                  </a:lnTo>
                  <a:lnTo>
                    <a:pt x="334714" y="76507"/>
                  </a:lnTo>
                  <a:lnTo>
                    <a:pt x="417596" y="216768"/>
                  </a:lnTo>
                  <a:lnTo>
                    <a:pt x="334714" y="36021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1" name="Freeform 36"/>
            <p:cNvSpPr>
              <a:spLocks noEditPoints="1"/>
            </p:cNvSpPr>
            <p:nvPr/>
          </p:nvSpPr>
          <p:spPr bwMode="auto">
            <a:xfrm>
              <a:off x="7623361" y="1760198"/>
              <a:ext cx="320193" cy="276918"/>
            </a:xfrm>
            <a:custGeom>
              <a:avLst/>
              <a:gdLst>
                <a:gd name="T0" fmla="*/ 392094 w 519604"/>
                <a:gd name="T1" fmla="*/ 0 h 449473"/>
                <a:gd name="T2" fmla="*/ 130698 w 519604"/>
                <a:gd name="T3" fmla="*/ 0 h 449473"/>
                <a:gd name="T4" fmla="*/ 0 w 519604"/>
                <a:gd name="T5" fmla="*/ 226330 h 449473"/>
                <a:gd name="T6" fmla="*/ 130698 w 519604"/>
                <a:gd name="T7" fmla="*/ 449473 h 449473"/>
                <a:gd name="T8" fmla="*/ 392094 w 519604"/>
                <a:gd name="T9" fmla="*/ 449473 h 449473"/>
                <a:gd name="T10" fmla="*/ 519604 w 519604"/>
                <a:gd name="T11" fmla="*/ 226330 h 449473"/>
                <a:gd name="T12" fmla="*/ 392094 w 519604"/>
                <a:gd name="T13" fmla="*/ 0 h 449473"/>
                <a:gd name="T14" fmla="*/ 347465 w 519604"/>
                <a:gd name="T15" fmla="*/ 372967 h 449473"/>
                <a:gd name="T16" fmla="*/ 175326 w 519604"/>
                <a:gd name="T17" fmla="*/ 372967 h 449473"/>
                <a:gd name="T18" fmla="*/ 92444 w 519604"/>
                <a:gd name="T19" fmla="*/ 226330 h 449473"/>
                <a:gd name="T20" fmla="*/ 175326 w 519604"/>
                <a:gd name="T21" fmla="*/ 79694 h 449473"/>
                <a:gd name="T22" fmla="*/ 347465 w 519604"/>
                <a:gd name="T23" fmla="*/ 79694 h 449473"/>
                <a:gd name="T24" fmla="*/ 430347 w 519604"/>
                <a:gd name="T25" fmla="*/ 226330 h 449473"/>
                <a:gd name="T26" fmla="*/ 347465 w 519604"/>
                <a:gd name="T27" fmla="*/ 372967 h 449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9604" h="449473">
                  <a:moveTo>
                    <a:pt x="392094" y="0"/>
                  </a:moveTo>
                  <a:lnTo>
                    <a:pt x="130698" y="0"/>
                  </a:lnTo>
                  <a:lnTo>
                    <a:pt x="0" y="226330"/>
                  </a:lnTo>
                  <a:lnTo>
                    <a:pt x="130698" y="449473"/>
                  </a:lnTo>
                  <a:lnTo>
                    <a:pt x="392094" y="449473"/>
                  </a:lnTo>
                  <a:lnTo>
                    <a:pt x="519604" y="226330"/>
                  </a:lnTo>
                  <a:lnTo>
                    <a:pt x="392094" y="0"/>
                  </a:lnTo>
                  <a:close/>
                  <a:moveTo>
                    <a:pt x="347465" y="372967"/>
                  </a:moveTo>
                  <a:lnTo>
                    <a:pt x="175326" y="372967"/>
                  </a:lnTo>
                  <a:lnTo>
                    <a:pt x="92444" y="226330"/>
                  </a:lnTo>
                  <a:lnTo>
                    <a:pt x="175326" y="79694"/>
                  </a:lnTo>
                  <a:lnTo>
                    <a:pt x="347465" y="79694"/>
                  </a:lnTo>
                  <a:lnTo>
                    <a:pt x="430347" y="226330"/>
                  </a:lnTo>
                  <a:lnTo>
                    <a:pt x="347465" y="37296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2" name="Freeform 38"/>
            <p:cNvSpPr>
              <a:spLocks noEditPoints="1"/>
            </p:cNvSpPr>
            <p:nvPr/>
          </p:nvSpPr>
          <p:spPr bwMode="auto">
            <a:xfrm>
              <a:off x="7919030" y="654731"/>
              <a:ext cx="253404" cy="133549"/>
            </a:xfrm>
            <a:custGeom>
              <a:avLst/>
              <a:gdLst>
                <a:gd name="T0" fmla="*/ 71 w 129"/>
                <a:gd name="T1" fmla="*/ 68 h 68"/>
                <a:gd name="T2" fmla="*/ 129 w 129"/>
                <a:gd name="T3" fmla="*/ 34 h 68"/>
                <a:gd name="T4" fmla="*/ 71 w 129"/>
                <a:gd name="T5" fmla="*/ 0 h 68"/>
                <a:gd name="T6" fmla="*/ 71 w 129"/>
                <a:gd name="T7" fmla="*/ 20 h 68"/>
                <a:gd name="T8" fmla="*/ 0 w 129"/>
                <a:gd name="T9" fmla="*/ 20 h 68"/>
                <a:gd name="T10" fmla="*/ 0 w 129"/>
                <a:gd name="T11" fmla="*/ 48 h 68"/>
                <a:gd name="T12" fmla="*/ 71 w 129"/>
                <a:gd name="T13" fmla="*/ 48 h 68"/>
                <a:gd name="T14" fmla="*/ 71 w 129"/>
                <a:gd name="T15" fmla="*/ 68 h 68"/>
                <a:gd name="T16" fmla="*/ 8 w 129"/>
                <a:gd name="T17" fmla="*/ 40 h 68"/>
                <a:gd name="T18" fmla="*/ 8 w 129"/>
                <a:gd name="T19" fmla="*/ 28 h 68"/>
                <a:gd name="T20" fmla="*/ 79 w 129"/>
                <a:gd name="T21" fmla="*/ 28 h 68"/>
                <a:gd name="T22" fmla="*/ 79 w 129"/>
                <a:gd name="T23" fmla="*/ 15 h 68"/>
                <a:gd name="T24" fmla="*/ 112 w 129"/>
                <a:gd name="T25" fmla="*/ 34 h 68"/>
                <a:gd name="T26" fmla="*/ 79 w 129"/>
                <a:gd name="T27" fmla="*/ 53 h 68"/>
                <a:gd name="T28" fmla="*/ 79 w 129"/>
                <a:gd name="T29" fmla="*/ 40 h 68"/>
                <a:gd name="T30" fmla="*/ 8 w 129"/>
                <a:gd name="T31" fmla="*/ 4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9" h="68">
                  <a:moveTo>
                    <a:pt x="71" y="68"/>
                  </a:moveTo>
                  <a:cubicBezTo>
                    <a:pt x="129" y="34"/>
                    <a:pt x="129" y="34"/>
                    <a:pt x="129" y="34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15"/>
                    <a:pt x="71" y="20"/>
                  </a:cubicBezTo>
                  <a:cubicBezTo>
                    <a:pt x="63" y="20"/>
                    <a:pt x="0" y="20"/>
                    <a:pt x="0" y="20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8"/>
                    <a:pt x="63" y="48"/>
                    <a:pt x="71" y="48"/>
                  </a:cubicBezTo>
                  <a:cubicBezTo>
                    <a:pt x="71" y="53"/>
                    <a:pt x="71" y="68"/>
                    <a:pt x="71" y="68"/>
                  </a:cubicBezTo>
                  <a:close/>
                  <a:moveTo>
                    <a:pt x="8" y="40"/>
                  </a:moveTo>
                  <a:cubicBezTo>
                    <a:pt x="8" y="36"/>
                    <a:pt x="8" y="32"/>
                    <a:pt x="8" y="28"/>
                  </a:cubicBezTo>
                  <a:cubicBezTo>
                    <a:pt x="16" y="28"/>
                    <a:pt x="79" y="28"/>
                    <a:pt x="79" y="28"/>
                  </a:cubicBezTo>
                  <a:cubicBezTo>
                    <a:pt x="79" y="28"/>
                    <a:pt x="79" y="19"/>
                    <a:pt x="79" y="15"/>
                  </a:cubicBezTo>
                  <a:cubicBezTo>
                    <a:pt x="87" y="19"/>
                    <a:pt x="104" y="29"/>
                    <a:pt x="112" y="34"/>
                  </a:cubicBezTo>
                  <a:cubicBezTo>
                    <a:pt x="104" y="39"/>
                    <a:pt x="87" y="49"/>
                    <a:pt x="79" y="53"/>
                  </a:cubicBezTo>
                  <a:cubicBezTo>
                    <a:pt x="79" y="49"/>
                    <a:pt x="79" y="40"/>
                    <a:pt x="79" y="40"/>
                  </a:cubicBezTo>
                  <a:cubicBezTo>
                    <a:pt x="79" y="40"/>
                    <a:pt x="16" y="40"/>
                    <a:pt x="8" y="4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3" name="Freeform 39"/>
            <p:cNvSpPr>
              <a:spLocks noEditPoints="1"/>
            </p:cNvSpPr>
            <p:nvPr/>
          </p:nvSpPr>
          <p:spPr bwMode="auto">
            <a:xfrm>
              <a:off x="7742236" y="733290"/>
              <a:ext cx="290728" cy="153189"/>
            </a:xfrm>
            <a:custGeom>
              <a:avLst/>
              <a:gdLst>
                <a:gd name="T0" fmla="*/ 67 w 148"/>
                <a:gd name="T1" fmla="*/ 55 h 78"/>
                <a:gd name="T2" fmla="*/ 148 w 148"/>
                <a:gd name="T3" fmla="*/ 55 h 78"/>
                <a:gd name="T4" fmla="*/ 148 w 148"/>
                <a:gd name="T5" fmla="*/ 23 h 78"/>
                <a:gd name="T6" fmla="*/ 67 w 148"/>
                <a:gd name="T7" fmla="*/ 23 h 78"/>
                <a:gd name="T8" fmla="*/ 67 w 148"/>
                <a:gd name="T9" fmla="*/ 0 h 78"/>
                <a:gd name="T10" fmla="*/ 0 w 148"/>
                <a:gd name="T11" fmla="*/ 39 h 78"/>
                <a:gd name="T12" fmla="*/ 67 w 148"/>
                <a:gd name="T13" fmla="*/ 78 h 78"/>
                <a:gd name="T14" fmla="*/ 67 w 148"/>
                <a:gd name="T15" fmla="*/ 55 h 78"/>
                <a:gd name="T16" fmla="*/ 57 w 148"/>
                <a:gd name="T17" fmla="*/ 45 h 78"/>
                <a:gd name="T18" fmla="*/ 57 w 148"/>
                <a:gd name="T19" fmla="*/ 61 h 78"/>
                <a:gd name="T20" fmla="*/ 20 w 148"/>
                <a:gd name="T21" fmla="*/ 39 h 78"/>
                <a:gd name="T22" fmla="*/ 57 w 148"/>
                <a:gd name="T23" fmla="*/ 17 h 78"/>
                <a:gd name="T24" fmla="*/ 57 w 148"/>
                <a:gd name="T25" fmla="*/ 33 h 78"/>
                <a:gd name="T26" fmla="*/ 138 w 148"/>
                <a:gd name="T27" fmla="*/ 33 h 78"/>
                <a:gd name="T28" fmla="*/ 138 w 148"/>
                <a:gd name="T29" fmla="*/ 45 h 78"/>
                <a:gd name="T30" fmla="*/ 57 w 148"/>
                <a:gd name="T31" fmla="*/ 4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8" h="78">
                  <a:moveTo>
                    <a:pt x="67" y="55"/>
                  </a:moveTo>
                  <a:cubicBezTo>
                    <a:pt x="76" y="55"/>
                    <a:pt x="148" y="55"/>
                    <a:pt x="148" y="55"/>
                  </a:cubicBezTo>
                  <a:cubicBezTo>
                    <a:pt x="148" y="23"/>
                    <a:pt x="148" y="23"/>
                    <a:pt x="148" y="23"/>
                  </a:cubicBezTo>
                  <a:cubicBezTo>
                    <a:pt x="148" y="23"/>
                    <a:pt x="76" y="23"/>
                    <a:pt x="67" y="23"/>
                  </a:cubicBezTo>
                  <a:cubicBezTo>
                    <a:pt x="67" y="17"/>
                    <a:pt x="67" y="0"/>
                    <a:pt x="67" y="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67" y="78"/>
                    <a:pt x="67" y="78"/>
                    <a:pt x="67" y="78"/>
                  </a:cubicBezTo>
                  <a:cubicBezTo>
                    <a:pt x="67" y="78"/>
                    <a:pt x="67" y="61"/>
                    <a:pt x="67" y="55"/>
                  </a:cubicBezTo>
                  <a:close/>
                  <a:moveTo>
                    <a:pt x="57" y="45"/>
                  </a:moveTo>
                  <a:cubicBezTo>
                    <a:pt x="57" y="45"/>
                    <a:pt x="57" y="56"/>
                    <a:pt x="57" y="61"/>
                  </a:cubicBezTo>
                  <a:cubicBezTo>
                    <a:pt x="48" y="56"/>
                    <a:pt x="29" y="44"/>
                    <a:pt x="20" y="39"/>
                  </a:cubicBezTo>
                  <a:cubicBezTo>
                    <a:pt x="29" y="34"/>
                    <a:pt x="48" y="22"/>
                    <a:pt x="57" y="17"/>
                  </a:cubicBezTo>
                  <a:cubicBezTo>
                    <a:pt x="57" y="22"/>
                    <a:pt x="57" y="33"/>
                    <a:pt x="57" y="33"/>
                  </a:cubicBezTo>
                  <a:cubicBezTo>
                    <a:pt x="57" y="33"/>
                    <a:pt x="130" y="33"/>
                    <a:pt x="138" y="33"/>
                  </a:cubicBezTo>
                  <a:cubicBezTo>
                    <a:pt x="138" y="37"/>
                    <a:pt x="138" y="41"/>
                    <a:pt x="138" y="45"/>
                  </a:cubicBezTo>
                  <a:cubicBezTo>
                    <a:pt x="130" y="45"/>
                    <a:pt x="57" y="45"/>
                    <a:pt x="57" y="4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4" name="Freeform 43"/>
            <p:cNvSpPr>
              <a:spLocks noEditPoints="1"/>
            </p:cNvSpPr>
            <p:nvPr/>
          </p:nvSpPr>
          <p:spPr bwMode="auto">
            <a:xfrm>
              <a:off x="5907509" y="285508"/>
              <a:ext cx="269120" cy="384936"/>
            </a:xfrm>
            <a:custGeom>
              <a:avLst/>
              <a:gdLst>
                <a:gd name="T0" fmla="*/ 0 w 436723"/>
                <a:gd name="T1" fmla="*/ 188078 h 624800"/>
                <a:gd name="T2" fmla="*/ 108384 w 436723"/>
                <a:gd name="T3" fmla="*/ 376155 h 624800"/>
                <a:gd name="T4" fmla="*/ 328339 w 436723"/>
                <a:gd name="T5" fmla="*/ 376155 h 624800"/>
                <a:gd name="T6" fmla="*/ 436723 w 436723"/>
                <a:gd name="T7" fmla="*/ 188078 h 624800"/>
                <a:gd name="T8" fmla="*/ 328339 w 436723"/>
                <a:gd name="T9" fmla="*/ 0 h 624800"/>
                <a:gd name="T10" fmla="*/ 108384 w 436723"/>
                <a:gd name="T11" fmla="*/ 0 h 624800"/>
                <a:gd name="T12" fmla="*/ 0 w 436723"/>
                <a:gd name="T13" fmla="*/ 188078 h 624800"/>
                <a:gd name="T14" fmla="*/ 76506 w 436723"/>
                <a:gd name="T15" fmla="*/ 188078 h 624800"/>
                <a:gd name="T16" fmla="*/ 146637 w 436723"/>
                <a:gd name="T17" fmla="*/ 63755 h 624800"/>
                <a:gd name="T18" fmla="*/ 290086 w 436723"/>
                <a:gd name="T19" fmla="*/ 63755 h 624800"/>
                <a:gd name="T20" fmla="*/ 360217 w 436723"/>
                <a:gd name="T21" fmla="*/ 188078 h 624800"/>
                <a:gd name="T22" fmla="*/ 290086 w 436723"/>
                <a:gd name="T23" fmla="*/ 312400 h 624800"/>
                <a:gd name="T24" fmla="*/ 146637 w 436723"/>
                <a:gd name="T25" fmla="*/ 312400 h 624800"/>
                <a:gd name="T26" fmla="*/ 76506 w 436723"/>
                <a:gd name="T27" fmla="*/ 188078 h 624800"/>
                <a:gd name="T28" fmla="*/ 277335 w 436723"/>
                <a:gd name="T29" fmla="*/ 567421 h 624800"/>
                <a:gd name="T30" fmla="*/ 159388 w 436723"/>
                <a:gd name="T31" fmla="*/ 567421 h 624800"/>
                <a:gd name="T32" fmla="*/ 159388 w 436723"/>
                <a:gd name="T33" fmla="*/ 624800 h 624800"/>
                <a:gd name="T34" fmla="*/ 277335 w 436723"/>
                <a:gd name="T35" fmla="*/ 624800 h 624800"/>
                <a:gd name="T36" fmla="*/ 277335 w 436723"/>
                <a:gd name="T37" fmla="*/ 567421 h 624800"/>
                <a:gd name="T38" fmla="*/ 328339 w 436723"/>
                <a:gd name="T39" fmla="*/ 404845 h 624800"/>
                <a:gd name="T40" fmla="*/ 108384 w 436723"/>
                <a:gd name="T41" fmla="*/ 404845 h 624800"/>
                <a:gd name="T42" fmla="*/ 108384 w 436723"/>
                <a:gd name="T43" fmla="*/ 462225 h 624800"/>
                <a:gd name="T44" fmla="*/ 328339 w 436723"/>
                <a:gd name="T45" fmla="*/ 462225 h 624800"/>
                <a:gd name="T46" fmla="*/ 328339 w 436723"/>
                <a:gd name="T47" fmla="*/ 404845 h 624800"/>
                <a:gd name="T48" fmla="*/ 328339 w 436723"/>
                <a:gd name="T49" fmla="*/ 487727 h 624800"/>
                <a:gd name="T50" fmla="*/ 108384 w 436723"/>
                <a:gd name="T51" fmla="*/ 487727 h 624800"/>
                <a:gd name="T52" fmla="*/ 108384 w 436723"/>
                <a:gd name="T53" fmla="*/ 545106 h 624800"/>
                <a:gd name="T54" fmla="*/ 328339 w 436723"/>
                <a:gd name="T55" fmla="*/ 545106 h 624800"/>
                <a:gd name="T56" fmla="*/ 328339 w 436723"/>
                <a:gd name="T57" fmla="*/ 487727 h 624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36723" h="624800">
                  <a:moveTo>
                    <a:pt x="0" y="188078"/>
                  </a:moveTo>
                  <a:lnTo>
                    <a:pt x="108384" y="376155"/>
                  </a:lnTo>
                  <a:lnTo>
                    <a:pt x="328339" y="376155"/>
                  </a:lnTo>
                  <a:lnTo>
                    <a:pt x="436723" y="188078"/>
                  </a:lnTo>
                  <a:lnTo>
                    <a:pt x="328339" y="0"/>
                  </a:lnTo>
                  <a:lnTo>
                    <a:pt x="108384" y="0"/>
                  </a:lnTo>
                  <a:lnTo>
                    <a:pt x="0" y="188078"/>
                  </a:lnTo>
                  <a:close/>
                  <a:moveTo>
                    <a:pt x="76506" y="188078"/>
                  </a:moveTo>
                  <a:lnTo>
                    <a:pt x="146637" y="63755"/>
                  </a:lnTo>
                  <a:lnTo>
                    <a:pt x="290086" y="63755"/>
                  </a:lnTo>
                  <a:lnTo>
                    <a:pt x="360217" y="188078"/>
                  </a:lnTo>
                  <a:lnTo>
                    <a:pt x="290086" y="312400"/>
                  </a:lnTo>
                  <a:lnTo>
                    <a:pt x="146637" y="312400"/>
                  </a:lnTo>
                  <a:lnTo>
                    <a:pt x="76506" y="188078"/>
                  </a:lnTo>
                  <a:close/>
                  <a:moveTo>
                    <a:pt x="277335" y="567421"/>
                  </a:moveTo>
                  <a:lnTo>
                    <a:pt x="159388" y="567421"/>
                  </a:lnTo>
                  <a:lnTo>
                    <a:pt x="159388" y="624800"/>
                  </a:lnTo>
                  <a:lnTo>
                    <a:pt x="277335" y="624800"/>
                  </a:lnTo>
                  <a:lnTo>
                    <a:pt x="277335" y="567421"/>
                  </a:lnTo>
                  <a:close/>
                  <a:moveTo>
                    <a:pt x="328339" y="404845"/>
                  </a:moveTo>
                  <a:lnTo>
                    <a:pt x="108384" y="404845"/>
                  </a:lnTo>
                  <a:lnTo>
                    <a:pt x="108384" y="462225"/>
                  </a:lnTo>
                  <a:lnTo>
                    <a:pt x="328339" y="462225"/>
                  </a:lnTo>
                  <a:lnTo>
                    <a:pt x="328339" y="404845"/>
                  </a:lnTo>
                  <a:close/>
                  <a:moveTo>
                    <a:pt x="328339" y="487727"/>
                  </a:moveTo>
                  <a:lnTo>
                    <a:pt x="108384" y="487727"/>
                  </a:lnTo>
                  <a:lnTo>
                    <a:pt x="108384" y="545106"/>
                  </a:lnTo>
                  <a:lnTo>
                    <a:pt x="328339" y="545106"/>
                  </a:lnTo>
                  <a:lnTo>
                    <a:pt x="328339" y="48772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5" name="Freeform 44"/>
            <p:cNvSpPr>
              <a:spLocks noEditPoints="1"/>
            </p:cNvSpPr>
            <p:nvPr/>
          </p:nvSpPr>
          <p:spPr bwMode="auto">
            <a:xfrm>
              <a:off x="5911438" y="959145"/>
              <a:ext cx="267155" cy="267098"/>
            </a:xfrm>
            <a:custGeom>
              <a:avLst/>
              <a:gdLst>
                <a:gd name="T0" fmla="*/ 0 w 136"/>
                <a:gd name="T1" fmla="*/ 68 h 136"/>
                <a:gd name="T2" fmla="*/ 136 w 136"/>
                <a:gd name="T3" fmla="*/ 68 h 136"/>
                <a:gd name="T4" fmla="*/ 9 w 136"/>
                <a:gd name="T5" fmla="*/ 72 h 136"/>
                <a:gd name="T6" fmla="*/ 33 w 136"/>
                <a:gd name="T7" fmla="*/ 93 h 136"/>
                <a:gd name="T8" fmla="*/ 9 w 136"/>
                <a:gd name="T9" fmla="*/ 72 h 136"/>
                <a:gd name="T10" fmla="*/ 72 w 136"/>
                <a:gd name="T11" fmla="*/ 9 h 136"/>
                <a:gd name="T12" fmla="*/ 72 w 136"/>
                <a:gd name="T13" fmla="*/ 34 h 136"/>
                <a:gd name="T14" fmla="*/ 98 w 136"/>
                <a:gd name="T15" fmla="*/ 64 h 136"/>
                <a:gd name="T16" fmla="*/ 72 w 136"/>
                <a:gd name="T17" fmla="*/ 42 h 136"/>
                <a:gd name="T18" fmla="*/ 64 w 136"/>
                <a:gd name="T19" fmla="*/ 9 h 136"/>
                <a:gd name="T20" fmla="*/ 44 w 136"/>
                <a:gd name="T21" fmla="*/ 34 h 136"/>
                <a:gd name="T22" fmla="*/ 64 w 136"/>
                <a:gd name="T23" fmla="*/ 42 h 136"/>
                <a:gd name="T24" fmla="*/ 39 w 136"/>
                <a:gd name="T25" fmla="*/ 64 h 136"/>
                <a:gd name="T26" fmla="*/ 64 w 136"/>
                <a:gd name="T27" fmla="*/ 42 h 136"/>
                <a:gd name="T28" fmla="*/ 9 w 136"/>
                <a:gd name="T29" fmla="*/ 64 h 136"/>
                <a:gd name="T30" fmla="*/ 33 w 136"/>
                <a:gd name="T31" fmla="*/ 42 h 136"/>
                <a:gd name="T32" fmla="*/ 39 w 136"/>
                <a:gd name="T33" fmla="*/ 72 h 136"/>
                <a:gd name="T34" fmla="*/ 64 w 136"/>
                <a:gd name="T35" fmla="*/ 93 h 136"/>
                <a:gd name="T36" fmla="*/ 39 w 136"/>
                <a:gd name="T37" fmla="*/ 72 h 136"/>
                <a:gd name="T38" fmla="*/ 64 w 136"/>
                <a:gd name="T39" fmla="*/ 127 h 136"/>
                <a:gd name="T40" fmla="*/ 64 w 136"/>
                <a:gd name="T41" fmla="*/ 101 h 136"/>
                <a:gd name="T42" fmla="*/ 72 w 136"/>
                <a:gd name="T43" fmla="*/ 101 h 136"/>
                <a:gd name="T44" fmla="*/ 72 w 136"/>
                <a:gd name="T45" fmla="*/ 127 h 136"/>
                <a:gd name="T46" fmla="*/ 72 w 136"/>
                <a:gd name="T47" fmla="*/ 72 h 136"/>
                <a:gd name="T48" fmla="*/ 95 w 136"/>
                <a:gd name="T49" fmla="*/ 93 h 136"/>
                <a:gd name="T50" fmla="*/ 106 w 136"/>
                <a:gd name="T51" fmla="*/ 72 h 136"/>
                <a:gd name="T52" fmla="*/ 122 w 136"/>
                <a:gd name="T53" fmla="*/ 93 h 136"/>
                <a:gd name="T54" fmla="*/ 106 w 136"/>
                <a:gd name="T55" fmla="*/ 72 h 136"/>
                <a:gd name="T56" fmla="*/ 103 w 136"/>
                <a:gd name="T57" fmla="*/ 42 h 136"/>
                <a:gd name="T58" fmla="*/ 127 w 136"/>
                <a:gd name="T59" fmla="*/ 64 h 136"/>
                <a:gd name="T60" fmla="*/ 117 w 136"/>
                <a:gd name="T61" fmla="*/ 34 h 136"/>
                <a:gd name="T62" fmla="*/ 91 w 136"/>
                <a:gd name="T63" fmla="*/ 13 h 136"/>
                <a:gd name="T64" fmla="*/ 46 w 136"/>
                <a:gd name="T65" fmla="*/ 13 h 136"/>
                <a:gd name="T66" fmla="*/ 20 w 136"/>
                <a:gd name="T67" fmla="*/ 34 h 136"/>
                <a:gd name="T68" fmla="*/ 19 w 136"/>
                <a:gd name="T69" fmla="*/ 101 h 136"/>
                <a:gd name="T70" fmla="*/ 46 w 136"/>
                <a:gd name="T71" fmla="*/ 123 h 136"/>
                <a:gd name="T72" fmla="*/ 91 w 136"/>
                <a:gd name="T73" fmla="*/ 123 h 136"/>
                <a:gd name="T74" fmla="*/ 118 w 136"/>
                <a:gd name="T75" fmla="*/ 10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6" h="136">
                  <a:moveTo>
                    <a:pt x="68" y="0"/>
                  </a:moveTo>
                  <a:cubicBezTo>
                    <a:pt x="31" y="0"/>
                    <a:pt x="0" y="31"/>
                    <a:pt x="0" y="68"/>
                  </a:cubicBezTo>
                  <a:cubicBezTo>
                    <a:pt x="0" y="106"/>
                    <a:pt x="31" y="136"/>
                    <a:pt x="68" y="136"/>
                  </a:cubicBezTo>
                  <a:cubicBezTo>
                    <a:pt x="106" y="136"/>
                    <a:pt x="136" y="106"/>
                    <a:pt x="136" y="68"/>
                  </a:cubicBezTo>
                  <a:cubicBezTo>
                    <a:pt x="136" y="31"/>
                    <a:pt x="106" y="0"/>
                    <a:pt x="68" y="0"/>
                  </a:cubicBezTo>
                  <a:close/>
                  <a:moveTo>
                    <a:pt x="9" y="72"/>
                  </a:moveTo>
                  <a:cubicBezTo>
                    <a:pt x="30" y="72"/>
                    <a:pt x="30" y="72"/>
                    <a:pt x="30" y="72"/>
                  </a:cubicBezTo>
                  <a:cubicBezTo>
                    <a:pt x="31" y="80"/>
                    <a:pt x="31" y="86"/>
                    <a:pt x="33" y="93"/>
                  </a:cubicBezTo>
                  <a:cubicBezTo>
                    <a:pt x="14" y="93"/>
                    <a:pt x="14" y="93"/>
                    <a:pt x="14" y="93"/>
                  </a:cubicBezTo>
                  <a:cubicBezTo>
                    <a:pt x="11" y="86"/>
                    <a:pt x="10" y="80"/>
                    <a:pt x="9" y="72"/>
                  </a:cubicBezTo>
                  <a:close/>
                  <a:moveTo>
                    <a:pt x="72" y="34"/>
                  </a:moveTo>
                  <a:cubicBezTo>
                    <a:pt x="72" y="9"/>
                    <a:pt x="72" y="9"/>
                    <a:pt x="72" y="9"/>
                  </a:cubicBezTo>
                  <a:cubicBezTo>
                    <a:pt x="80" y="12"/>
                    <a:pt x="88" y="21"/>
                    <a:pt x="92" y="34"/>
                  </a:cubicBezTo>
                  <a:lnTo>
                    <a:pt x="72" y="34"/>
                  </a:lnTo>
                  <a:close/>
                  <a:moveTo>
                    <a:pt x="95" y="42"/>
                  </a:moveTo>
                  <a:cubicBezTo>
                    <a:pt x="96" y="49"/>
                    <a:pt x="97" y="56"/>
                    <a:pt x="98" y="64"/>
                  </a:cubicBezTo>
                  <a:cubicBezTo>
                    <a:pt x="72" y="64"/>
                    <a:pt x="72" y="64"/>
                    <a:pt x="72" y="64"/>
                  </a:cubicBezTo>
                  <a:cubicBezTo>
                    <a:pt x="72" y="42"/>
                    <a:pt x="72" y="42"/>
                    <a:pt x="72" y="42"/>
                  </a:cubicBezTo>
                  <a:lnTo>
                    <a:pt x="95" y="42"/>
                  </a:lnTo>
                  <a:close/>
                  <a:moveTo>
                    <a:pt x="64" y="9"/>
                  </a:moveTo>
                  <a:cubicBezTo>
                    <a:pt x="64" y="34"/>
                    <a:pt x="64" y="34"/>
                    <a:pt x="64" y="34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9" y="21"/>
                    <a:pt x="56" y="12"/>
                    <a:pt x="64" y="9"/>
                  </a:cubicBezTo>
                  <a:close/>
                  <a:moveTo>
                    <a:pt x="64" y="42"/>
                  </a:moveTo>
                  <a:cubicBezTo>
                    <a:pt x="64" y="64"/>
                    <a:pt x="64" y="64"/>
                    <a:pt x="64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56"/>
                    <a:pt x="40" y="49"/>
                    <a:pt x="42" y="42"/>
                  </a:cubicBezTo>
                  <a:lnTo>
                    <a:pt x="64" y="42"/>
                  </a:lnTo>
                  <a:close/>
                  <a:moveTo>
                    <a:pt x="30" y="64"/>
                  </a:moveTo>
                  <a:cubicBezTo>
                    <a:pt x="9" y="64"/>
                    <a:pt x="9" y="64"/>
                    <a:pt x="9" y="64"/>
                  </a:cubicBezTo>
                  <a:cubicBezTo>
                    <a:pt x="10" y="56"/>
                    <a:pt x="12" y="49"/>
                    <a:pt x="15" y="42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2" y="49"/>
                    <a:pt x="31" y="56"/>
                    <a:pt x="30" y="64"/>
                  </a:cubicBezTo>
                  <a:close/>
                  <a:moveTo>
                    <a:pt x="39" y="72"/>
                  </a:moveTo>
                  <a:cubicBezTo>
                    <a:pt x="64" y="72"/>
                    <a:pt x="64" y="72"/>
                    <a:pt x="64" y="72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41" y="93"/>
                    <a:pt x="41" y="93"/>
                    <a:pt x="41" y="93"/>
                  </a:cubicBezTo>
                  <a:cubicBezTo>
                    <a:pt x="40" y="86"/>
                    <a:pt x="39" y="80"/>
                    <a:pt x="39" y="72"/>
                  </a:cubicBezTo>
                  <a:close/>
                  <a:moveTo>
                    <a:pt x="64" y="101"/>
                  </a:moveTo>
                  <a:cubicBezTo>
                    <a:pt x="64" y="127"/>
                    <a:pt x="64" y="127"/>
                    <a:pt x="64" y="127"/>
                  </a:cubicBezTo>
                  <a:cubicBezTo>
                    <a:pt x="56" y="124"/>
                    <a:pt x="48" y="115"/>
                    <a:pt x="44" y="101"/>
                  </a:cubicBezTo>
                  <a:lnTo>
                    <a:pt x="64" y="101"/>
                  </a:lnTo>
                  <a:close/>
                  <a:moveTo>
                    <a:pt x="72" y="127"/>
                  </a:moveTo>
                  <a:cubicBezTo>
                    <a:pt x="72" y="101"/>
                    <a:pt x="72" y="101"/>
                    <a:pt x="72" y="101"/>
                  </a:cubicBezTo>
                  <a:cubicBezTo>
                    <a:pt x="93" y="101"/>
                    <a:pt x="93" y="101"/>
                    <a:pt x="93" y="101"/>
                  </a:cubicBezTo>
                  <a:cubicBezTo>
                    <a:pt x="88" y="115"/>
                    <a:pt x="81" y="124"/>
                    <a:pt x="72" y="127"/>
                  </a:cubicBezTo>
                  <a:close/>
                  <a:moveTo>
                    <a:pt x="72" y="93"/>
                  </a:moveTo>
                  <a:cubicBezTo>
                    <a:pt x="72" y="72"/>
                    <a:pt x="72" y="72"/>
                    <a:pt x="72" y="72"/>
                  </a:cubicBezTo>
                  <a:cubicBezTo>
                    <a:pt x="98" y="72"/>
                    <a:pt x="98" y="72"/>
                    <a:pt x="98" y="72"/>
                  </a:cubicBezTo>
                  <a:cubicBezTo>
                    <a:pt x="97" y="80"/>
                    <a:pt x="96" y="86"/>
                    <a:pt x="95" y="93"/>
                  </a:cubicBezTo>
                  <a:lnTo>
                    <a:pt x="72" y="93"/>
                  </a:lnTo>
                  <a:close/>
                  <a:moveTo>
                    <a:pt x="106" y="72"/>
                  </a:moveTo>
                  <a:cubicBezTo>
                    <a:pt x="127" y="72"/>
                    <a:pt x="127" y="72"/>
                    <a:pt x="127" y="72"/>
                  </a:cubicBezTo>
                  <a:cubicBezTo>
                    <a:pt x="127" y="80"/>
                    <a:pt x="125" y="86"/>
                    <a:pt x="122" y="93"/>
                  </a:cubicBezTo>
                  <a:cubicBezTo>
                    <a:pt x="104" y="93"/>
                    <a:pt x="104" y="93"/>
                    <a:pt x="104" y="93"/>
                  </a:cubicBezTo>
                  <a:cubicBezTo>
                    <a:pt x="105" y="86"/>
                    <a:pt x="106" y="80"/>
                    <a:pt x="106" y="72"/>
                  </a:cubicBezTo>
                  <a:close/>
                  <a:moveTo>
                    <a:pt x="106" y="64"/>
                  </a:moveTo>
                  <a:cubicBezTo>
                    <a:pt x="106" y="56"/>
                    <a:pt x="105" y="49"/>
                    <a:pt x="103" y="42"/>
                  </a:cubicBezTo>
                  <a:cubicBezTo>
                    <a:pt x="122" y="42"/>
                    <a:pt x="122" y="42"/>
                    <a:pt x="122" y="42"/>
                  </a:cubicBezTo>
                  <a:cubicBezTo>
                    <a:pt x="125" y="49"/>
                    <a:pt x="127" y="56"/>
                    <a:pt x="127" y="64"/>
                  </a:cubicBezTo>
                  <a:lnTo>
                    <a:pt x="106" y="64"/>
                  </a:lnTo>
                  <a:close/>
                  <a:moveTo>
                    <a:pt x="117" y="34"/>
                  </a:moveTo>
                  <a:cubicBezTo>
                    <a:pt x="101" y="34"/>
                    <a:pt x="101" y="34"/>
                    <a:pt x="101" y="34"/>
                  </a:cubicBezTo>
                  <a:cubicBezTo>
                    <a:pt x="98" y="26"/>
                    <a:pt x="95" y="19"/>
                    <a:pt x="91" y="13"/>
                  </a:cubicBezTo>
                  <a:cubicBezTo>
                    <a:pt x="101" y="18"/>
                    <a:pt x="110" y="25"/>
                    <a:pt x="117" y="34"/>
                  </a:cubicBezTo>
                  <a:close/>
                  <a:moveTo>
                    <a:pt x="46" y="13"/>
                  </a:moveTo>
                  <a:cubicBezTo>
                    <a:pt x="42" y="19"/>
                    <a:pt x="38" y="26"/>
                    <a:pt x="35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6" y="25"/>
                    <a:pt x="35" y="18"/>
                    <a:pt x="46" y="13"/>
                  </a:cubicBezTo>
                  <a:close/>
                  <a:moveTo>
                    <a:pt x="19" y="101"/>
                  </a:moveTo>
                  <a:cubicBezTo>
                    <a:pt x="35" y="101"/>
                    <a:pt x="35" y="101"/>
                    <a:pt x="35" y="101"/>
                  </a:cubicBezTo>
                  <a:cubicBezTo>
                    <a:pt x="38" y="110"/>
                    <a:pt x="41" y="117"/>
                    <a:pt x="46" y="123"/>
                  </a:cubicBezTo>
                  <a:cubicBezTo>
                    <a:pt x="35" y="119"/>
                    <a:pt x="25" y="111"/>
                    <a:pt x="19" y="101"/>
                  </a:cubicBezTo>
                  <a:close/>
                  <a:moveTo>
                    <a:pt x="91" y="123"/>
                  </a:moveTo>
                  <a:cubicBezTo>
                    <a:pt x="95" y="117"/>
                    <a:pt x="99" y="110"/>
                    <a:pt x="101" y="101"/>
                  </a:cubicBezTo>
                  <a:cubicBezTo>
                    <a:pt x="118" y="101"/>
                    <a:pt x="118" y="101"/>
                    <a:pt x="118" y="101"/>
                  </a:cubicBezTo>
                  <a:cubicBezTo>
                    <a:pt x="111" y="111"/>
                    <a:pt x="102" y="119"/>
                    <a:pt x="91" y="12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6" name="Freeform 45"/>
            <p:cNvSpPr>
              <a:spLocks noEditPoints="1"/>
            </p:cNvSpPr>
            <p:nvPr/>
          </p:nvSpPr>
          <p:spPr bwMode="auto">
            <a:xfrm>
              <a:off x="8416017" y="326751"/>
              <a:ext cx="229832" cy="300486"/>
            </a:xfrm>
            <a:custGeom>
              <a:avLst/>
              <a:gdLst>
                <a:gd name="T0" fmla="*/ 280523 w 372968"/>
                <a:gd name="T1" fmla="*/ 0 h 487727"/>
                <a:gd name="T2" fmla="*/ 92445 w 372968"/>
                <a:gd name="T3" fmla="*/ 0 h 487727"/>
                <a:gd name="T4" fmla="*/ 0 w 372968"/>
                <a:gd name="T5" fmla="*/ 162575 h 487727"/>
                <a:gd name="T6" fmla="*/ 76506 w 372968"/>
                <a:gd name="T7" fmla="*/ 299649 h 487727"/>
                <a:gd name="T8" fmla="*/ 0 w 372968"/>
                <a:gd name="T9" fmla="*/ 430347 h 487727"/>
                <a:gd name="T10" fmla="*/ 31878 w 372968"/>
                <a:gd name="T11" fmla="*/ 487727 h 487727"/>
                <a:gd name="T12" fmla="*/ 127510 w 372968"/>
                <a:gd name="T13" fmla="*/ 325151 h 487727"/>
                <a:gd name="T14" fmla="*/ 280523 w 372968"/>
                <a:gd name="T15" fmla="*/ 325151 h 487727"/>
                <a:gd name="T16" fmla="*/ 372968 w 372968"/>
                <a:gd name="T17" fmla="*/ 162575 h 487727"/>
                <a:gd name="T18" fmla="*/ 280523 w 372968"/>
                <a:gd name="T19" fmla="*/ 0 h 487727"/>
                <a:gd name="T20" fmla="*/ 245457 w 372968"/>
                <a:gd name="T21" fmla="*/ 267771 h 487727"/>
                <a:gd name="T22" fmla="*/ 124323 w 372968"/>
                <a:gd name="T23" fmla="*/ 267771 h 487727"/>
                <a:gd name="T24" fmla="*/ 63755 w 372968"/>
                <a:gd name="T25" fmla="*/ 162575 h 487727"/>
                <a:gd name="T26" fmla="*/ 124323 w 372968"/>
                <a:gd name="T27" fmla="*/ 57379 h 487727"/>
                <a:gd name="T28" fmla="*/ 245457 w 372968"/>
                <a:gd name="T29" fmla="*/ 57379 h 487727"/>
                <a:gd name="T30" fmla="*/ 309212 w 372968"/>
                <a:gd name="T31" fmla="*/ 162575 h 487727"/>
                <a:gd name="T32" fmla="*/ 245457 w 372968"/>
                <a:gd name="T33" fmla="*/ 267771 h 487727"/>
                <a:gd name="T34" fmla="*/ 197641 w 372968"/>
                <a:gd name="T35" fmla="*/ 149824 h 487727"/>
                <a:gd name="T36" fmla="*/ 197641 w 372968"/>
                <a:gd name="T37" fmla="*/ 95633 h 487727"/>
                <a:gd name="T38" fmla="*/ 168951 w 372968"/>
                <a:gd name="T39" fmla="*/ 95633 h 487727"/>
                <a:gd name="T40" fmla="*/ 168951 w 372968"/>
                <a:gd name="T41" fmla="*/ 149824 h 487727"/>
                <a:gd name="T42" fmla="*/ 117947 w 372968"/>
                <a:gd name="T43" fmla="*/ 149824 h 487727"/>
                <a:gd name="T44" fmla="*/ 117947 w 372968"/>
                <a:gd name="T45" fmla="*/ 172139 h 487727"/>
                <a:gd name="T46" fmla="*/ 168951 w 372968"/>
                <a:gd name="T47" fmla="*/ 172139 h 487727"/>
                <a:gd name="T48" fmla="*/ 168951 w 372968"/>
                <a:gd name="T49" fmla="*/ 226331 h 487727"/>
                <a:gd name="T50" fmla="*/ 197641 w 372968"/>
                <a:gd name="T51" fmla="*/ 226331 h 487727"/>
                <a:gd name="T52" fmla="*/ 197641 w 372968"/>
                <a:gd name="T53" fmla="*/ 172139 h 487727"/>
                <a:gd name="T54" fmla="*/ 251833 w 372968"/>
                <a:gd name="T55" fmla="*/ 172139 h 487727"/>
                <a:gd name="T56" fmla="*/ 251833 w 372968"/>
                <a:gd name="T57" fmla="*/ 149824 h 487727"/>
                <a:gd name="T58" fmla="*/ 197641 w 372968"/>
                <a:gd name="T59" fmla="*/ 149824 h 487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2968" h="487727">
                  <a:moveTo>
                    <a:pt x="280523" y="0"/>
                  </a:moveTo>
                  <a:lnTo>
                    <a:pt x="92445" y="0"/>
                  </a:lnTo>
                  <a:lnTo>
                    <a:pt x="0" y="162575"/>
                  </a:lnTo>
                  <a:lnTo>
                    <a:pt x="76506" y="299649"/>
                  </a:lnTo>
                  <a:lnTo>
                    <a:pt x="0" y="430347"/>
                  </a:lnTo>
                  <a:lnTo>
                    <a:pt x="31878" y="487727"/>
                  </a:lnTo>
                  <a:lnTo>
                    <a:pt x="127510" y="325151"/>
                  </a:lnTo>
                  <a:lnTo>
                    <a:pt x="280523" y="325151"/>
                  </a:lnTo>
                  <a:lnTo>
                    <a:pt x="372968" y="162575"/>
                  </a:lnTo>
                  <a:lnTo>
                    <a:pt x="280523" y="0"/>
                  </a:lnTo>
                  <a:close/>
                  <a:moveTo>
                    <a:pt x="245457" y="267771"/>
                  </a:moveTo>
                  <a:lnTo>
                    <a:pt x="124323" y="267771"/>
                  </a:lnTo>
                  <a:lnTo>
                    <a:pt x="63755" y="162575"/>
                  </a:lnTo>
                  <a:lnTo>
                    <a:pt x="124323" y="57379"/>
                  </a:lnTo>
                  <a:lnTo>
                    <a:pt x="245457" y="57379"/>
                  </a:lnTo>
                  <a:lnTo>
                    <a:pt x="309212" y="162575"/>
                  </a:lnTo>
                  <a:lnTo>
                    <a:pt x="245457" y="267771"/>
                  </a:lnTo>
                  <a:close/>
                  <a:moveTo>
                    <a:pt x="197641" y="149824"/>
                  </a:moveTo>
                  <a:lnTo>
                    <a:pt x="197641" y="95633"/>
                  </a:lnTo>
                  <a:lnTo>
                    <a:pt x="168951" y="95633"/>
                  </a:lnTo>
                  <a:lnTo>
                    <a:pt x="168951" y="149824"/>
                  </a:lnTo>
                  <a:lnTo>
                    <a:pt x="117947" y="149824"/>
                  </a:lnTo>
                  <a:lnTo>
                    <a:pt x="117947" y="172139"/>
                  </a:lnTo>
                  <a:lnTo>
                    <a:pt x="168951" y="172139"/>
                  </a:lnTo>
                  <a:lnTo>
                    <a:pt x="168951" y="226331"/>
                  </a:lnTo>
                  <a:lnTo>
                    <a:pt x="197641" y="226331"/>
                  </a:lnTo>
                  <a:lnTo>
                    <a:pt x="197641" y="172139"/>
                  </a:lnTo>
                  <a:lnTo>
                    <a:pt x="251833" y="172139"/>
                  </a:lnTo>
                  <a:lnTo>
                    <a:pt x="251833" y="149824"/>
                  </a:lnTo>
                  <a:lnTo>
                    <a:pt x="197641" y="1498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7" name="Freeform 46"/>
            <p:cNvSpPr>
              <a:spLocks noEditPoints="1"/>
            </p:cNvSpPr>
            <p:nvPr/>
          </p:nvSpPr>
          <p:spPr bwMode="auto">
            <a:xfrm>
              <a:off x="8180291" y="173562"/>
              <a:ext cx="656102" cy="567584"/>
            </a:xfrm>
            <a:custGeom>
              <a:avLst/>
              <a:gdLst>
                <a:gd name="T0" fmla="*/ 84 w 334"/>
                <a:gd name="T1" fmla="*/ 0 h 289"/>
                <a:gd name="T2" fmla="*/ 0 w 334"/>
                <a:gd name="T3" fmla="*/ 145 h 289"/>
                <a:gd name="T4" fmla="*/ 84 w 334"/>
                <a:gd name="T5" fmla="*/ 289 h 289"/>
                <a:gd name="T6" fmla="*/ 251 w 334"/>
                <a:gd name="T7" fmla="*/ 289 h 289"/>
                <a:gd name="T8" fmla="*/ 334 w 334"/>
                <a:gd name="T9" fmla="*/ 145 h 289"/>
                <a:gd name="T10" fmla="*/ 251 w 334"/>
                <a:gd name="T11" fmla="*/ 0 h 289"/>
                <a:gd name="T12" fmla="*/ 84 w 334"/>
                <a:gd name="T13" fmla="*/ 0 h 289"/>
                <a:gd name="T14" fmla="*/ 246 w 334"/>
                <a:gd name="T15" fmla="*/ 9 h 289"/>
                <a:gd name="T16" fmla="*/ 324 w 334"/>
                <a:gd name="T17" fmla="*/ 145 h 289"/>
                <a:gd name="T18" fmla="*/ 246 w 334"/>
                <a:gd name="T19" fmla="*/ 281 h 289"/>
                <a:gd name="T20" fmla="*/ 89 w 334"/>
                <a:gd name="T21" fmla="*/ 281 h 289"/>
                <a:gd name="T22" fmla="*/ 10 w 334"/>
                <a:gd name="T23" fmla="*/ 145 h 289"/>
                <a:gd name="T24" fmla="*/ 89 w 334"/>
                <a:gd name="T25" fmla="*/ 9 h 289"/>
                <a:gd name="T26" fmla="*/ 246 w 334"/>
                <a:gd name="T27" fmla="*/ 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4" h="289">
                  <a:moveTo>
                    <a:pt x="84" y="0"/>
                  </a:moveTo>
                  <a:cubicBezTo>
                    <a:pt x="0" y="145"/>
                    <a:pt x="0" y="145"/>
                    <a:pt x="0" y="145"/>
                  </a:cubicBezTo>
                  <a:cubicBezTo>
                    <a:pt x="84" y="289"/>
                    <a:pt x="84" y="289"/>
                    <a:pt x="84" y="289"/>
                  </a:cubicBezTo>
                  <a:cubicBezTo>
                    <a:pt x="251" y="289"/>
                    <a:pt x="251" y="289"/>
                    <a:pt x="251" y="289"/>
                  </a:cubicBezTo>
                  <a:cubicBezTo>
                    <a:pt x="334" y="145"/>
                    <a:pt x="334" y="145"/>
                    <a:pt x="334" y="145"/>
                  </a:cubicBezTo>
                  <a:cubicBezTo>
                    <a:pt x="251" y="0"/>
                    <a:pt x="251" y="0"/>
                    <a:pt x="251" y="0"/>
                  </a:cubicBezTo>
                  <a:lnTo>
                    <a:pt x="84" y="0"/>
                  </a:lnTo>
                  <a:close/>
                  <a:moveTo>
                    <a:pt x="246" y="9"/>
                  </a:moveTo>
                  <a:cubicBezTo>
                    <a:pt x="248" y="13"/>
                    <a:pt x="322" y="141"/>
                    <a:pt x="324" y="145"/>
                  </a:cubicBezTo>
                  <a:cubicBezTo>
                    <a:pt x="322" y="149"/>
                    <a:pt x="248" y="277"/>
                    <a:pt x="246" y="281"/>
                  </a:cubicBezTo>
                  <a:cubicBezTo>
                    <a:pt x="241" y="281"/>
                    <a:pt x="93" y="281"/>
                    <a:pt x="89" y="281"/>
                  </a:cubicBezTo>
                  <a:cubicBezTo>
                    <a:pt x="86" y="277"/>
                    <a:pt x="12" y="149"/>
                    <a:pt x="10" y="145"/>
                  </a:cubicBezTo>
                  <a:cubicBezTo>
                    <a:pt x="12" y="141"/>
                    <a:pt x="86" y="13"/>
                    <a:pt x="89" y="9"/>
                  </a:cubicBezTo>
                  <a:cubicBezTo>
                    <a:pt x="93" y="9"/>
                    <a:pt x="241" y="9"/>
                    <a:pt x="246" y="9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8" name="Freeform 47"/>
            <p:cNvSpPr>
              <a:spLocks noEditPoints="1"/>
            </p:cNvSpPr>
            <p:nvPr/>
          </p:nvSpPr>
          <p:spPr bwMode="auto">
            <a:xfrm>
              <a:off x="5715000" y="183382"/>
              <a:ext cx="656102" cy="567583"/>
            </a:xfrm>
            <a:custGeom>
              <a:avLst/>
              <a:gdLst>
                <a:gd name="T0" fmla="*/ 84 w 334"/>
                <a:gd name="T1" fmla="*/ 0 h 289"/>
                <a:gd name="T2" fmla="*/ 0 w 334"/>
                <a:gd name="T3" fmla="*/ 144 h 289"/>
                <a:gd name="T4" fmla="*/ 84 w 334"/>
                <a:gd name="T5" fmla="*/ 289 h 289"/>
                <a:gd name="T6" fmla="*/ 251 w 334"/>
                <a:gd name="T7" fmla="*/ 289 h 289"/>
                <a:gd name="T8" fmla="*/ 334 w 334"/>
                <a:gd name="T9" fmla="*/ 144 h 289"/>
                <a:gd name="T10" fmla="*/ 251 w 334"/>
                <a:gd name="T11" fmla="*/ 0 h 289"/>
                <a:gd name="T12" fmla="*/ 84 w 334"/>
                <a:gd name="T13" fmla="*/ 0 h 289"/>
                <a:gd name="T14" fmla="*/ 246 w 334"/>
                <a:gd name="T15" fmla="*/ 8 h 289"/>
                <a:gd name="T16" fmla="*/ 324 w 334"/>
                <a:gd name="T17" fmla="*/ 144 h 289"/>
                <a:gd name="T18" fmla="*/ 246 w 334"/>
                <a:gd name="T19" fmla="*/ 280 h 289"/>
                <a:gd name="T20" fmla="*/ 89 w 334"/>
                <a:gd name="T21" fmla="*/ 280 h 289"/>
                <a:gd name="T22" fmla="*/ 10 w 334"/>
                <a:gd name="T23" fmla="*/ 144 h 289"/>
                <a:gd name="T24" fmla="*/ 89 w 334"/>
                <a:gd name="T25" fmla="*/ 8 h 289"/>
                <a:gd name="T26" fmla="*/ 246 w 334"/>
                <a:gd name="T27" fmla="*/ 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4" h="289">
                  <a:moveTo>
                    <a:pt x="84" y="0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84" y="289"/>
                    <a:pt x="84" y="289"/>
                    <a:pt x="84" y="289"/>
                  </a:cubicBezTo>
                  <a:cubicBezTo>
                    <a:pt x="251" y="289"/>
                    <a:pt x="251" y="289"/>
                    <a:pt x="251" y="289"/>
                  </a:cubicBezTo>
                  <a:cubicBezTo>
                    <a:pt x="334" y="144"/>
                    <a:pt x="334" y="144"/>
                    <a:pt x="334" y="144"/>
                  </a:cubicBezTo>
                  <a:cubicBezTo>
                    <a:pt x="251" y="0"/>
                    <a:pt x="251" y="0"/>
                    <a:pt x="251" y="0"/>
                  </a:cubicBezTo>
                  <a:lnTo>
                    <a:pt x="84" y="0"/>
                  </a:lnTo>
                  <a:close/>
                  <a:moveTo>
                    <a:pt x="246" y="8"/>
                  </a:moveTo>
                  <a:cubicBezTo>
                    <a:pt x="248" y="12"/>
                    <a:pt x="322" y="140"/>
                    <a:pt x="324" y="144"/>
                  </a:cubicBezTo>
                  <a:cubicBezTo>
                    <a:pt x="322" y="148"/>
                    <a:pt x="248" y="276"/>
                    <a:pt x="246" y="280"/>
                  </a:cubicBezTo>
                  <a:cubicBezTo>
                    <a:pt x="241" y="280"/>
                    <a:pt x="93" y="280"/>
                    <a:pt x="89" y="280"/>
                  </a:cubicBezTo>
                  <a:cubicBezTo>
                    <a:pt x="86" y="276"/>
                    <a:pt x="13" y="148"/>
                    <a:pt x="10" y="144"/>
                  </a:cubicBezTo>
                  <a:cubicBezTo>
                    <a:pt x="13" y="140"/>
                    <a:pt x="86" y="12"/>
                    <a:pt x="89" y="8"/>
                  </a:cubicBezTo>
                  <a:cubicBezTo>
                    <a:pt x="93" y="8"/>
                    <a:pt x="241" y="8"/>
                    <a:pt x="246" y="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9" name="Freeform 48"/>
            <p:cNvSpPr>
              <a:spLocks/>
            </p:cNvSpPr>
            <p:nvPr userDrawn="1"/>
          </p:nvSpPr>
          <p:spPr bwMode="auto">
            <a:xfrm>
              <a:off x="6259132" y="499579"/>
              <a:ext cx="636458" cy="551872"/>
            </a:xfrm>
            <a:custGeom>
              <a:avLst/>
              <a:gdLst>
                <a:gd name="T0" fmla="*/ 258208 w 1032833"/>
                <a:gd name="T1" fmla="*/ 895760 h 895760"/>
                <a:gd name="T2" fmla="*/ 0 w 1032833"/>
                <a:gd name="T3" fmla="*/ 446286 h 895760"/>
                <a:gd name="T4" fmla="*/ 258208 w 1032833"/>
                <a:gd name="T5" fmla="*/ 0 h 895760"/>
                <a:gd name="T6" fmla="*/ 774624 w 1032833"/>
                <a:gd name="T7" fmla="*/ 0 h 895760"/>
                <a:gd name="T8" fmla="*/ 1032833 w 1032833"/>
                <a:gd name="T9" fmla="*/ 446286 h 895760"/>
                <a:gd name="T10" fmla="*/ 774624 w 1032833"/>
                <a:gd name="T11" fmla="*/ 895760 h 895760"/>
                <a:gd name="T12" fmla="*/ 258208 w 1032833"/>
                <a:gd name="T13" fmla="*/ 895760 h 895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2833" h="895760">
                  <a:moveTo>
                    <a:pt x="258208" y="895760"/>
                  </a:moveTo>
                  <a:lnTo>
                    <a:pt x="0" y="446286"/>
                  </a:lnTo>
                  <a:lnTo>
                    <a:pt x="258208" y="0"/>
                  </a:lnTo>
                  <a:lnTo>
                    <a:pt x="774624" y="0"/>
                  </a:lnTo>
                  <a:lnTo>
                    <a:pt x="1032833" y="446286"/>
                  </a:lnTo>
                  <a:lnTo>
                    <a:pt x="774624" y="895760"/>
                  </a:lnTo>
                  <a:lnTo>
                    <a:pt x="258208" y="89576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0" name="Freeform 49"/>
            <p:cNvSpPr>
              <a:spLocks noEditPoints="1"/>
            </p:cNvSpPr>
            <p:nvPr/>
          </p:nvSpPr>
          <p:spPr bwMode="auto">
            <a:xfrm>
              <a:off x="8121361" y="796137"/>
              <a:ext cx="891826" cy="771835"/>
            </a:xfrm>
            <a:custGeom>
              <a:avLst/>
              <a:gdLst>
                <a:gd name="T0" fmla="*/ 113 w 454"/>
                <a:gd name="T1" fmla="*/ 0 h 393"/>
                <a:gd name="T2" fmla="*/ 0 w 454"/>
                <a:gd name="T3" fmla="*/ 197 h 393"/>
                <a:gd name="T4" fmla="*/ 113 w 454"/>
                <a:gd name="T5" fmla="*/ 393 h 393"/>
                <a:gd name="T6" fmla="*/ 340 w 454"/>
                <a:gd name="T7" fmla="*/ 393 h 393"/>
                <a:gd name="T8" fmla="*/ 454 w 454"/>
                <a:gd name="T9" fmla="*/ 197 h 393"/>
                <a:gd name="T10" fmla="*/ 340 w 454"/>
                <a:gd name="T11" fmla="*/ 0 h 393"/>
                <a:gd name="T12" fmla="*/ 113 w 454"/>
                <a:gd name="T13" fmla="*/ 0 h 393"/>
                <a:gd name="T14" fmla="*/ 336 w 454"/>
                <a:gd name="T15" fmla="*/ 9 h 393"/>
                <a:gd name="T16" fmla="*/ 444 w 454"/>
                <a:gd name="T17" fmla="*/ 197 h 393"/>
                <a:gd name="T18" fmla="*/ 336 w 454"/>
                <a:gd name="T19" fmla="*/ 385 h 393"/>
                <a:gd name="T20" fmla="*/ 118 w 454"/>
                <a:gd name="T21" fmla="*/ 385 h 393"/>
                <a:gd name="T22" fmla="*/ 10 w 454"/>
                <a:gd name="T23" fmla="*/ 197 h 393"/>
                <a:gd name="T24" fmla="*/ 118 w 454"/>
                <a:gd name="T25" fmla="*/ 9 h 393"/>
                <a:gd name="T26" fmla="*/ 336 w 454"/>
                <a:gd name="T27" fmla="*/ 9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4" h="393">
                  <a:moveTo>
                    <a:pt x="113" y="0"/>
                  </a:moveTo>
                  <a:cubicBezTo>
                    <a:pt x="0" y="197"/>
                    <a:pt x="0" y="197"/>
                    <a:pt x="0" y="197"/>
                  </a:cubicBezTo>
                  <a:cubicBezTo>
                    <a:pt x="113" y="393"/>
                    <a:pt x="113" y="393"/>
                    <a:pt x="113" y="393"/>
                  </a:cubicBezTo>
                  <a:cubicBezTo>
                    <a:pt x="340" y="393"/>
                    <a:pt x="340" y="393"/>
                    <a:pt x="340" y="393"/>
                  </a:cubicBezTo>
                  <a:cubicBezTo>
                    <a:pt x="454" y="197"/>
                    <a:pt x="454" y="197"/>
                    <a:pt x="454" y="197"/>
                  </a:cubicBezTo>
                  <a:cubicBezTo>
                    <a:pt x="340" y="0"/>
                    <a:pt x="340" y="0"/>
                    <a:pt x="340" y="0"/>
                  </a:cubicBezTo>
                  <a:lnTo>
                    <a:pt x="113" y="0"/>
                  </a:lnTo>
                  <a:close/>
                  <a:moveTo>
                    <a:pt x="336" y="9"/>
                  </a:moveTo>
                  <a:cubicBezTo>
                    <a:pt x="338" y="13"/>
                    <a:pt x="442" y="193"/>
                    <a:pt x="444" y="197"/>
                  </a:cubicBezTo>
                  <a:cubicBezTo>
                    <a:pt x="442" y="201"/>
                    <a:pt x="338" y="381"/>
                    <a:pt x="336" y="385"/>
                  </a:cubicBezTo>
                  <a:cubicBezTo>
                    <a:pt x="331" y="385"/>
                    <a:pt x="123" y="385"/>
                    <a:pt x="118" y="385"/>
                  </a:cubicBezTo>
                  <a:cubicBezTo>
                    <a:pt x="116" y="381"/>
                    <a:pt x="12" y="201"/>
                    <a:pt x="10" y="197"/>
                  </a:cubicBezTo>
                  <a:cubicBezTo>
                    <a:pt x="12" y="193"/>
                    <a:pt x="116" y="13"/>
                    <a:pt x="118" y="9"/>
                  </a:cubicBezTo>
                  <a:cubicBezTo>
                    <a:pt x="123" y="9"/>
                    <a:pt x="331" y="9"/>
                    <a:pt x="336" y="9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1" name="Freeform 51"/>
            <p:cNvSpPr>
              <a:spLocks noEditPoints="1"/>
            </p:cNvSpPr>
            <p:nvPr/>
          </p:nvSpPr>
          <p:spPr bwMode="auto">
            <a:xfrm>
              <a:off x="5716965" y="809884"/>
              <a:ext cx="656101" cy="567584"/>
            </a:xfrm>
            <a:custGeom>
              <a:avLst/>
              <a:gdLst>
                <a:gd name="T0" fmla="*/ 84 w 334"/>
                <a:gd name="T1" fmla="*/ 0 h 289"/>
                <a:gd name="T2" fmla="*/ 0 w 334"/>
                <a:gd name="T3" fmla="*/ 144 h 289"/>
                <a:gd name="T4" fmla="*/ 84 w 334"/>
                <a:gd name="T5" fmla="*/ 289 h 289"/>
                <a:gd name="T6" fmla="*/ 251 w 334"/>
                <a:gd name="T7" fmla="*/ 289 h 289"/>
                <a:gd name="T8" fmla="*/ 334 w 334"/>
                <a:gd name="T9" fmla="*/ 144 h 289"/>
                <a:gd name="T10" fmla="*/ 251 w 334"/>
                <a:gd name="T11" fmla="*/ 0 h 289"/>
                <a:gd name="T12" fmla="*/ 84 w 334"/>
                <a:gd name="T13" fmla="*/ 0 h 289"/>
                <a:gd name="T14" fmla="*/ 246 w 334"/>
                <a:gd name="T15" fmla="*/ 8 h 289"/>
                <a:gd name="T16" fmla="*/ 324 w 334"/>
                <a:gd name="T17" fmla="*/ 144 h 289"/>
                <a:gd name="T18" fmla="*/ 246 w 334"/>
                <a:gd name="T19" fmla="*/ 280 h 289"/>
                <a:gd name="T20" fmla="*/ 89 w 334"/>
                <a:gd name="T21" fmla="*/ 280 h 289"/>
                <a:gd name="T22" fmla="*/ 10 w 334"/>
                <a:gd name="T23" fmla="*/ 144 h 289"/>
                <a:gd name="T24" fmla="*/ 89 w 334"/>
                <a:gd name="T25" fmla="*/ 8 h 289"/>
                <a:gd name="T26" fmla="*/ 246 w 334"/>
                <a:gd name="T27" fmla="*/ 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4" h="289">
                  <a:moveTo>
                    <a:pt x="84" y="0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84" y="289"/>
                    <a:pt x="84" y="289"/>
                    <a:pt x="84" y="289"/>
                  </a:cubicBezTo>
                  <a:cubicBezTo>
                    <a:pt x="251" y="289"/>
                    <a:pt x="251" y="289"/>
                    <a:pt x="251" y="289"/>
                  </a:cubicBezTo>
                  <a:cubicBezTo>
                    <a:pt x="334" y="144"/>
                    <a:pt x="334" y="144"/>
                    <a:pt x="334" y="144"/>
                  </a:cubicBezTo>
                  <a:cubicBezTo>
                    <a:pt x="251" y="0"/>
                    <a:pt x="251" y="0"/>
                    <a:pt x="251" y="0"/>
                  </a:cubicBezTo>
                  <a:lnTo>
                    <a:pt x="84" y="0"/>
                  </a:lnTo>
                  <a:close/>
                  <a:moveTo>
                    <a:pt x="246" y="8"/>
                  </a:moveTo>
                  <a:cubicBezTo>
                    <a:pt x="248" y="12"/>
                    <a:pt x="322" y="140"/>
                    <a:pt x="324" y="144"/>
                  </a:cubicBezTo>
                  <a:cubicBezTo>
                    <a:pt x="322" y="148"/>
                    <a:pt x="248" y="276"/>
                    <a:pt x="246" y="280"/>
                  </a:cubicBezTo>
                  <a:cubicBezTo>
                    <a:pt x="241" y="280"/>
                    <a:pt x="93" y="280"/>
                    <a:pt x="89" y="280"/>
                  </a:cubicBezTo>
                  <a:cubicBezTo>
                    <a:pt x="86" y="276"/>
                    <a:pt x="12" y="148"/>
                    <a:pt x="10" y="144"/>
                  </a:cubicBezTo>
                  <a:cubicBezTo>
                    <a:pt x="12" y="140"/>
                    <a:pt x="86" y="12"/>
                    <a:pt x="89" y="8"/>
                  </a:cubicBezTo>
                  <a:cubicBezTo>
                    <a:pt x="93" y="8"/>
                    <a:pt x="241" y="8"/>
                    <a:pt x="246" y="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2" name="Freeform 52"/>
            <p:cNvSpPr>
              <a:spLocks noEditPoints="1"/>
            </p:cNvSpPr>
            <p:nvPr/>
          </p:nvSpPr>
          <p:spPr bwMode="auto">
            <a:xfrm>
              <a:off x="6785585" y="181418"/>
              <a:ext cx="656102" cy="567584"/>
            </a:xfrm>
            <a:custGeom>
              <a:avLst/>
              <a:gdLst>
                <a:gd name="T0" fmla="*/ 84 w 334"/>
                <a:gd name="T1" fmla="*/ 0 h 289"/>
                <a:gd name="T2" fmla="*/ 0 w 334"/>
                <a:gd name="T3" fmla="*/ 145 h 289"/>
                <a:gd name="T4" fmla="*/ 84 w 334"/>
                <a:gd name="T5" fmla="*/ 289 h 289"/>
                <a:gd name="T6" fmla="*/ 250 w 334"/>
                <a:gd name="T7" fmla="*/ 289 h 289"/>
                <a:gd name="T8" fmla="*/ 334 w 334"/>
                <a:gd name="T9" fmla="*/ 145 h 289"/>
                <a:gd name="T10" fmla="*/ 250 w 334"/>
                <a:gd name="T11" fmla="*/ 0 h 289"/>
                <a:gd name="T12" fmla="*/ 84 w 334"/>
                <a:gd name="T13" fmla="*/ 0 h 289"/>
                <a:gd name="T14" fmla="*/ 246 w 334"/>
                <a:gd name="T15" fmla="*/ 9 h 289"/>
                <a:gd name="T16" fmla="*/ 324 w 334"/>
                <a:gd name="T17" fmla="*/ 145 h 289"/>
                <a:gd name="T18" fmla="*/ 246 w 334"/>
                <a:gd name="T19" fmla="*/ 281 h 289"/>
                <a:gd name="T20" fmla="*/ 89 w 334"/>
                <a:gd name="T21" fmla="*/ 281 h 289"/>
                <a:gd name="T22" fmla="*/ 10 w 334"/>
                <a:gd name="T23" fmla="*/ 145 h 289"/>
                <a:gd name="T24" fmla="*/ 89 w 334"/>
                <a:gd name="T25" fmla="*/ 9 h 289"/>
                <a:gd name="T26" fmla="*/ 246 w 334"/>
                <a:gd name="T27" fmla="*/ 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4" h="289">
                  <a:moveTo>
                    <a:pt x="84" y="0"/>
                  </a:moveTo>
                  <a:cubicBezTo>
                    <a:pt x="0" y="145"/>
                    <a:pt x="0" y="145"/>
                    <a:pt x="0" y="145"/>
                  </a:cubicBezTo>
                  <a:cubicBezTo>
                    <a:pt x="84" y="289"/>
                    <a:pt x="84" y="289"/>
                    <a:pt x="84" y="289"/>
                  </a:cubicBezTo>
                  <a:cubicBezTo>
                    <a:pt x="250" y="289"/>
                    <a:pt x="250" y="289"/>
                    <a:pt x="250" y="289"/>
                  </a:cubicBezTo>
                  <a:cubicBezTo>
                    <a:pt x="334" y="145"/>
                    <a:pt x="334" y="145"/>
                    <a:pt x="334" y="145"/>
                  </a:cubicBezTo>
                  <a:cubicBezTo>
                    <a:pt x="250" y="0"/>
                    <a:pt x="250" y="0"/>
                    <a:pt x="250" y="0"/>
                  </a:cubicBezTo>
                  <a:lnTo>
                    <a:pt x="84" y="0"/>
                  </a:lnTo>
                  <a:close/>
                  <a:moveTo>
                    <a:pt x="246" y="9"/>
                  </a:moveTo>
                  <a:cubicBezTo>
                    <a:pt x="248" y="13"/>
                    <a:pt x="322" y="141"/>
                    <a:pt x="324" y="145"/>
                  </a:cubicBezTo>
                  <a:cubicBezTo>
                    <a:pt x="322" y="149"/>
                    <a:pt x="248" y="277"/>
                    <a:pt x="246" y="281"/>
                  </a:cubicBezTo>
                  <a:cubicBezTo>
                    <a:pt x="241" y="281"/>
                    <a:pt x="93" y="281"/>
                    <a:pt x="89" y="281"/>
                  </a:cubicBezTo>
                  <a:cubicBezTo>
                    <a:pt x="86" y="277"/>
                    <a:pt x="12" y="149"/>
                    <a:pt x="10" y="145"/>
                  </a:cubicBezTo>
                  <a:cubicBezTo>
                    <a:pt x="12" y="141"/>
                    <a:pt x="86" y="13"/>
                    <a:pt x="89" y="9"/>
                  </a:cubicBezTo>
                  <a:cubicBezTo>
                    <a:pt x="93" y="9"/>
                    <a:pt x="241" y="9"/>
                    <a:pt x="246" y="9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3" name="Freeform 53"/>
            <p:cNvSpPr>
              <a:spLocks noEditPoints="1"/>
            </p:cNvSpPr>
            <p:nvPr/>
          </p:nvSpPr>
          <p:spPr bwMode="auto">
            <a:xfrm>
              <a:off x="7628302" y="477975"/>
              <a:ext cx="656101" cy="567584"/>
            </a:xfrm>
            <a:custGeom>
              <a:avLst/>
              <a:gdLst>
                <a:gd name="T0" fmla="*/ 83 w 334"/>
                <a:gd name="T1" fmla="*/ 0 h 289"/>
                <a:gd name="T2" fmla="*/ 0 w 334"/>
                <a:gd name="T3" fmla="*/ 144 h 289"/>
                <a:gd name="T4" fmla="*/ 83 w 334"/>
                <a:gd name="T5" fmla="*/ 289 h 289"/>
                <a:gd name="T6" fmla="*/ 250 w 334"/>
                <a:gd name="T7" fmla="*/ 289 h 289"/>
                <a:gd name="T8" fmla="*/ 334 w 334"/>
                <a:gd name="T9" fmla="*/ 144 h 289"/>
                <a:gd name="T10" fmla="*/ 250 w 334"/>
                <a:gd name="T11" fmla="*/ 0 h 289"/>
                <a:gd name="T12" fmla="*/ 83 w 334"/>
                <a:gd name="T13" fmla="*/ 0 h 289"/>
                <a:gd name="T14" fmla="*/ 245 w 334"/>
                <a:gd name="T15" fmla="*/ 8 h 289"/>
                <a:gd name="T16" fmla="*/ 324 w 334"/>
                <a:gd name="T17" fmla="*/ 144 h 289"/>
                <a:gd name="T18" fmla="*/ 245 w 334"/>
                <a:gd name="T19" fmla="*/ 280 h 289"/>
                <a:gd name="T20" fmla="*/ 88 w 334"/>
                <a:gd name="T21" fmla="*/ 280 h 289"/>
                <a:gd name="T22" fmla="*/ 10 w 334"/>
                <a:gd name="T23" fmla="*/ 144 h 289"/>
                <a:gd name="T24" fmla="*/ 88 w 334"/>
                <a:gd name="T25" fmla="*/ 8 h 289"/>
                <a:gd name="T26" fmla="*/ 245 w 334"/>
                <a:gd name="T27" fmla="*/ 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4" h="289">
                  <a:moveTo>
                    <a:pt x="83" y="0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83" y="289"/>
                    <a:pt x="83" y="289"/>
                    <a:pt x="83" y="289"/>
                  </a:cubicBezTo>
                  <a:cubicBezTo>
                    <a:pt x="250" y="289"/>
                    <a:pt x="250" y="289"/>
                    <a:pt x="250" y="289"/>
                  </a:cubicBezTo>
                  <a:cubicBezTo>
                    <a:pt x="334" y="144"/>
                    <a:pt x="334" y="144"/>
                    <a:pt x="334" y="144"/>
                  </a:cubicBezTo>
                  <a:cubicBezTo>
                    <a:pt x="250" y="0"/>
                    <a:pt x="250" y="0"/>
                    <a:pt x="250" y="0"/>
                  </a:cubicBezTo>
                  <a:lnTo>
                    <a:pt x="83" y="0"/>
                  </a:lnTo>
                  <a:close/>
                  <a:moveTo>
                    <a:pt x="245" y="8"/>
                  </a:moveTo>
                  <a:cubicBezTo>
                    <a:pt x="248" y="12"/>
                    <a:pt x="322" y="140"/>
                    <a:pt x="324" y="144"/>
                  </a:cubicBezTo>
                  <a:cubicBezTo>
                    <a:pt x="322" y="148"/>
                    <a:pt x="248" y="276"/>
                    <a:pt x="245" y="280"/>
                  </a:cubicBezTo>
                  <a:cubicBezTo>
                    <a:pt x="241" y="280"/>
                    <a:pt x="93" y="280"/>
                    <a:pt x="88" y="280"/>
                  </a:cubicBezTo>
                  <a:cubicBezTo>
                    <a:pt x="86" y="276"/>
                    <a:pt x="12" y="148"/>
                    <a:pt x="10" y="144"/>
                  </a:cubicBezTo>
                  <a:cubicBezTo>
                    <a:pt x="12" y="140"/>
                    <a:pt x="86" y="12"/>
                    <a:pt x="88" y="8"/>
                  </a:cubicBezTo>
                  <a:cubicBezTo>
                    <a:pt x="93" y="8"/>
                    <a:pt x="241" y="8"/>
                    <a:pt x="245" y="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4" name="Rectangle 54"/>
            <p:cNvSpPr>
              <a:spLocks noChangeArrowheads="1"/>
            </p:cNvSpPr>
            <p:nvPr userDrawn="1"/>
          </p:nvSpPr>
          <p:spPr bwMode="auto">
            <a:xfrm>
              <a:off x="7115600" y="1159469"/>
              <a:ext cx="306443" cy="3456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5" name="Freeform 55"/>
            <p:cNvSpPr>
              <a:spLocks noEditPoints="1"/>
            </p:cNvSpPr>
            <p:nvPr userDrawn="1"/>
          </p:nvSpPr>
          <p:spPr bwMode="auto">
            <a:xfrm>
              <a:off x="6946663" y="1051451"/>
              <a:ext cx="640387" cy="689350"/>
            </a:xfrm>
            <a:custGeom>
              <a:avLst/>
              <a:gdLst>
                <a:gd name="T0" fmla="*/ 777813 w 1039209"/>
                <a:gd name="T1" fmla="*/ 0 h 1118903"/>
                <a:gd name="T2" fmla="*/ 258209 w 1039209"/>
                <a:gd name="T3" fmla="*/ 0 h 1118903"/>
                <a:gd name="T4" fmla="*/ 0 w 1039209"/>
                <a:gd name="T5" fmla="*/ 449474 h 1118903"/>
                <a:gd name="T6" fmla="*/ 178515 w 1039209"/>
                <a:gd name="T7" fmla="*/ 761874 h 1118903"/>
                <a:gd name="T8" fmla="*/ 130698 w 1039209"/>
                <a:gd name="T9" fmla="*/ 1118903 h 1118903"/>
                <a:gd name="T10" fmla="*/ 436723 w 1039209"/>
                <a:gd name="T11" fmla="*/ 898948 h 1118903"/>
                <a:gd name="T12" fmla="*/ 777813 w 1039209"/>
                <a:gd name="T13" fmla="*/ 898948 h 1118903"/>
                <a:gd name="T14" fmla="*/ 1039209 w 1039209"/>
                <a:gd name="T15" fmla="*/ 449474 h 1118903"/>
                <a:gd name="T16" fmla="*/ 777813 w 1039209"/>
                <a:gd name="T17" fmla="*/ 0 h 1118903"/>
                <a:gd name="T18" fmla="*/ 723621 w 1039209"/>
                <a:gd name="T19" fmla="*/ 672617 h 1118903"/>
                <a:gd name="T20" fmla="*/ 331527 w 1039209"/>
                <a:gd name="T21" fmla="*/ 672617 h 1118903"/>
                <a:gd name="T22" fmla="*/ 331527 w 1039209"/>
                <a:gd name="T23" fmla="*/ 602486 h 1118903"/>
                <a:gd name="T24" fmla="*/ 723621 w 1039209"/>
                <a:gd name="T25" fmla="*/ 602486 h 1118903"/>
                <a:gd name="T26" fmla="*/ 723621 w 1039209"/>
                <a:gd name="T27" fmla="*/ 672617 h 1118903"/>
                <a:gd name="T28" fmla="*/ 723621 w 1039209"/>
                <a:gd name="T29" fmla="*/ 484539 h 1118903"/>
                <a:gd name="T30" fmla="*/ 331527 w 1039209"/>
                <a:gd name="T31" fmla="*/ 484539 h 1118903"/>
                <a:gd name="T32" fmla="*/ 331527 w 1039209"/>
                <a:gd name="T33" fmla="*/ 414409 h 1118903"/>
                <a:gd name="T34" fmla="*/ 723621 w 1039209"/>
                <a:gd name="T35" fmla="*/ 414409 h 1118903"/>
                <a:gd name="T36" fmla="*/ 723621 w 1039209"/>
                <a:gd name="T37" fmla="*/ 484539 h 1118903"/>
                <a:gd name="T38" fmla="*/ 723621 w 1039209"/>
                <a:gd name="T39" fmla="*/ 296462 h 1118903"/>
                <a:gd name="T40" fmla="*/ 331527 w 1039209"/>
                <a:gd name="T41" fmla="*/ 296462 h 1118903"/>
                <a:gd name="T42" fmla="*/ 331527 w 1039209"/>
                <a:gd name="T43" fmla="*/ 226331 h 1118903"/>
                <a:gd name="T44" fmla="*/ 723621 w 1039209"/>
                <a:gd name="T45" fmla="*/ 226331 h 1118903"/>
                <a:gd name="T46" fmla="*/ 723621 w 1039209"/>
                <a:gd name="T47" fmla="*/ 296462 h 1118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39209" h="1118903">
                  <a:moveTo>
                    <a:pt x="777813" y="0"/>
                  </a:moveTo>
                  <a:lnTo>
                    <a:pt x="258209" y="0"/>
                  </a:lnTo>
                  <a:lnTo>
                    <a:pt x="0" y="449474"/>
                  </a:lnTo>
                  <a:lnTo>
                    <a:pt x="178515" y="761874"/>
                  </a:lnTo>
                  <a:lnTo>
                    <a:pt x="130698" y="1118903"/>
                  </a:lnTo>
                  <a:lnTo>
                    <a:pt x="436723" y="898948"/>
                  </a:lnTo>
                  <a:lnTo>
                    <a:pt x="777813" y="898948"/>
                  </a:lnTo>
                  <a:lnTo>
                    <a:pt x="1039209" y="449474"/>
                  </a:lnTo>
                  <a:lnTo>
                    <a:pt x="777813" y="0"/>
                  </a:lnTo>
                  <a:close/>
                  <a:moveTo>
                    <a:pt x="723621" y="672617"/>
                  </a:moveTo>
                  <a:lnTo>
                    <a:pt x="331527" y="672617"/>
                  </a:lnTo>
                  <a:lnTo>
                    <a:pt x="331527" y="602486"/>
                  </a:lnTo>
                  <a:lnTo>
                    <a:pt x="723621" y="602486"/>
                  </a:lnTo>
                  <a:lnTo>
                    <a:pt x="723621" y="672617"/>
                  </a:lnTo>
                  <a:close/>
                  <a:moveTo>
                    <a:pt x="723621" y="484539"/>
                  </a:moveTo>
                  <a:lnTo>
                    <a:pt x="331527" y="484539"/>
                  </a:lnTo>
                  <a:lnTo>
                    <a:pt x="331527" y="414409"/>
                  </a:lnTo>
                  <a:lnTo>
                    <a:pt x="723621" y="414409"/>
                  </a:lnTo>
                  <a:lnTo>
                    <a:pt x="723621" y="484539"/>
                  </a:lnTo>
                  <a:close/>
                  <a:moveTo>
                    <a:pt x="723621" y="296462"/>
                  </a:moveTo>
                  <a:lnTo>
                    <a:pt x="331527" y="296462"/>
                  </a:lnTo>
                  <a:lnTo>
                    <a:pt x="331527" y="226331"/>
                  </a:lnTo>
                  <a:lnTo>
                    <a:pt x="723621" y="226331"/>
                  </a:lnTo>
                  <a:lnTo>
                    <a:pt x="723621" y="29646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574037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8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1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4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3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3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7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4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9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7778" y="191911"/>
            <a:ext cx="9584266" cy="835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111" y="1128889"/>
            <a:ext cx="11446933" cy="5048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11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789F9-F4B1-4A22-9A95-5F72DBDD2526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837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73245" y="6356350"/>
            <a:ext cx="801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7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eru@tass.telkomuniversity.ac.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76046" y="1817620"/>
            <a:ext cx="8739553" cy="1771473"/>
          </a:xfrm>
        </p:spPr>
        <p:txBody>
          <a:bodyPr>
            <a:noAutofit/>
          </a:bodyPr>
          <a:lstStyle/>
          <a:p>
            <a:r>
              <a:rPr lang="en-US" sz="4800" b="1" dirty="0" err="1"/>
              <a:t>Standar</a:t>
            </a:r>
            <a:r>
              <a:rPr lang="en-US" sz="4800" b="1" dirty="0"/>
              <a:t> Audit SI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4708" y="3760301"/>
            <a:ext cx="5310553" cy="460008"/>
          </a:xfrm>
        </p:spPr>
        <p:txBody>
          <a:bodyPr>
            <a:normAutofit/>
          </a:bodyPr>
          <a:lstStyle/>
          <a:p>
            <a:pPr algn="ctr"/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</a:rPr>
              <a:t>Oleh :Tim Dosen MK Pengantar Audit SI</a:t>
            </a:r>
            <a:endParaRPr lang="en-ID" sz="2000" dirty="0"/>
          </a:p>
        </p:txBody>
      </p:sp>
      <p:sp>
        <p:nvSpPr>
          <p:cNvPr id="5" name="Rectangle 4"/>
          <p:cNvSpPr/>
          <p:nvPr/>
        </p:nvSpPr>
        <p:spPr>
          <a:xfrm>
            <a:off x="0" y="5934670"/>
            <a:ext cx="6096000" cy="92333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</a:rPr>
              <a:t>Email	: </a:t>
            </a:r>
            <a:r>
              <a:rPr lang="en-US" altLang="en-US" b="1" dirty="0">
                <a:solidFill>
                  <a:schemeClr val="bg1"/>
                </a:solidFill>
                <a:hlinkClick r:id="rId2"/>
              </a:rPr>
              <a:t>heru@tass.telkomuniversity.ac.id</a:t>
            </a:r>
            <a:endParaRPr lang="en-US" altLang="en-US" b="1" dirty="0">
              <a:solidFill>
                <a:schemeClr val="bg1"/>
              </a:solidFill>
            </a:endParaRPr>
          </a:p>
          <a:p>
            <a:r>
              <a:rPr lang="en-US" altLang="en-US" b="1" dirty="0">
                <a:solidFill>
                  <a:schemeClr val="bg1"/>
                </a:solidFill>
              </a:rPr>
              <a:t>Blog 	: herunugroho.staff.telkomuniversity.ac.id</a:t>
            </a:r>
          </a:p>
          <a:p>
            <a:r>
              <a:rPr lang="en-US" altLang="en-US" b="1" dirty="0" err="1">
                <a:solidFill>
                  <a:schemeClr val="bg1"/>
                </a:solidFill>
              </a:rPr>
              <a:t>Hp</a:t>
            </a:r>
            <a:r>
              <a:rPr lang="en-US" altLang="en-US" b="1" dirty="0">
                <a:solidFill>
                  <a:schemeClr val="bg1"/>
                </a:solidFill>
              </a:rPr>
              <a:t>/WA	: 081394322043	</a:t>
            </a:r>
            <a:endParaRPr lang="en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67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b="1" dirty="0"/>
              <a:t>ISACA IS Auditing Standards</a:t>
            </a:r>
            <a:endParaRPr lang="en-US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en-US" sz="2400" b="1" dirty="0"/>
              <a:t>S6 </a:t>
            </a:r>
            <a:r>
              <a:rPr lang="id-ID" altLang="en-US" sz="2400" b="1" i="1" dirty="0"/>
              <a:t>Performance of Audit Work</a:t>
            </a:r>
            <a:endParaRPr lang="en-US" altLang="en-US" sz="2400" dirty="0"/>
          </a:p>
          <a:p>
            <a:pPr lvl="1" algn="just"/>
            <a:r>
              <a:rPr lang="id-ID" altLang="en-US" dirty="0"/>
              <a:t>Pengawasan-</a:t>
            </a:r>
            <a:r>
              <a:rPr lang="id-ID" altLang="en-US" i="1" dirty="0"/>
              <a:t>staff</a:t>
            </a:r>
            <a:r>
              <a:rPr lang="id-ID" altLang="en-US" dirty="0"/>
              <a:t> audit sistem informasi harus diawasi untuk memberikan keyakinan yang masuk akal bahwa tujuan audit telah sesuai dan standar audit profesional yang ada.</a:t>
            </a:r>
            <a:endParaRPr lang="en-US" altLang="en-US" dirty="0"/>
          </a:p>
          <a:p>
            <a:pPr lvl="1" algn="just"/>
            <a:r>
              <a:rPr lang="id-ID" altLang="en-US" dirty="0"/>
              <a:t>Bukti-Selama berjalannya audit, </a:t>
            </a:r>
            <a:r>
              <a:rPr lang="id-ID" altLang="en-US" i="1" dirty="0"/>
              <a:t>auditor</a:t>
            </a:r>
            <a:r>
              <a:rPr lang="id-ID" altLang="en-US" dirty="0"/>
              <a:t> sistem informasi harus mendapatkan bukti yang cukup, layak dan relevan untuk mencapai tujuan audit. Temuan audit dan kesimpulan didukung oleh analisis yang tepat dan interprestasi terhadap bukti-bukti yang ada.</a:t>
            </a:r>
            <a:endParaRPr lang="en-US" altLang="en-US" dirty="0"/>
          </a:p>
          <a:p>
            <a:pPr lvl="1" algn="just"/>
            <a:r>
              <a:rPr lang="id-ID" altLang="en-US" dirty="0"/>
              <a:t>Dokumentasi-Proses audit harus didokumentasikan, mencakup pelaksanaan kerja audit dan bukti audit untuk mendukung temuan dan kesimpulan </a:t>
            </a:r>
            <a:r>
              <a:rPr lang="id-ID" altLang="en-US" i="1" dirty="0"/>
              <a:t>auditor</a:t>
            </a:r>
            <a:r>
              <a:rPr lang="id-ID" altLang="en-US" dirty="0"/>
              <a:t> sistem informasi. </a:t>
            </a:r>
            <a:endParaRPr lang="en-US" altLang="en-US" dirty="0"/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0433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b="1" dirty="0"/>
              <a:t>ISACA IS Auditing Standards</a:t>
            </a:r>
            <a:endParaRPr lang="en-US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S7 </a:t>
            </a:r>
            <a:r>
              <a:rPr lang="en-US" altLang="en-US" b="1" i="1" dirty="0"/>
              <a:t>Reporting</a:t>
            </a:r>
            <a:endParaRPr lang="en-US" altLang="en-US" dirty="0"/>
          </a:p>
          <a:p>
            <a:pPr lvl="1"/>
            <a:r>
              <a:rPr lang="en-US" altLang="en-US" i="1" dirty="0"/>
              <a:t>Audito</a:t>
            </a:r>
            <a:r>
              <a:rPr lang="en-US" altLang="en-US" dirty="0"/>
              <a:t>r </a:t>
            </a: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menyajikan</a:t>
            </a:r>
            <a:r>
              <a:rPr lang="en-US" altLang="en-US" dirty="0"/>
              <a:t> </a:t>
            </a:r>
            <a:r>
              <a:rPr lang="en-US" altLang="en-US" dirty="0" err="1"/>
              <a:t>laporan</a:t>
            </a:r>
            <a:r>
              <a:rPr lang="en-US" altLang="en-US" dirty="0"/>
              <a:t>,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pola</a:t>
            </a:r>
            <a:r>
              <a:rPr lang="en-US" altLang="en-US" dirty="0"/>
              <a:t> yang </a:t>
            </a:r>
            <a:r>
              <a:rPr lang="en-US" altLang="en-US" dirty="0" err="1"/>
              <a:t>tepat</a:t>
            </a:r>
            <a:r>
              <a:rPr lang="en-US" altLang="en-US" dirty="0"/>
              <a:t>, </a:t>
            </a:r>
            <a:r>
              <a:rPr lang="en-US" altLang="en-US" dirty="0" err="1"/>
              <a:t>atas</a:t>
            </a:r>
            <a:r>
              <a:rPr lang="en-US" altLang="en-US" dirty="0"/>
              <a:t> </a:t>
            </a:r>
            <a:r>
              <a:rPr lang="en-US" altLang="en-US" dirty="0" err="1"/>
              <a:t>penyelesaian</a:t>
            </a:r>
            <a:r>
              <a:rPr lang="en-US" altLang="en-US" dirty="0"/>
              <a:t> audit.</a:t>
            </a:r>
          </a:p>
          <a:p>
            <a:pPr lvl="1"/>
            <a:r>
              <a:rPr lang="en-US" altLang="en-US" dirty="0" err="1"/>
              <a:t>Laporan</a:t>
            </a:r>
            <a:r>
              <a:rPr lang="en-US" altLang="en-US" dirty="0"/>
              <a:t> audit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berisikan</a:t>
            </a:r>
            <a:r>
              <a:rPr lang="en-US" altLang="en-US" dirty="0"/>
              <a:t> </a:t>
            </a:r>
            <a:r>
              <a:rPr lang="en-US" altLang="en-US" dirty="0" err="1"/>
              <a:t>ruang</a:t>
            </a:r>
            <a:r>
              <a:rPr lang="en-US" altLang="en-US" dirty="0"/>
              <a:t> </a:t>
            </a:r>
            <a:r>
              <a:rPr lang="en-US" altLang="en-US" dirty="0" err="1"/>
              <a:t>lingkup</a:t>
            </a:r>
            <a:r>
              <a:rPr lang="en-US" altLang="en-US" dirty="0"/>
              <a:t>, </a:t>
            </a:r>
            <a:r>
              <a:rPr lang="en-US" altLang="en-US" dirty="0" err="1"/>
              <a:t>tujuan</a:t>
            </a:r>
            <a:r>
              <a:rPr lang="en-US" altLang="en-US" dirty="0"/>
              <a:t>, </a:t>
            </a:r>
            <a:r>
              <a:rPr lang="en-US" altLang="en-US" dirty="0" err="1"/>
              <a:t>periode</a:t>
            </a:r>
            <a:r>
              <a:rPr lang="en-US" altLang="en-US" dirty="0"/>
              <a:t> </a:t>
            </a:r>
            <a:r>
              <a:rPr lang="en-US" altLang="en-US" dirty="0" err="1"/>
              <a:t>peliputan</a:t>
            </a:r>
            <a:r>
              <a:rPr lang="en-US" altLang="en-US" dirty="0"/>
              <a:t>, </a:t>
            </a:r>
            <a:r>
              <a:rPr lang="en-US" altLang="en-US" dirty="0" err="1"/>
              <a:t>waktu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tingkatan</a:t>
            </a:r>
            <a:r>
              <a:rPr lang="en-US" altLang="en-US" dirty="0"/>
              <a:t> </a:t>
            </a:r>
            <a:r>
              <a:rPr lang="en-US" altLang="en-US" dirty="0" err="1"/>
              <a:t>kerja</a:t>
            </a:r>
            <a:r>
              <a:rPr lang="en-US" altLang="en-US" dirty="0"/>
              <a:t> audit yang </a:t>
            </a:r>
            <a:r>
              <a:rPr lang="en-US" altLang="en-US" dirty="0" err="1"/>
              <a:t>dilaksanakan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 err="1"/>
              <a:t>Laporan</a:t>
            </a:r>
            <a:r>
              <a:rPr lang="en-US" altLang="en-US" dirty="0"/>
              <a:t> audit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berisikan</a:t>
            </a:r>
            <a:r>
              <a:rPr lang="en-US" altLang="en-US" dirty="0"/>
              <a:t> </a:t>
            </a:r>
            <a:r>
              <a:rPr lang="en-US" altLang="en-US" dirty="0" err="1"/>
              <a:t>temuan</a:t>
            </a:r>
            <a:r>
              <a:rPr lang="en-US" altLang="en-US" dirty="0"/>
              <a:t>, </a:t>
            </a:r>
            <a:r>
              <a:rPr lang="en-US" altLang="en-US" dirty="0" err="1"/>
              <a:t>kesimpulan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rekomendasikan</a:t>
            </a:r>
            <a:r>
              <a:rPr lang="en-US" altLang="en-US" dirty="0"/>
              <a:t> </a:t>
            </a:r>
            <a:r>
              <a:rPr lang="en-US" altLang="en-US" dirty="0" err="1"/>
              <a:t>serta</a:t>
            </a:r>
            <a:r>
              <a:rPr lang="en-US" altLang="en-US" dirty="0"/>
              <a:t> </a:t>
            </a:r>
            <a:r>
              <a:rPr lang="en-US" altLang="en-US" dirty="0" err="1"/>
              <a:t>berbagai</a:t>
            </a:r>
            <a:r>
              <a:rPr lang="en-US" altLang="en-US" dirty="0"/>
              <a:t> </a:t>
            </a:r>
            <a:r>
              <a:rPr lang="en-US" altLang="en-US" dirty="0" err="1"/>
              <a:t>pesan</a:t>
            </a:r>
            <a:r>
              <a:rPr lang="en-US" altLang="en-US" dirty="0"/>
              <a:t>, </a:t>
            </a:r>
            <a:r>
              <a:rPr lang="en-US" altLang="en-US" dirty="0" err="1"/>
              <a:t>kualifikasi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batasan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ruang</a:t>
            </a:r>
            <a:r>
              <a:rPr lang="en-US" altLang="en-US" dirty="0"/>
              <a:t> </a:t>
            </a:r>
            <a:r>
              <a:rPr lang="en-US" altLang="en-US" dirty="0" err="1"/>
              <a:t>lingkup</a:t>
            </a:r>
            <a:r>
              <a:rPr lang="en-US" altLang="en-US" dirty="0"/>
              <a:t> </a:t>
            </a:r>
            <a:r>
              <a:rPr lang="en-US" altLang="en-US" dirty="0" err="1"/>
              <a:t>bahwa</a:t>
            </a:r>
            <a:r>
              <a:rPr lang="en-US" altLang="en-US" dirty="0"/>
              <a:t> </a:t>
            </a:r>
            <a:r>
              <a:rPr lang="en-US" altLang="en-US" i="1" dirty="0"/>
              <a:t>auditor </a:t>
            </a: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</a:t>
            </a:r>
            <a:r>
              <a:rPr lang="en-US" altLang="en-US" dirty="0" err="1"/>
              <a:t>bertanggung</a:t>
            </a:r>
            <a:r>
              <a:rPr lang="en-US" altLang="en-US" dirty="0"/>
              <a:t> </a:t>
            </a:r>
            <a:r>
              <a:rPr lang="en-US" altLang="en-US" dirty="0" err="1"/>
              <a:t>jawab</a:t>
            </a:r>
            <a:r>
              <a:rPr lang="en-US" altLang="en-US" dirty="0"/>
              <a:t> </a:t>
            </a:r>
            <a:r>
              <a:rPr lang="en-US" altLang="en-US" dirty="0" err="1"/>
              <a:t>terhadap</a:t>
            </a:r>
            <a:r>
              <a:rPr lang="en-US" altLang="en-US" dirty="0"/>
              <a:t> audit.</a:t>
            </a:r>
          </a:p>
          <a:p>
            <a:pPr lvl="1"/>
            <a:r>
              <a:rPr lang="en-US" altLang="en-US" i="1" dirty="0"/>
              <a:t>Auditor</a:t>
            </a:r>
            <a:r>
              <a:rPr lang="en-US" altLang="en-US" dirty="0"/>
              <a:t> </a:t>
            </a: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memiliki</a:t>
            </a:r>
            <a:r>
              <a:rPr lang="en-US" altLang="en-US" dirty="0"/>
              <a:t> </a:t>
            </a:r>
            <a:r>
              <a:rPr lang="en-US" altLang="en-US" dirty="0" err="1"/>
              <a:t>bukti</a:t>
            </a:r>
            <a:r>
              <a:rPr lang="en-US" altLang="en-US" dirty="0"/>
              <a:t> yang </a:t>
            </a:r>
            <a:r>
              <a:rPr lang="en-US" altLang="en-US" dirty="0" err="1"/>
              <a:t>cukup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tepat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mendukung</a:t>
            </a:r>
            <a:r>
              <a:rPr lang="en-US" altLang="en-US" dirty="0"/>
              <a:t> </a:t>
            </a:r>
            <a:r>
              <a:rPr lang="en-US" altLang="en-US" dirty="0" err="1"/>
              <a:t>hasil</a:t>
            </a:r>
            <a:r>
              <a:rPr lang="en-US" altLang="en-US" dirty="0"/>
              <a:t> </a:t>
            </a:r>
            <a:r>
              <a:rPr lang="en-US" altLang="en-US" dirty="0" err="1"/>
              <a:t>pelaporan</a:t>
            </a:r>
            <a:r>
              <a:rPr lang="id-ID" altLang="en-US" dirty="0"/>
              <a:t>.</a:t>
            </a:r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432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3600" b="1" cap="all" dirty="0"/>
              <a:t>STANDARD AUDIT SI - IASII</a:t>
            </a:r>
            <a:endParaRPr lang="en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D" dirty="0" err="1"/>
              <a:t>Standar</a:t>
            </a:r>
            <a:r>
              <a:rPr lang="en-ID" dirty="0"/>
              <a:t>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(SASI) IASII </a:t>
            </a:r>
            <a:r>
              <a:rPr lang="en-ID" dirty="0" err="1"/>
              <a:t>diresmikan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Rapat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IASII </a:t>
            </a:r>
            <a:r>
              <a:rPr lang="en-ID" dirty="0" err="1"/>
              <a:t>Tahun</a:t>
            </a:r>
            <a:r>
              <a:rPr lang="en-ID" dirty="0"/>
              <a:t> 2006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tanggal</a:t>
            </a:r>
            <a:r>
              <a:rPr lang="en-ID" dirty="0"/>
              <a:t> 25 </a:t>
            </a:r>
            <a:r>
              <a:rPr lang="en-ID" dirty="0" err="1"/>
              <a:t>Februari</a:t>
            </a:r>
            <a:r>
              <a:rPr lang="en-ID" dirty="0"/>
              <a:t> 2006 </a:t>
            </a:r>
            <a:r>
              <a:rPr lang="en-ID" dirty="0" err="1"/>
              <a:t>pukul</a:t>
            </a:r>
            <a:r>
              <a:rPr lang="en-ID" dirty="0"/>
              <a:t> 11.00 WIB </a:t>
            </a:r>
            <a:r>
              <a:rPr lang="en-ID" dirty="0" err="1"/>
              <a:t>bertempat</a:t>
            </a:r>
            <a:r>
              <a:rPr lang="en-ID" dirty="0"/>
              <a:t> di Jakarta. </a:t>
            </a:r>
          </a:p>
          <a:p>
            <a:pPr algn="just"/>
            <a:r>
              <a:rPr lang="en-ID" dirty="0"/>
              <a:t>SASI IASII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seluruh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IASII (</a:t>
            </a:r>
            <a:r>
              <a:rPr lang="en-ID" dirty="0" err="1"/>
              <a:t>sesuai</a:t>
            </a:r>
            <a:r>
              <a:rPr lang="en-ID" dirty="0"/>
              <a:t> AD/ART IASII) yang </a:t>
            </a:r>
            <a:r>
              <a:rPr lang="en-ID" dirty="0" err="1"/>
              <a:t>melaksanakan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. </a:t>
            </a:r>
          </a:p>
          <a:p>
            <a:pPr algn="just"/>
            <a:r>
              <a:rPr lang="en-ID" dirty="0" err="1"/>
              <a:t>Standar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dirty="0" err="1"/>
              <a:t>efektif</a:t>
            </a:r>
            <a:r>
              <a:rPr lang="en-ID" dirty="0"/>
              <a:t> </a:t>
            </a:r>
            <a:r>
              <a:rPr lang="en-ID" dirty="0" err="1"/>
              <a:t>sejak</a:t>
            </a:r>
            <a:r>
              <a:rPr lang="en-ID" dirty="0"/>
              <a:t> </a:t>
            </a:r>
            <a:r>
              <a:rPr lang="en-ID" dirty="0" err="1"/>
              <a:t>tanggal</a:t>
            </a:r>
            <a:r>
              <a:rPr lang="en-ID" dirty="0"/>
              <a:t> 01 </a:t>
            </a:r>
            <a:r>
              <a:rPr lang="en-ID" dirty="0" err="1"/>
              <a:t>Januari</a:t>
            </a:r>
            <a:r>
              <a:rPr lang="en-ID" dirty="0"/>
              <a:t> 2007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diterapkan</a:t>
            </a:r>
            <a:r>
              <a:rPr lang="en-ID" dirty="0"/>
              <a:t> </a:t>
            </a:r>
            <a:r>
              <a:rPr lang="en-ID" dirty="0" err="1"/>
              <a:t>sebelum</a:t>
            </a:r>
            <a:r>
              <a:rPr lang="en-ID" dirty="0"/>
              <a:t> </a:t>
            </a:r>
            <a:r>
              <a:rPr lang="en-ID" dirty="0" err="1"/>
              <a:t>tanggal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80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b="1" cap="all" dirty="0"/>
              <a:t>STANDARD AUDIT SI - IASII</a:t>
            </a:r>
            <a:endParaRPr lang="en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661492"/>
              </p:ext>
            </p:extLst>
          </p:nvPr>
        </p:nvGraphicFramePr>
        <p:xfrm>
          <a:off x="395288" y="1128713"/>
          <a:ext cx="11447462" cy="504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426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b="1" cap="all" dirty="0"/>
              <a:t>STANDARD AUDIT SI - IASII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fontAlgn="base"/>
            <a:r>
              <a:rPr lang="en-ID" b="1" dirty="0"/>
              <a:t>S-1          </a:t>
            </a:r>
            <a:r>
              <a:rPr lang="en-ID" b="1" dirty="0" err="1"/>
              <a:t>Penugasan</a:t>
            </a:r>
            <a:r>
              <a:rPr lang="en-ID" b="1" dirty="0"/>
              <a:t> Audit</a:t>
            </a:r>
            <a:endParaRPr lang="en-ID" dirty="0"/>
          </a:p>
          <a:p>
            <a:pPr algn="just" fontAlgn="base"/>
            <a:r>
              <a:rPr lang="en-ID" b="1" dirty="0"/>
              <a:t>S-1.1       </a:t>
            </a:r>
            <a:r>
              <a:rPr lang="en-ID" b="1" dirty="0" err="1"/>
              <a:t>Tanggung</a:t>
            </a:r>
            <a:r>
              <a:rPr lang="en-ID" b="1" dirty="0"/>
              <a:t> </a:t>
            </a:r>
            <a:r>
              <a:rPr lang="en-ID" b="1" dirty="0" err="1"/>
              <a:t>Jawab</a:t>
            </a:r>
            <a:r>
              <a:rPr lang="en-ID" b="1" dirty="0"/>
              <a:t>, </a:t>
            </a:r>
            <a:r>
              <a:rPr lang="en-ID" b="1" dirty="0" err="1"/>
              <a:t>Wewenang</a:t>
            </a:r>
            <a:r>
              <a:rPr lang="en-ID" b="1" dirty="0"/>
              <a:t> </a:t>
            </a:r>
            <a:r>
              <a:rPr lang="en-ID" b="1" dirty="0" err="1"/>
              <a:t>dan</a:t>
            </a:r>
            <a:r>
              <a:rPr lang="en-ID" b="1" dirty="0"/>
              <a:t> </a:t>
            </a:r>
            <a:r>
              <a:rPr lang="en-ID" b="1" dirty="0" err="1"/>
              <a:t>Akuntabilitas</a:t>
            </a:r>
            <a:endParaRPr lang="en-ID" dirty="0"/>
          </a:p>
          <a:p>
            <a:pPr algn="just" fontAlgn="base"/>
            <a:r>
              <a:rPr lang="en-ID" dirty="0" err="1"/>
              <a:t>Tanggung</a:t>
            </a:r>
            <a:r>
              <a:rPr lang="en-ID" dirty="0"/>
              <a:t> </a:t>
            </a:r>
            <a:r>
              <a:rPr lang="en-ID" dirty="0" err="1"/>
              <a:t>jawab</a:t>
            </a:r>
            <a:r>
              <a:rPr lang="en-ID" dirty="0"/>
              <a:t>, </a:t>
            </a:r>
            <a:r>
              <a:rPr lang="en-ID" dirty="0" err="1"/>
              <a:t>wewenang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akuntabilitas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auditor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dinyatakan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jelas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formal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tertulis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piagam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surat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disetujui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bersama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auditor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pemberi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.</a:t>
            </a:r>
          </a:p>
          <a:p>
            <a:pPr algn="just" fontAlgn="base"/>
            <a:r>
              <a:rPr lang="en-ID" b="1" dirty="0"/>
              <a:t>S-2          </a:t>
            </a:r>
            <a:r>
              <a:rPr lang="en-ID" b="1" dirty="0" err="1"/>
              <a:t>Independensi</a:t>
            </a:r>
            <a:r>
              <a:rPr lang="en-ID" b="1" dirty="0"/>
              <a:t> &amp; </a:t>
            </a:r>
            <a:r>
              <a:rPr lang="en-ID" b="1" dirty="0" err="1"/>
              <a:t>Obyektifitas</a:t>
            </a:r>
            <a:endParaRPr lang="en-ID" dirty="0"/>
          </a:p>
          <a:p>
            <a:pPr algn="just" fontAlgn="base"/>
            <a:r>
              <a:rPr lang="en-ID" b="1" dirty="0"/>
              <a:t>S-2.1       </a:t>
            </a:r>
            <a:r>
              <a:rPr lang="en-ID" b="1" dirty="0" err="1"/>
              <a:t>Independensi</a:t>
            </a:r>
            <a:endParaRPr lang="en-ID" dirty="0"/>
          </a:p>
          <a:p>
            <a:pPr algn="just" fontAlgn="base"/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yang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, auditor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menjaga</a:t>
            </a:r>
            <a:r>
              <a:rPr lang="en-ID" dirty="0"/>
              <a:t> </a:t>
            </a:r>
            <a:r>
              <a:rPr lang="en-ID" dirty="0" err="1"/>
              <a:t>independensinya</a:t>
            </a:r>
            <a:r>
              <a:rPr lang="en-ID" dirty="0"/>
              <a:t>,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faktual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penampilan</a:t>
            </a:r>
            <a:r>
              <a:rPr lang="en-ID" dirty="0"/>
              <a:t>,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yang </a:t>
            </a:r>
            <a:r>
              <a:rPr lang="en-ID" dirty="0" err="1"/>
              <a:t>diaudit</a:t>
            </a:r>
            <a:r>
              <a:rPr lang="en-ID" dirty="0"/>
              <a:t>.</a:t>
            </a:r>
          </a:p>
          <a:p>
            <a:pPr algn="just" fontAlgn="base"/>
            <a:r>
              <a:rPr lang="en-ID" b="1" dirty="0"/>
              <a:t>S-2.2       </a:t>
            </a:r>
            <a:r>
              <a:rPr lang="en-ID" b="1" dirty="0" err="1"/>
              <a:t>Obyektifitas</a:t>
            </a:r>
            <a:endParaRPr lang="en-ID" dirty="0"/>
          </a:p>
          <a:p>
            <a:pPr algn="just" fontAlgn="base"/>
            <a:r>
              <a:rPr lang="en-ID" dirty="0"/>
              <a:t>Auditor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menjaga</a:t>
            </a:r>
            <a:r>
              <a:rPr lang="en-ID" dirty="0"/>
              <a:t> </a:t>
            </a:r>
            <a:r>
              <a:rPr lang="en-ID" dirty="0" err="1"/>
              <a:t>obyektifitasnya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merencanakan</a:t>
            </a:r>
            <a:r>
              <a:rPr lang="en-ID" dirty="0"/>
              <a:t>, </a:t>
            </a:r>
            <a:r>
              <a:rPr lang="en-ID" dirty="0" err="1"/>
              <a:t>melaksanakan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melaporkan</a:t>
            </a:r>
            <a:r>
              <a:rPr lang="en-ID" dirty="0"/>
              <a:t>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.</a:t>
            </a:r>
          </a:p>
          <a:p>
            <a:pPr algn="just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14640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ID" b="1" dirty="0"/>
              <a:t>S-3          </a:t>
            </a:r>
            <a:r>
              <a:rPr lang="en-ID" b="1" dirty="0" err="1"/>
              <a:t>Profesionalisme</a:t>
            </a:r>
            <a:r>
              <a:rPr lang="en-ID" b="1" dirty="0"/>
              <a:t> &amp; </a:t>
            </a:r>
            <a:r>
              <a:rPr lang="en-ID" b="1" dirty="0" err="1"/>
              <a:t>Kompetensi</a:t>
            </a:r>
            <a:endParaRPr lang="en-ID" dirty="0"/>
          </a:p>
          <a:p>
            <a:pPr fontAlgn="base"/>
            <a:r>
              <a:rPr lang="en-ID" b="1" dirty="0"/>
              <a:t>S-3.1       </a:t>
            </a:r>
            <a:r>
              <a:rPr lang="en-ID" b="1" dirty="0" err="1"/>
              <a:t>Profesionalisme</a:t>
            </a:r>
            <a:endParaRPr lang="en-ID" dirty="0"/>
          </a:p>
          <a:p>
            <a:pPr fontAlgn="base"/>
            <a:r>
              <a:rPr lang="en-ID" dirty="0"/>
              <a:t>Auditor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memenuhi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standar</a:t>
            </a:r>
            <a:r>
              <a:rPr lang="en-ID" dirty="0"/>
              <a:t> audit yang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menerapkan</a:t>
            </a:r>
            <a:r>
              <a:rPr lang="en-ID" dirty="0"/>
              <a:t> </a:t>
            </a:r>
            <a:r>
              <a:rPr lang="en-ID" dirty="0" err="1"/>
              <a:t>kecermatan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ketrampilan</a:t>
            </a:r>
            <a:r>
              <a:rPr lang="en-ID" dirty="0"/>
              <a:t> </a:t>
            </a:r>
            <a:r>
              <a:rPr lang="en-ID" dirty="0" err="1"/>
              <a:t>profesionalnya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merencanakan</a:t>
            </a:r>
            <a:r>
              <a:rPr lang="en-ID" dirty="0"/>
              <a:t>, </a:t>
            </a:r>
            <a:r>
              <a:rPr lang="en-ID" dirty="0" err="1"/>
              <a:t>melaksanakan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melaporkan</a:t>
            </a:r>
            <a:r>
              <a:rPr lang="en-ID" dirty="0"/>
              <a:t>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.</a:t>
            </a:r>
          </a:p>
          <a:p>
            <a:pPr fontAlgn="base"/>
            <a:r>
              <a:rPr lang="en-ID" b="1" dirty="0"/>
              <a:t>S-3.2       </a:t>
            </a:r>
            <a:r>
              <a:rPr lang="en-ID" b="1" dirty="0" err="1"/>
              <a:t>Kompetensi</a:t>
            </a:r>
            <a:endParaRPr lang="en-ID" dirty="0"/>
          </a:p>
          <a:p>
            <a:pPr fontAlgn="base"/>
            <a:r>
              <a:rPr lang="en-ID" dirty="0"/>
              <a:t>Auditor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,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kolektif</a:t>
            </a:r>
            <a:r>
              <a:rPr lang="en-ID" dirty="0"/>
              <a:t>,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memperoleh</a:t>
            </a:r>
            <a:r>
              <a:rPr lang="en-ID" dirty="0"/>
              <a:t> </a:t>
            </a:r>
            <a:r>
              <a:rPr lang="en-ID" dirty="0" err="1"/>
              <a:t>pengetahuan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keahlian</a:t>
            </a:r>
            <a:r>
              <a:rPr lang="en-ID" dirty="0"/>
              <a:t> yang </a:t>
            </a:r>
            <a:r>
              <a:rPr lang="en-ID" dirty="0" err="1"/>
              <a:t>diperlukan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melaksanakan</a:t>
            </a:r>
            <a:r>
              <a:rPr lang="en-ID" dirty="0"/>
              <a:t>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.</a:t>
            </a:r>
          </a:p>
          <a:p>
            <a:pPr fontAlgn="base"/>
            <a:r>
              <a:rPr lang="en-ID" b="1" dirty="0"/>
              <a:t>S-3.3       </a:t>
            </a:r>
            <a:r>
              <a:rPr lang="en-ID" b="1" dirty="0" err="1"/>
              <a:t>Pendidikan</a:t>
            </a:r>
            <a:r>
              <a:rPr lang="en-ID" b="1" dirty="0"/>
              <a:t> </a:t>
            </a:r>
            <a:r>
              <a:rPr lang="en-ID" b="1" dirty="0" err="1"/>
              <a:t>Profesi</a:t>
            </a:r>
            <a:r>
              <a:rPr lang="en-ID" b="1" dirty="0"/>
              <a:t> </a:t>
            </a:r>
            <a:r>
              <a:rPr lang="en-ID" b="1" dirty="0" err="1"/>
              <a:t>Berkelanjutan</a:t>
            </a:r>
            <a:endParaRPr lang="en-ID" dirty="0"/>
          </a:p>
          <a:p>
            <a:pPr fontAlgn="base"/>
            <a:r>
              <a:rPr lang="en-ID" dirty="0"/>
              <a:t>Auditor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pengetahuan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keahlian</a:t>
            </a:r>
            <a:r>
              <a:rPr lang="en-ID" dirty="0"/>
              <a:t> yang </a:t>
            </a:r>
            <a:r>
              <a:rPr lang="en-ID" dirty="0" err="1"/>
              <a:t>diperlukan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melaksanakan</a:t>
            </a:r>
            <a:r>
              <a:rPr lang="en-ID" dirty="0"/>
              <a:t>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pendidikan</a:t>
            </a:r>
            <a:r>
              <a:rPr lang="en-ID" dirty="0"/>
              <a:t> </a:t>
            </a:r>
            <a:r>
              <a:rPr lang="en-ID" dirty="0" err="1"/>
              <a:t>profesi</a:t>
            </a:r>
            <a:r>
              <a:rPr lang="en-ID" dirty="0"/>
              <a:t> </a:t>
            </a:r>
            <a:r>
              <a:rPr lang="en-ID" dirty="0" err="1"/>
              <a:t>berkelanjutan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37676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n-ID" b="1" dirty="0"/>
              <a:t>S-4          </a:t>
            </a:r>
            <a:r>
              <a:rPr lang="en-ID" b="1" dirty="0" err="1"/>
              <a:t>Perencanaan</a:t>
            </a:r>
            <a:endParaRPr lang="en-ID" dirty="0"/>
          </a:p>
          <a:p>
            <a:pPr fontAlgn="base"/>
            <a:r>
              <a:rPr lang="en-ID" b="1" dirty="0"/>
              <a:t>S-4.1       </a:t>
            </a:r>
            <a:r>
              <a:rPr lang="en-ID" b="1" dirty="0" err="1"/>
              <a:t>Perencanaan</a:t>
            </a:r>
            <a:r>
              <a:rPr lang="en-ID" b="1" dirty="0"/>
              <a:t> Audit</a:t>
            </a:r>
            <a:endParaRPr lang="en-ID" dirty="0"/>
          </a:p>
          <a:p>
            <a:pPr fontAlgn="base"/>
            <a:r>
              <a:rPr lang="en-ID" dirty="0"/>
              <a:t>Auditor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merencanakan</a:t>
            </a:r>
            <a:r>
              <a:rPr lang="en-ID" dirty="0"/>
              <a:t>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 agar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mencapai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audit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memenuhi</a:t>
            </a:r>
            <a:r>
              <a:rPr lang="en-ID" dirty="0"/>
              <a:t> </a:t>
            </a:r>
            <a:r>
              <a:rPr lang="en-ID" dirty="0" err="1"/>
              <a:t>standar</a:t>
            </a:r>
            <a:r>
              <a:rPr lang="en-ID" dirty="0"/>
              <a:t> audit yang </a:t>
            </a:r>
            <a:r>
              <a:rPr lang="en-ID" dirty="0" err="1"/>
              <a:t>berlaku</a:t>
            </a:r>
            <a:r>
              <a:rPr lang="en-ID" dirty="0"/>
              <a:t>.</a:t>
            </a:r>
          </a:p>
          <a:p>
            <a:pPr fontAlgn="base"/>
            <a:r>
              <a:rPr lang="en-ID" b="1" dirty="0"/>
              <a:t>S-5          </a:t>
            </a:r>
            <a:r>
              <a:rPr lang="en-ID" b="1" dirty="0" err="1"/>
              <a:t>Pelaksanaan</a:t>
            </a:r>
            <a:endParaRPr lang="en-ID" dirty="0"/>
          </a:p>
          <a:p>
            <a:pPr fontAlgn="base"/>
            <a:r>
              <a:rPr lang="en-ID" b="1" dirty="0"/>
              <a:t>S-5.1       </a:t>
            </a:r>
            <a:r>
              <a:rPr lang="en-ID" b="1" dirty="0" err="1"/>
              <a:t>Pengawasan</a:t>
            </a:r>
            <a:endParaRPr lang="en-ID" dirty="0"/>
          </a:p>
          <a:p>
            <a:pPr fontAlgn="base"/>
            <a:r>
              <a:rPr lang="en-ID" dirty="0" err="1"/>
              <a:t>Staf</a:t>
            </a:r>
            <a:r>
              <a:rPr lang="en-ID" dirty="0"/>
              <a:t>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disupervisi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keyakinan</a:t>
            </a:r>
            <a:r>
              <a:rPr lang="en-ID" dirty="0"/>
              <a:t> yang </a:t>
            </a:r>
            <a:r>
              <a:rPr lang="en-ID" dirty="0" err="1"/>
              <a:t>memadai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tercapai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standar</a:t>
            </a:r>
            <a:r>
              <a:rPr lang="en-ID" dirty="0"/>
              <a:t> audit yang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dipenuhi</a:t>
            </a:r>
            <a:r>
              <a:rPr lang="en-ID" dirty="0"/>
              <a:t>.</a:t>
            </a:r>
          </a:p>
          <a:p>
            <a:pPr fontAlgn="base"/>
            <a:r>
              <a:rPr lang="en-ID" b="1" dirty="0"/>
              <a:t>S-5.2       </a:t>
            </a:r>
            <a:r>
              <a:rPr lang="en-ID" b="1" dirty="0" err="1"/>
              <a:t>Bukti-bukti</a:t>
            </a:r>
            <a:r>
              <a:rPr lang="en-ID" b="1" dirty="0"/>
              <a:t> Audit</a:t>
            </a:r>
            <a:endParaRPr lang="en-ID" dirty="0"/>
          </a:p>
          <a:p>
            <a:pPr fontAlgn="base"/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melaksanakan</a:t>
            </a:r>
            <a:r>
              <a:rPr lang="en-ID" dirty="0"/>
              <a:t>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, auditor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memperoleh</a:t>
            </a:r>
            <a:r>
              <a:rPr lang="en-ID" dirty="0"/>
              <a:t> </a:t>
            </a:r>
            <a:r>
              <a:rPr lang="en-ID" dirty="0" err="1"/>
              <a:t>bukti-bukti</a:t>
            </a:r>
            <a:r>
              <a:rPr lang="en-ID" dirty="0"/>
              <a:t> audit yang </a:t>
            </a:r>
            <a:r>
              <a:rPr lang="en-ID" dirty="0" err="1"/>
              <a:t>cukup</a:t>
            </a:r>
            <a:r>
              <a:rPr lang="en-ID" dirty="0"/>
              <a:t>,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diandalkan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bermanfaat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mencapai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efektif</a:t>
            </a:r>
            <a:r>
              <a:rPr lang="en-ID" dirty="0"/>
              <a:t>. </a:t>
            </a:r>
            <a:r>
              <a:rPr lang="en-ID" dirty="0" err="1"/>
              <a:t>Temuan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kesimpulan</a:t>
            </a:r>
            <a:r>
              <a:rPr lang="en-ID" dirty="0"/>
              <a:t>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didukung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analisis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interpretasi</a:t>
            </a:r>
            <a:r>
              <a:rPr lang="en-ID" dirty="0"/>
              <a:t> yang </a:t>
            </a:r>
            <a:r>
              <a:rPr lang="en-ID" dirty="0" err="1"/>
              <a:t>memadai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bukti-bukti</a:t>
            </a:r>
            <a:r>
              <a:rPr lang="en-ID" dirty="0"/>
              <a:t> audit </a:t>
            </a:r>
            <a:r>
              <a:rPr lang="en-ID" dirty="0" err="1"/>
              <a:t>tersebut</a:t>
            </a:r>
            <a:r>
              <a:rPr lang="en-ID" dirty="0"/>
              <a:t>.</a:t>
            </a:r>
          </a:p>
          <a:p>
            <a:pPr fontAlgn="base"/>
            <a:r>
              <a:rPr lang="en-ID" b="1" dirty="0"/>
              <a:t>S-5.3       </a:t>
            </a:r>
            <a:r>
              <a:rPr lang="en-ID" b="1" dirty="0" err="1"/>
              <a:t>Kertas</a:t>
            </a:r>
            <a:r>
              <a:rPr lang="en-ID" b="1" dirty="0"/>
              <a:t> </a:t>
            </a:r>
            <a:r>
              <a:rPr lang="en-ID" b="1" dirty="0" err="1"/>
              <a:t>Kerja</a:t>
            </a:r>
            <a:r>
              <a:rPr lang="en-ID" b="1" dirty="0"/>
              <a:t> Audit</a:t>
            </a:r>
          </a:p>
          <a:p>
            <a:pPr fontAlgn="base"/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melaksanakan</a:t>
            </a:r>
            <a:r>
              <a:rPr lang="en-ID" dirty="0"/>
              <a:t>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, auditor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mendokumentasikan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sistematis</a:t>
            </a:r>
            <a:r>
              <a:rPr lang="en-ID" dirty="0"/>
              <a:t> </a:t>
            </a:r>
            <a:r>
              <a:rPr lang="en-ID" dirty="0" err="1"/>
              <a:t>seluruh</a:t>
            </a:r>
            <a:r>
              <a:rPr lang="en-ID" dirty="0"/>
              <a:t> </a:t>
            </a:r>
            <a:r>
              <a:rPr lang="en-ID" dirty="0" err="1"/>
              <a:t>bukti-bukti</a:t>
            </a:r>
            <a:r>
              <a:rPr lang="en-ID" dirty="0"/>
              <a:t> audit yang </a:t>
            </a:r>
            <a:r>
              <a:rPr lang="en-ID" dirty="0" err="1"/>
              <a:t>diperoleh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analisis</a:t>
            </a:r>
            <a:r>
              <a:rPr lang="en-ID" dirty="0"/>
              <a:t> yang </a:t>
            </a:r>
            <a:r>
              <a:rPr lang="en-ID" dirty="0" err="1"/>
              <a:t>dilakukannya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65555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ID" b="1" dirty="0"/>
              <a:t>S-6          </a:t>
            </a:r>
            <a:r>
              <a:rPr lang="en-ID" b="1" dirty="0" err="1"/>
              <a:t>Pelaporan</a:t>
            </a:r>
            <a:endParaRPr lang="en-ID" dirty="0"/>
          </a:p>
          <a:p>
            <a:pPr fontAlgn="base"/>
            <a:r>
              <a:rPr lang="en-ID" b="1" dirty="0"/>
              <a:t>S-6.1       </a:t>
            </a:r>
            <a:r>
              <a:rPr lang="en-ID" b="1" dirty="0" err="1"/>
              <a:t>Laporan</a:t>
            </a:r>
            <a:r>
              <a:rPr lang="en-ID" b="1" dirty="0"/>
              <a:t> Audit</a:t>
            </a:r>
            <a:endParaRPr lang="en-ID" dirty="0"/>
          </a:p>
          <a:p>
            <a:pPr fontAlgn="base"/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menyelesaikan</a:t>
            </a:r>
            <a:r>
              <a:rPr lang="en-ID" dirty="0"/>
              <a:t> </a:t>
            </a:r>
            <a:r>
              <a:rPr lang="en-ID" dirty="0" err="1"/>
              <a:t>pelaksanaan</a:t>
            </a:r>
            <a:r>
              <a:rPr lang="en-ID" dirty="0"/>
              <a:t>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, auditor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yang </a:t>
            </a:r>
            <a:r>
              <a:rPr lang="en-ID" dirty="0" err="1"/>
              <a:t>memadai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pihak-pihak</a:t>
            </a:r>
            <a:r>
              <a:rPr lang="en-ID" dirty="0"/>
              <a:t> yang </a:t>
            </a:r>
            <a:r>
              <a:rPr lang="en-ID" dirty="0" err="1"/>
              <a:t>berhak</a:t>
            </a:r>
            <a:r>
              <a:rPr lang="en-ID" dirty="0"/>
              <a:t> </a:t>
            </a:r>
            <a:r>
              <a:rPr lang="en-ID" dirty="0" err="1"/>
              <a:t>menerima</a:t>
            </a:r>
            <a:r>
              <a:rPr lang="en-ID" dirty="0"/>
              <a:t>. </a:t>
            </a:r>
            <a:r>
              <a:rPr lang="en-ID" dirty="0" err="1"/>
              <a:t>Laporan</a:t>
            </a:r>
            <a:r>
              <a:rPr lang="en-ID" dirty="0"/>
              <a:t>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menyatakan</a:t>
            </a:r>
            <a:r>
              <a:rPr lang="en-ID" dirty="0"/>
              <a:t> </a:t>
            </a:r>
            <a:r>
              <a:rPr lang="en-ID" dirty="0" err="1"/>
              <a:t>lingkup</a:t>
            </a:r>
            <a:r>
              <a:rPr lang="en-ID" dirty="0"/>
              <a:t>, </a:t>
            </a:r>
            <a:r>
              <a:rPr lang="en-ID" dirty="0" err="1"/>
              <a:t>tujuan</a:t>
            </a:r>
            <a:r>
              <a:rPr lang="en-ID" dirty="0"/>
              <a:t>, </a:t>
            </a:r>
            <a:r>
              <a:rPr lang="en-ID" dirty="0" err="1"/>
              <a:t>sifat</a:t>
            </a:r>
            <a:r>
              <a:rPr lang="en-ID" dirty="0"/>
              <a:t> </a:t>
            </a:r>
            <a:r>
              <a:rPr lang="en-ID" dirty="0" err="1"/>
              <a:t>penugasan</a:t>
            </a:r>
            <a:r>
              <a:rPr lang="en-ID" dirty="0"/>
              <a:t>, </a:t>
            </a:r>
            <a:r>
              <a:rPr lang="en-ID" dirty="0" err="1"/>
              <a:t>temuan</a:t>
            </a:r>
            <a:r>
              <a:rPr lang="en-ID" dirty="0"/>
              <a:t>, </a:t>
            </a:r>
            <a:r>
              <a:rPr lang="en-ID" dirty="0" err="1"/>
              <a:t>kesimpulan</a:t>
            </a:r>
            <a:r>
              <a:rPr lang="en-ID" dirty="0"/>
              <a:t>, </a:t>
            </a:r>
            <a:r>
              <a:rPr lang="en-ID" dirty="0" err="1"/>
              <a:t>rekomendasi</a:t>
            </a:r>
            <a:r>
              <a:rPr lang="en-ID" dirty="0"/>
              <a:t>, </a:t>
            </a:r>
            <a:r>
              <a:rPr lang="en-ID" dirty="0" err="1"/>
              <a:t>indentitas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, </a:t>
            </a:r>
            <a:r>
              <a:rPr lang="en-ID" dirty="0" err="1"/>
              <a:t>penerima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batasan</a:t>
            </a:r>
            <a:r>
              <a:rPr lang="en-ID" dirty="0"/>
              <a:t> </a:t>
            </a:r>
            <a:r>
              <a:rPr lang="en-ID" dirty="0" err="1"/>
              <a:t>distribusi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batasan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pengecualian</a:t>
            </a:r>
            <a:r>
              <a:rPr lang="en-ID" dirty="0"/>
              <a:t> yang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pelaksanaan</a:t>
            </a:r>
            <a:r>
              <a:rPr lang="en-ID" dirty="0"/>
              <a:t>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.</a:t>
            </a:r>
          </a:p>
          <a:p>
            <a:pPr fontAlgn="base"/>
            <a:r>
              <a:rPr lang="en-ID" b="1" dirty="0"/>
              <a:t>S-7          </a:t>
            </a:r>
            <a:r>
              <a:rPr lang="en-ID" b="1" dirty="0" err="1"/>
              <a:t>Tindak</a:t>
            </a:r>
            <a:r>
              <a:rPr lang="en-ID" b="1" dirty="0"/>
              <a:t> </a:t>
            </a:r>
            <a:r>
              <a:rPr lang="en-ID" b="1" dirty="0" err="1"/>
              <a:t>Lanjut</a:t>
            </a:r>
            <a:endParaRPr lang="en-ID" dirty="0"/>
          </a:p>
          <a:p>
            <a:pPr fontAlgn="base"/>
            <a:r>
              <a:rPr lang="en-ID" b="1" dirty="0"/>
              <a:t>S-7.1       </a:t>
            </a:r>
            <a:r>
              <a:rPr lang="en-ID" b="1" dirty="0" err="1"/>
              <a:t>Pemantauan</a:t>
            </a:r>
            <a:r>
              <a:rPr lang="en-ID" b="1" dirty="0"/>
              <a:t> </a:t>
            </a:r>
            <a:r>
              <a:rPr lang="en-ID" b="1" dirty="0" err="1"/>
              <a:t>Tindak</a:t>
            </a:r>
            <a:r>
              <a:rPr lang="en-ID" b="1" dirty="0"/>
              <a:t> </a:t>
            </a:r>
            <a:r>
              <a:rPr lang="en-ID" b="1" dirty="0" err="1"/>
              <a:t>Lanjut</a:t>
            </a:r>
            <a:endParaRPr lang="en-ID" dirty="0"/>
          </a:p>
          <a:p>
            <a:pPr fontAlgn="base"/>
            <a:r>
              <a:rPr lang="en-ID" dirty="0"/>
              <a:t>Auditor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meminta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mengevaluasi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yang </a:t>
            </a:r>
            <a:r>
              <a:rPr lang="en-ID" dirty="0" err="1"/>
              <a:t>dipandang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sehubungan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temuan</a:t>
            </a:r>
            <a:r>
              <a:rPr lang="en-ID" dirty="0"/>
              <a:t>, </a:t>
            </a:r>
            <a:r>
              <a:rPr lang="en-ID" dirty="0" err="1"/>
              <a:t>kesimpulan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rekomendasi</a:t>
            </a:r>
            <a:r>
              <a:rPr lang="en-ID" dirty="0"/>
              <a:t> audit yang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audit </a:t>
            </a:r>
            <a:r>
              <a:rPr lang="en-ID" dirty="0" err="1"/>
              <a:t>sebelumnya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menentukan</a:t>
            </a:r>
            <a:r>
              <a:rPr lang="en-ID" dirty="0"/>
              <a:t> </a:t>
            </a:r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tindak</a:t>
            </a:r>
            <a:r>
              <a:rPr lang="en-ID" dirty="0"/>
              <a:t> </a:t>
            </a:r>
            <a:r>
              <a:rPr lang="en-ID" dirty="0" err="1"/>
              <a:t>lanjut</a:t>
            </a:r>
            <a:r>
              <a:rPr lang="en-ID" dirty="0"/>
              <a:t> yang </a:t>
            </a:r>
            <a:r>
              <a:rPr lang="en-ID" dirty="0" err="1"/>
              <a:t>layak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dilaksanakan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tepat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09116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D" b="1" dirty="0" err="1"/>
              <a:t>Referensi</a:t>
            </a:r>
            <a:endParaRPr lang="en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Antonius </a:t>
            </a:r>
            <a:r>
              <a:rPr lang="en-ID" dirty="0" err="1"/>
              <a:t>Wahyu</a:t>
            </a:r>
            <a:r>
              <a:rPr lang="en-ID" dirty="0"/>
              <a:t>. Slide MK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Informasi.STIMIK</a:t>
            </a:r>
            <a:r>
              <a:rPr lang="en-ID" dirty="0"/>
              <a:t> MDP</a:t>
            </a:r>
          </a:p>
          <a:p>
            <a:pPr marL="0" indent="0">
              <a:buNone/>
            </a:pPr>
            <a:r>
              <a:rPr lang="en-US" dirty="0" err="1"/>
              <a:t>Enny</a:t>
            </a:r>
            <a:r>
              <a:rPr lang="en-US" dirty="0"/>
              <a:t>. </a:t>
            </a:r>
            <a:r>
              <a:rPr lang="en-US" dirty="0" err="1"/>
              <a:t>Workhsop</a:t>
            </a:r>
            <a:r>
              <a:rPr lang="en-US" dirty="0"/>
              <a:t> Audit SI. T</a:t>
            </a:r>
            <a:r>
              <a:rPr lang="id-ID" dirty="0"/>
              <a:t>ahapan Audit &amp; Pengendalian</a:t>
            </a:r>
            <a:r>
              <a:rPr lang="en-ID" dirty="0"/>
              <a:t> </a:t>
            </a:r>
            <a:r>
              <a:rPr lang="id-ID" dirty="0"/>
              <a:t>Teknik Audit Berbantuan Komputer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01908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1026" name="Picture 2" descr="https://planglueck.files.wordpress.com/2013/10/dank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32" y="347777"/>
            <a:ext cx="11103489" cy="6176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722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err="1"/>
              <a:t>Standar</a:t>
            </a:r>
            <a:r>
              <a:rPr lang="en-ID" b="1" dirty="0"/>
              <a:t> </a:t>
            </a:r>
            <a:r>
              <a:rPr lang="en-ID" b="1" dirty="0" err="1"/>
              <a:t>Profesional</a:t>
            </a:r>
            <a:endParaRPr lang="en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D" dirty="0" err="1"/>
              <a:t>Standar</a:t>
            </a:r>
            <a:r>
              <a:rPr lang="en-ID" dirty="0"/>
              <a:t> Audit SI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lepas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standar</a:t>
            </a:r>
            <a:r>
              <a:rPr lang="en-ID" dirty="0"/>
              <a:t> professional </a:t>
            </a:r>
            <a:r>
              <a:rPr lang="en-ID" dirty="0" err="1"/>
              <a:t>seorang</a:t>
            </a:r>
            <a:r>
              <a:rPr lang="en-ID" dirty="0"/>
              <a:t> auditor SI</a:t>
            </a:r>
          </a:p>
          <a:p>
            <a:pPr algn="just"/>
            <a:r>
              <a:rPr lang="en-ID" dirty="0" err="1"/>
              <a:t>Standar</a:t>
            </a:r>
            <a:r>
              <a:rPr lang="en-ID" dirty="0"/>
              <a:t> professional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ukuran</a:t>
            </a:r>
            <a:r>
              <a:rPr lang="en-ID" dirty="0"/>
              <a:t> </a:t>
            </a:r>
            <a:r>
              <a:rPr lang="en-ID" dirty="0" err="1"/>
              <a:t>mutu</a:t>
            </a:r>
            <a:r>
              <a:rPr lang="en-ID" dirty="0"/>
              <a:t> </a:t>
            </a:r>
            <a:r>
              <a:rPr lang="en-ID" dirty="0" err="1"/>
              <a:t>pelaksanaan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profesi</a:t>
            </a:r>
            <a:r>
              <a:rPr lang="en-ID" dirty="0"/>
              <a:t> yang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pedoman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para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profesi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menjalankan</a:t>
            </a:r>
            <a:r>
              <a:rPr lang="en-ID" dirty="0"/>
              <a:t> </a:t>
            </a:r>
            <a:r>
              <a:rPr lang="en-ID" dirty="0" err="1"/>
              <a:t>tanggungjawab</a:t>
            </a:r>
            <a:r>
              <a:rPr lang="en-ID" dirty="0"/>
              <a:t> </a:t>
            </a:r>
            <a:r>
              <a:rPr lang="en-ID" dirty="0" err="1"/>
              <a:t>profesinya</a:t>
            </a:r>
            <a:r>
              <a:rPr lang="en-ID" dirty="0"/>
              <a:t>. </a:t>
            </a:r>
          </a:p>
          <a:p>
            <a:pPr algn="just"/>
            <a:r>
              <a:rPr lang="en-ID" dirty="0" err="1"/>
              <a:t>Standar</a:t>
            </a:r>
            <a:r>
              <a:rPr lang="en-ID" dirty="0"/>
              <a:t> </a:t>
            </a:r>
            <a:r>
              <a:rPr lang="en-ID" dirty="0" err="1"/>
              <a:t>profesional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batasan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(knowledge, technical skill and professional attitude) minimal yang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dikuasai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seseorang</a:t>
            </a:r>
            <a:r>
              <a:rPr lang="en-ID" dirty="0"/>
              <a:t> </a:t>
            </a:r>
            <a:r>
              <a:rPr lang="en-ID" dirty="0" err="1"/>
              <a:t>individu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profesionalnya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mandiri</a:t>
            </a:r>
            <a:r>
              <a:rPr lang="en-ID" dirty="0"/>
              <a:t> yang </a:t>
            </a:r>
            <a:r>
              <a:rPr lang="en-ID" dirty="0" err="1"/>
              <a:t>aturan-aturannya</a:t>
            </a:r>
            <a:r>
              <a:rPr lang="en-ID" dirty="0"/>
              <a:t> </a:t>
            </a:r>
            <a:r>
              <a:rPr lang="en-ID" dirty="0" err="1"/>
              <a:t>dibuat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profesi</a:t>
            </a:r>
            <a:r>
              <a:rPr lang="en-ID" dirty="0"/>
              <a:t> yang </a:t>
            </a:r>
            <a:r>
              <a:rPr lang="en-ID" dirty="0" err="1"/>
              <a:t>bersangkutan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7616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IT/IS Audit </a:t>
            </a:r>
            <a:r>
              <a:rPr lang="en-ID" b="1" dirty="0" err="1"/>
              <a:t>Standar</a:t>
            </a:r>
            <a:endParaRPr lang="en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ISACA : IT Standards, Guidelines, and Tools and Techniques for Audit and Assurance and Control Professionals</a:t>
            </a:r>
          </a:p>
          <a:p>
            <a:r>
              <a:rPr lang="en-US" altLang="en-US" sz="2400" dirty="0"/>
              <a:t>IIA : International Professional Practices Framework / IPPF</a:t>
            </a:r>
          </a:p>
          <a:p>
            <a:r>
              <a:rPr lang="en-US" altLang="en-US" sz="2400" dirty="0"/>
              <a:t>IASII : </a:t>
            </a:r>
            <a:r>
              <a:rPr lang="en-US" altLang="en-US" sz="2400" dirty="0" err="1"/>
              <a:t>Standar</a:t>
            </a:r>
            <a:r>
              <a:rPr lang="en-US" altLang="en-US" sz="2400" dirty="0"/>
              <a:t> Audit </a:t>
            </a:r>
            <a:r>
              <a:rPr lang="en-US" altLang="en-US" sz="2400" dirty="0" err="1"/>
              <a:t>Sistem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Informasi</a:t>
            </a:r>
            <a:endParaRPr lang="en-US" altLang="en-US" sz="2400" dirty="0"/>
          </a:p>
          <a:p>
            <a:r>
              <a:rPr lang="en-US" altLang="en-US" sz="2400" dirty="0"/>
              <a:t>BI : </a:t>
            </a:r>
            <a:r>
              <a:rPr lang="en-US" altLang="en-US" sz="2400" dirty="0" err="1"/>
              <a:t>Standar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Pelaksanaan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Fungsi</a:t>
            </a:r>
            <a:r>
              <a:rPr lang="en-US" altLang="en-US" sz="2400" dirty="0"/>
              <a:t> Audit Intern Bank / SPFAIB</a:t>
            </a:r>
          </a:p>
          <a:p>
            <a:r>
              <a:rPr lang="en-US" altLang="en-US" sz="2400" dirty="0"/>
              <a:t>BPPT : Framework, </a:t>
            </a:r>
            <a:r>
              <a:rPr lang="en-US" altLang="en-US" sz="2400" dirty="0" err="1"/>
              <a:t>Kode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Etik</a:t>
            </a:r>
            <a:r>
              <a:rPr lang="en-US" altLang="en-US" sz="2400" dirty="0"/>
              <a:t> &amp; </a:t>
            </a:r>
            <a:r>
              <a:rPr lang="en-US" altLang="en-US" sz="2400" dirty="0" err="1"/>
              <a:t>Standar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Pedoman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Umum</a:t>
            </a:r>
            <a:r>
              <a:rPr lang="en-US" altLang="en-US" sz="2400" dirty="0"/>
              <a:t> Audit </a:t>
            </a:r>
            <a:r>
              <a:rPr lang="en-US" altLang="en-US" sz="2400" dirty="0" err="1"/>
              <a:t>Teknologi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04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en-US" b="1" dirty="0"/>
              <a:t>ISACA IS Auditing Standards</a:t>
            </a:r>
            <a:endParaRPr lang="en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D" dirty="0" err="1"/>
              <a:t>Sifat</a:t>
            </a:r>
            <a:r>
              <a:rPr lang="en-ID" dirty="0"/>
              <a:t> </a:t>
            </a:r>
            <a:r>
              <a:rPr lang="en-ID" dirty="0" err="1"/>
              <a:t>khusus</a:t>
            </a:r>
            <a:r>
              <a:rPr lang="en-ID" dirty="0"/>
              <a:t>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, </a:t>
            </a:r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pengetahuan</a:t>
            </a:r>
            <a:r>
              <a:rPr lang="en-ID" dirty="0"/>
              <a:t> yang </a:t>
            </a:r>
            <a:r>
              <a:rPr lang="en-ID" dirty="0" err="1"/>
              <a:t>diperlukan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audit SI </a:t>
            </a:r>
            <a:r>
              <a:rPr lang="en-ID" dirty="0" err="1"/>
              <a:t>memerlukan</a:t>
            </a:r>
            <a:r>
              <a:rPr lang="en-ID" dirty="0"/>
              <a:t> </a:t>
            </a:r>
            <a:r>
              <a:rPr lang="en-ID" dirty="0" err="1"/>
              <a:t>standar</a:t>
            </a:r>
            <a:r>
              <a:rPr lang="en-ID" dirty="0"/>
              <a:t> yang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global</a:t>
            </a:r>
          </a:p>
          <a:p>
            <a:pPr algn="just"/>
            <a:r>
              <a:rPr lang="en-ID" dirty="0"/>
              <a:t>ISACA </a:t>
            </a:r>
            <a:r>
              <a:rPr lang="en-ID" dirty="0" err="1"/>
              <a:t>berperan</a:t>
            </a:r>
            <a:r>
              <a:rPr lang="en-ID" dirty="0"/>
              <a:t> </a:t>
            </a:r>
            <a:r>
              <a:rPr lang="en-ID" dirty="0" err="1"/>
              <a:t>untuk</a:t>
            </a:r>
            <a:r>
              <a:rPr lang="en-ID" dirty="0"/>
              <a:t> </a:t>
            </a:r>
            <a:r>
              <a:rPr lang="en-ID" dirty="0" err="1"/>
              <a:t>memberikan</a:t>
            </a:r>
            <a:r>
              <a:rPr lang="en-ID" dirty="0"/>
              <a:t> </a:t>
            </a:r>
            <a:r>
              <a:rPr lang="en-ID" dirty="0" err="1"/>
              <a:t>informasi</a:t>
            </a:r>
            <a:r>
              <a:rPr lang="en-ID" dirty="0"/>
              <a:t> </a:t>
            </a:r>
            <a:r>
              <a:rPr lang="en-ID" dirty="0" err="1"/>
              <a:t>untuk</a:t>
            </a:r>
            <a:r>
              <a:rPr lang="en-ID" dirty="0"/>
              <a:t> </a:t>
            </a:r>
            <a:r>
              <a:rPr lang="en-ID" dirty="0" err="1"/>
              <a:t>mendukung</a:t>
            </a:r>
            <a:r>
              <a:rPr lang="en-ID" dirty="0"/>
              <a:t> </a:t>
            </a:r>
            <a:r>
              <a:rPr lang="en-ID" dirty="0" err="1"/>
              <a:t>kebutuhan</a:t>
            </a:r>
            <a:r>
              <a:rPr lang="en-ID" dirty="0"/>
              <a:t> </a:t>
            </a:r>
            <a:r>
              <a:rPr lang="en-ID" dirty="0" err="1"/>
              <a:t>pengetahuan</a:t>
            </a:r>
            <a:endParaRPr lang="en-ID" dirty="0"/>
          </a:p>
          <a:p>
            <a:pPr marL="0" indent="0" algn="just">
              <a:buNone/>
            </a:pPr>
            <a:br>
              <a:rPr lang="en-ID" dirty="0"/>
            </a:b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6382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b="1" dirty="0"/>
              <a:t>The framework of ISACA</a:t>
            </a:r>
            <a:endParaRPr lang="en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famework</a:t>
            </a:r>
            <a:r>
              <a:rPr lang="en-ID" dirty="0"/>
              <a:t> ISACA </a:t>
            </a:r>
            <a:r>
              <a:rPr lang="en-ID" dirty="0" err="1"/>
              <a:t>terkait</a:t>
            </a:r>
            <a:r>
              <a:rPr lang="en-ID" dirty="0"/>
              <a:t>,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US" dirty="0"/>
              <a:t>Standards, Guidelines and procedures</a:t>
            </a:r>
          </a:p>
          <a:p>
            <a:pPr algn="just"/>
            <a:r>
              <a:rPr lang="id-ID" altLang="en-US" dirty="0"/>
              <a:t>Standar yang ditetapkan oleh ISACA harus diikuti oleh auditor. </a:t>
            </a:r>
            <a:endParaRPr lang="en-ID" altLang="en-US" dirty="0"/>
          </a:p>
          <a:p>
            <a:pPr algn="just"/>
            <a:r>
              <a:rPr lang="en-ID" altLang="en-US" dirty="0"/>
              <a:t>Guidelines </a:t>
            </a:r>
            <a:r>
              <a:rPr lang="id-ID" altLang="en-US" dirty="0"/>
              <a:t>memberikan bantuan tentang bagaimana auditor dapat menerapkan standar dalam berbagai penugasan audit. </a:t>
            </a:r>
            <a:endParaRPr lang="en-ID" altLang="en-US" dirty="0"/>
          </a:p>
          <a:p>
            <a:pPr algn="just"/>
            <a:r>
              <a:rPr lang="id-ID" altLang="en-US" dirty="0"/>
              <a:t>Prosedur memberikan contoh langkah-langkah auditor dapat mengikuti penugasan audit tertentu sehingga dapat menerapkan standar. </a:t>
            </a:r>
            <a:endParaRPr lang="en-ID" altLang="en-US" dirty="0"/>
          </a:p>
          <a:p>
            <a:pPr algn="just"/>
            <a:r>
              <a:rPr lang="id-ID" altLang="en-US" dirty="0"/>
              <a:t>Namun, IS auditor harus menggunakan pertimbangan profesional ketika menggunakan pedoman dan prosedur.</a:t>
            </a:r>
            <a:endParaRPr lang="en-US" altLang="en-US" dirty="0"/>
          </a:p>
          <a:p>
            <a:pPr algn="just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4772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ISACA IS Auditing Standards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altLang="en-US" sz="2100" i="1" dirty="0"/>
              <a:t>Standard Audit Sistem Informasi menurut ISACA (Information System Audit and Control Association) :</a:t>
            </a:r>
            <a:endParaRPr lang="en-US" altLang="en-US" sz="2100" i="1" dirty="0"/>
          </a:p>
          <a:p>
            <a:endParaRPr lang="en-ID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00484032"/>
              </p:ext>
            </p:extLst>
          </p:nvPr>
        </p:nvGraphicFramePr>
        <p:xfrm>
          <a:off x="-1210843" y="1625521"/>
          <a:ext cx="7329420" cy="5002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397202572"/>
              </p:ext>
            </p:extLst>
          </p:nvPr>
        </p:nvGraphicFramePr>
        <p:xfrm>
          <a:off x="4512624" y="1670772"/>
          <a:ext cx="7329420" cy="5002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0649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b="1" dirty="0"/>
              <a:t>ISACA IS Auditing Standards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d-ID" altLang="en-US" b="1" dirty="0"/>
              <a:t>S1 </a:t>
            </a:r>
            <a:r>
              <a:rPr lang="id-ID" altLang="en-US" b="1" i="1" dirty="0"/>
              <a:t>Audit Charter</a:t>
            </a:r>
            <a:endParaRPr lang="en-US" altLang="en-US" dirty="0"/>
          </a:p>
          <a:p>
            <a:pPr algn="just"/>
            <a:r>
              <a:rPr lang="id-ID" altLang="en-US" dirty="0"/>
              <a:t>Tujuan, tanggung jawab, kewenangan dan akuntabilitas dari fungsi audit sistem informasi atau penilaian audit sistem informasi harus didokumentasikan dengan pantas dalam sebuah </a:t>
            </a:r>
            <a:r>
              <a:rPr lang="id-ID" altLang="en-US" i="1" dirty="0"/>
              <a:t>audit charter</a:t>
            </a:r>
            <a:r>
              <a:rPr lang="id-ID" altLang="en-US" dirty="0"/>
              <a:t> atau perjanjian tertulis.</a:t>
            </a:r>
            <a:endParaRPr lang="en-US" altLang="en-US" dirty="0"/>
          </a:p>
          <a:p>
            <a:pPr algn="just"/>
            <a:r>
              <a:rPr lang="id-ID" altLang="en-US" i="1" dirty="0"/>
              <a:t>Audit charter</a:t>
            </a:r>
            <a:r>
              <a:rPr lang="id-ID" altLang="en-US" dirty="0"/>
              <a:t> atau perjanjian tertulis harus mendapat persetujuan dan pengabsahan pada tingkatan yang tepat dalam organisasi.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b="1" dirty="0"/>
              <a:t>S2 </a:t>
            </a:r>
            <a:r>
              <a:rPr lang="en-US" altLang="en-US" b="1" i="1" dirty="0"/>
              <a:t>Independence</a:t>
            </a:r>
            <a:endParaRPr lang="en-US" altLang="en-US" dirty="0"/>
          </a:p>
          <a:p>
            <a:r>
              <a:rPr lang="en-US" altLang="en-US" i="1" dirty="0"/>
              <a:t>Professional Independence</a:t>
            </a:r>
            <a:endParaRPr lang="en-US" altLang="en-US" dirty="0"/>
          </a:p>
          <a:p>
            <a:pPr lvl="1"/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semua</a:t>
            </a:r>
            <a:r>
              <a:rPr lang="en-US" altLang="en-US" dirty="0"/>
              <a:t> </a:t>
            </a:r>
            <a:r>
              <a:rPr lang="en-US" altLang="en-US" dirty="0" err="1"/>
              <a:t>permasalahan</a:t>
            </a:r>
            <a:r>
              <a:rPr lang="en-US" altLang="en-US" dirty="0"/>
              <a:t> yang </a:t>
            </a:r>
            <a:r>
              <a:rPr lang="en-US" altLang="en-US" dirty="0" err="1"/>
              <a:t>berhubungan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audit, </a:t>
            </a:r>
            <a:r>
              <a:rPr lang="en-US" altLang="en-US" i="1" dirty="0"/>
              <a:t>auditor </a:t>
            </a: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independen</a:t>
            </a:r>
            <a:r>
              <a:rPr lang="en-US" altLang="en-US" dirty="0"/>
              <a:t> </a:t>
            </a:r>
            <a:r>
              <a:rPr lang="en-US" altLang="en-US" dirty="0" err="1"/>
              <a:t>terhadap</a:t>
            </a:r>
            <a:r>
              <a:rPr lang="en-US" altLang="en-US" dirty="0"/>
              <a:t> </a:t>
            </a:r>
            <a:r>
              <a:rPr lang="en-US" altLang="en-US" i="1" dirty="0"/>
              <a:t>auditee</a:t>
            </a:r>
            <a:r>
              <a:rPr lang="en-US" altLang="en-US" dirty="0"/>
              <a:t> </a:t>
            </a:r>
            <a:r>
              <a:rPr lang="en-US" altLang="en-US" dirty="0" err="1"/>
              <a:t>baik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sikap</a:t>
            </a:r>
            <a:r>
              <a:rPr lang="en-US" altLang="en-US" dirty="0"/>
              <a:t> </a:t>
            </a:r>
            <a:r>
              <a:rPr lang="en-US" altLang="en-US" dirty="0" err="1"/>
              <a:t>maupun</a:t>
            </a:r>
            <a:r>
              <a:rPr lang="en-US" altLang="en-US" dirty="0"/>
              <a:t> </a:t>
            </a:r>
            <a:r>
              <a:rPr lang="en-US" altLang="en-US" dirty="0" err="1"/>
              <a:t>penampilan</a:t>
            </a:r>
            <a:r>
              <a:rPr lang="en-US" altLang="en-US" dirty="0"/>
              <a:t>.</a:t>
            </a:r>
          </a:p>
          <a:p>
            <a:r>
              <a:rPr lang="en-US" altLang="en-US" i="1" dirty="0" err="1"/>
              <a:t>Organisational</a:t>
            </a:r>
            <a:r>
              <a:rPr lang="en-US" altLang="en-US" i="1" dirty="0"/>
              <a:t> Independence</a:t>
            </a:r>
            <a:endParaRPr lang="en-US" altLang="en-US" dirty="0"/>
          </a:p>
          <a:p>
            <a:pPr lvl="1"/>
            <a:r>
              <a:rPr lang="en-US" altLang="en-US" dirty="0" err="1"/>
              <a:t>Fungsi</a:t>
            </a:r>
            <a:r>
              <a:rPr lang="en-US" altLang="en-US" dirty="0"/>
              <a:t> audit </a:t>
            </a: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independen</a:t>
            </a:r>
            <a:r>
              <a:rPr lang="en-US" altLang="en-US" dirty="0"/>
              <a:t> </a:t>
            </a:r>
            <a:r>
              <a:rPr lang="en-US" altLang="en-US" dirty="0" err="1"/>
              <a:t>tehadap</a:t>
            </a:r>
            <a:r>
              <a:rPr lang="en-US" altLang="en-US" dirty="0"/>
              <a:t> area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aktivitas</a:t>
            </a:r>
            <a:r>
              <a:rPr lang="en-US" altLang="en-US" dirty="0"/>
              <a:t> yang </a:t>
            </a:r>
            <a:r>
              <a:rPr lang="en-US" altLang="en-US" dirty="0" err="1"/>
              <a:t>sedang</a:t>
            </a:r>
            <a:r>
              <a:rPr lang="en-US" altLang="en-US" dirty="0"/>
              <a:t> </a:t>
            </a:r>
            <a:r>
              <a:rPr lang="en-US" altLang="en-US" dirty="0" err="1"/>
              <a:t>diperiksa</a:t>
            </a:r>
            <a:r>
              <a:rPr lang="en-US" altLang="en-US" dirty="0"/>
              <a:t> agar </a:t>
            </a:r>
            <a:r>
              <a:rPr lang="en-US" altLang="en-US" dirty="0" err="1"/>
              <a:t>tujuan</a:t>
            </a:r>
            <a:r>
              <a:rPr lang="en-US" altLang="en-US" dirty="0"/>
              <a:t> </a:t>
            </a:r>
            <a:r>
              <a:rPr lang="en-US" altLang="en-US" dirty="0" err="1"/>
              <a:t>penilaian</a:t>
            </a:r>
            <a:r>
              <a:rPr lang="en-US" altLang="en-US" dirty="0"/>
              <a:t> audit </a:t>
            </a:r>
            <a:r>
              <a:rPr lang="en-US" altLang="en-US" dirty="0" err="1"/>
              <a:t>terselesaikan</a:t>
            </a:r>
            <a:r>
              <a:rPr lang="en-US" altLang="en-US" dirty="0"/>
              <a:t>.</a:t>
            </a:r>
          </a:p>
          <a:p>
            <a:pPr marL="0" indent="0" algn="just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785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b="1" dirty="0"/>
              <a:t>ISACA IS Auditing Standards</a:t>
            </a:r>
            <a:endParaRPr lang="en-US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altLang="en-US" b="1" dirty="0"/>
              <a:t>S3 </a:t>
            </a:r>
            <a:r>
              <a:rPr lang="id-ID" altLang="en-US" b="1" i="1" dirty="0"/>
              <a:t>Professional Ethics and Standards</a:t>
            </a:r>
            <a:endParaRPr lang="en-US" altLang="en-US" dirty="0"/>
          </a:p>
          <a:p>
            <a:r>
              <a:rPr lang="en-US" altLang="en-US" i="1" dirty="0"/>
              <a:t>Auditor </a:t>
            </a:r>
            <a:r>
              <a:rPr lang="en-US" altLang="en-US" dirty="0"/>
              <a:t> </a:t>
            </a: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tunduk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kode</a:t>
            </a:r>
            <a:r>
              <a:rPr lang="en-US" altLang="en-US" dirty="0"/>
              <a:t> </a:t>
            </a:r>
            <a:r>
              <a:rPr lang="en-US" altLang="en-US" dirty="0" err="1"/>
              <a:t>etika</a:t>
            </a:r>
            <a:r>
              <a:rPr lang="en-US" altLang="en-US" dirty="0"/>
              <a:t> </a:t>
            </a:r>
            <a:r>
              <a:rPr lang="en-US" altLang="en-US" dirty="0" err="1"/>
              <a:t>profesi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ISACA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</a:t>
            </a:r>
            <a:r>
              <a:rPr lang="en-US" altLang="en-US" dirty="0" err="1"/>
              <a:t>tugas</a:t>
            </a:r>
            <a:r>
              <a:rPr lang="en-US" altLang="en-US" dirty="0"/>
              <a:t> audit.</a:t>
            </a:r>
          </a:p>
          <a:p>
            <a:r>
              <a:rPr lang="en-US" altLang="en-US" i="1" dirty="0"/>
              <a:t>Auditor</a:t>
            </a:r>
            <a:r>
              <a:rPr lang="en-US" altLang="en-US" dirty="0"/>
              <a:t> </a:t>
            </a: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patuh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penyelenggarakan</a:t>
            </a:r>
            <a:r>
              <a:rPr lang="en-US" altLang="en-US" dirty="0"/>
              <a:t> </a:t>
            </a:r>
            <a:r>
              <a:rPr lang="en-US" altLang="en-US" dirty="0" err="1"/>
              <a:t>profesi</a:t>
            </a:r>
            <a:r>
              <a:rPr lang="en-US" altLang="en-US" dirty="0"/>
              <a:t>, </a:t>
            </a:r>
            <a:r>
              <a:rPr lang="en-US" altLang="en-US" dirty="0" err="1"/>
              <a:t>termasuk</a:t>
            </a:r>
            <a:r>
              <a:rPr lang="en-US" altLang="en-US" dirty="0"/>
              <a:t> </a:t>
            </a:r>
            <a:r>
              <a:rPr lang="en-US" altLang="en-US" i="1" dirty="0" err="1"/>
              <a:t>observasi</a:t>
            </a:r>
            <a:r>
              <a:rPr lang="en-US" altLang="en-US" dirty="0"/>
              <a:t> </a:t>
            </a:r>
            <a:r>
              <a:rPr lang="en-US" altLang="en-US" dirty="0" err="1"/>
              <a:t>terhadap</a:t>
            </a:r>
            <a:r>
              <a:rPr lang="en-US" altLang="en-US" dirty="0"/>
              <a:t> </a:t>
            </a:r>
            <a:r>
              <a:rPr lang="en-US" altLang="en-US" dirty="0" err="1"/>
              <a:t>standar</a:t>
            </a:r>
            <a:r>
              <a:rPr lang="en-US" altLang="en-US" dirty="0"/>
              <a:t> audit </a:t>
            </a:r>
            <a:r>
              <a:rPr lang="en-US" altLang="en-US" dirty="0" err="1"/>
              <a:t>profesional</a:t>
            </a:r>
            <a:r>
              <a:rPr lang="en-US" altLang="en-US" dirty="0"/>
              <a:t> yang </a:t>
            </a:r>
            <a:r>
              <a:rPr lang="en-US" altLang="en-US" dirty="0" err="1"/>
              <a:t>dipakai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</a:t>
            </a:r>
            <a:r>
              <a:rPr lang="en-US" altLang="en-US" dirty="0" err="1"/>
              <a:t>tugas</a:t>
            </a:r>
            <a:r>
              <a:rPr lang="en-US" altLang="en-US" dirty="0"/>
              <a:t> audit. </a:t>
            </a:r>
          </a:p>
          <a:p>
            <a:pPr marL="0" indent="0">
              <a:buNone/>
            </a:pPr>
            <a:r>
              <a:rPr lang="en-US" altLang="en-US" b="1" dirty="0"/>
              <a:t>S4 </a:t>
            </a:r>
            <a:r>
              <a:rPr lang="en-US" altLang="en-US" b="1" i="1" dirty="0"/>
              <a:t>Professional Competence</a:t>
            </a:r>
            <a:endParaRPr lang="en-US" altLang="en-US" dirty="0"/>
          </a:p>
          <a:p>
            <a:r>
              <a:rPr lang="en-US" altLang="en-US" i="1" dirty="0"/>
              <a:t>Auditor</a:t>
            </a:r>
            <a:r>
              <a:rPr lang="en-US" altLang="en-US" dirty="0"/>
              <a:t> </a:t>
            </a: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seorang</a:t>
            </a:r>
            <a:r>
              <a:rPr lang="en-US" altLang="en-US" dirty="0"/>
              <a:t> </a:t>
            </a:r>
            <a:r>
              <a:rPr lang="en-US" altLang="en-US" dirty="0" err="1"/>
              <a:t>profesional</a:t>
            </a:r>
            <a:r>
              <a:rPr lang="en-US" altLang="en-US" dirty="0"/>
              <a:t> yang </a:t>
            </a:r>
            <a:r>
              <a:rPr lang="en-US" altLang="en-US" dirty="0" err="1"/>
              <a:t>kompeten</a:t>
            </a:r>
            <a:r>
              <a:rPr lang="en-US" altLang="en-US" dirty="0"/>
              <a:t>, </a:t>
            </a:r>
            <a:r>
              <a:rPr lang="en-US" altLang="en-US" dirty="0" err="1"/>
              <a:t>memiliki</a:t>
            </a:r>
            <a:r>
              <a:rPr lang="en-US" altLang="en-US" dirty="0"/>
              <a:t> </a:t>
            </a:r>
            <a:r>
              <a:rPr lang="en-US" altLang="en-US" dirty="0" err="1"/>
              <a:t>keterampilan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pengetahuan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</a:t>
            </a:r>
            <a:r>
              <a:rPr lang="en-US" altLang="en-US" dirty="0" err="1"/>
              <a:t>tugas</a:t>
            </a:r>
            <a:r>
              <a:rPr lang="en-US" altLang="en-US" dirty="0"/>
              <a:t> audit.</a:t>
            </a:r>
          </a:p>
          <a:p>
            <a:r>
              <a:rPr lang="en-US" altLang="en-US" i="1" dirty="0"/>
              <a:t>Auditor</a:t>
            </a:r>
            <a:r>
              <a:rPr lang="en-US" altLang="en-US" dirty="0"/>
              <a:t> </a:t>
            </a: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mempertahankan</a:t>
            </a:r>
            <a:r>
              <a:rPr lang="en-US" altLang="en-US" dirty="0"/>
              <a:t> </a:t>
            </a:r>
            <a:r>
              <a:rPr lang="en-US" altLang="en-US" dirty="0" err="1"/>
              <a:t>kompetensi</a:t>
            </a:r>
            <a:r>
              <a:rPr lang="en-US" altLang="en-US" dirty="0"/>
              <a:t> </a:t>
            </a:r>
            <a:r>
              <a:rPr lang="en-US" altLang="en-US" dirty="0" err="1"/>
              <a:t>profesionalnya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terus</a:t>
            </a:r>
            <a:r>
              <a:rPr lang="en-US" altLang="en-US" dirty="0"/>
              <a:t> </a:t>
            </a:r>
            <a:r>
              <a:rPr lang="en-US" altLang="en-US" dirty="0" err="1"/>
              <a:t>menerus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melanjutkan</a:t>
            </a:r>
            <a:r>
              <a:rPr lang="en-US" altLang="en-US" dirty="0"/>
              <a:t> </a:t>
            </a:r>
            <a:r>
              <a:rPr lang="en-US" altLang="en-US" dirty="0" err="1"/>
              <a:t>edukasi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i="1" dirty="0"/>
              <a:t>training</a:t>
            </a:r>
            <a:r>
              <a:rPr lang="en-US" altLang="en-US" dirty="0"/>
              <a:t>. </a:t>
            </a:r>
          </a:p>
          <a:p>
            <a:pPr marL="457200" lvl="1" indent="0">
              <a:buNone/>
            </a:pP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454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b="1" dirty="0"/>
              <a:t>ISACA IS Auditing Standards</a:t>
            </a:r>
            <a:endParaRPr lang="en-US" dirty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S5 </a:t>
            </a:r>
            <a:r>
              <a:rPr lang="en-US" altLang="en-US" b="1" i="1" dirty="0"/>
              <a:t>Planning</a:t>
            </a:r>
            <a:endParaRPr lang="en-US" altLang="en-US" dirty="0"/>
          </a:p>
          <a:p>
            <a:pPr lvl="1"/>
            <a:r>
              <a:rPr lang="en-US" altLang="en-US" i="1" dirty="0"/>
              <a:t>Auditor</a:t>
            </a:r>
            <a:r>
              <a:rPr lang="en-US" altLang="en-US" dirty="0"/>
              <a:t> </a:t>
            </a: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merencanakan</a:t>
            </a:r>
            <a:r>
              <a:rPr lang="en-US" altLang="en-US" dirty="0"/>
              <a:t> </a:t>
            </a:r>
            <a:r>
              <a:rPr lang="en-US" altLang="en-US" dirty="0" err="1"/>
              <a:t>peliputan</a:t>
            </a:r>
            <a:r>
              <a:rPr lang="en-US" altLang="en-US" dirty="0"/>
              <a:t> audit </a:t>
            </a: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</a:t>
            </a:r>
            <a:r>
              <a:rPr lang="en-US" altLang="en-US" dirty="0" err="1"/>
              <a:t>sampai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tujuan</a:t>
            </a:r>
            <a:r>
              <a:rPr lang="en-US" altLang="en-US" dirty="0"/>
              <a:t> audit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tunduk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standar</a:t>
            </a:r>
            <a:r>
              <a:rPr lang="en-US" altLang="en-US" dirty="0"/>
              <a:t> audit </a:t>
            </a:r>
            <a:r>
              <a:rPr lang="en-US" altLang="en-US" dirty="0" err="1"/>
              <a:t>profesional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hukum</a:t>
            </a:r>
            <a:r>
              <a:rPr lang="en-US" altLang="en-US" dirty="0"/>
              <a:t> yang </a:t>
            </a:r>
            <a:r>
              <a:rPr lang="en-US" altLang="en-US" dirty="0" err="1"/>
              <a:t>berlaku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Audit </a:t>
            </a: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membangun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mendokumentasikan</a:t>
            </a:r>
            <a:r>
              <a:rPr lang="en-US" altLang="en-US" dirty="0"/>
              <a:t> </a:t>
            </a:r>
            <a:r>
              <a:rPr lang="en-US" altLang="en-US" dirty="0" err="1"/>
              <a:t>resiko</a:t>
            </a:r>
            <a:r>
              <a:rPr lang="en-US" altLang="en-US" dirty="0"/>
              <a:t> yang </a:t>
            </a:r>
            <a:r>
              <a:rPr lang="en-US" altLang="en-US" dirty="0" err="1"/>
              <a:t>didasarkan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pendekatan</a:t>
            </a:r>
            <a:r>
              <a:rPr lang="en-US" altLang="en-US" dirty="0"/>
              <a:t> audit.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554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theme/theme1.xml><?xml version="1.0" encoding="utf-8"?>
<a:theme xmlns:a="http://schemas.openxmlformats.org/drawingml/2006/main" name="Theme TelU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TelU" id="{08DC51EF-A25C-4777-8536-F32D4A4BAF64}" vid="{5C5C6598-3404-4EFD-B29D-AE85BA2A1F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7467</TotalTime>
  <Words>817</Words>
  <Application>Microsoft Office PowerPoint</Application>
  <PresentationFormat>Widescreen</PresentationFormat>
  <Paragraphs>115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Myriad Pro</vt:lpstr>
      <vt:lpstr>Theme TelU</vt:lpstr>
      <vt:lpstr>Standar Audit SI</vt:lpstr>
      <vt:lpstr>Standar Profesional</vt:lpstr>
      <vt:lpstr>IT/IS Audit Standar</vt:lpstr>
      <vt:lpstr>ISACA IS Auditing Standards</vt:lpstr>
      <vt:lpstr>The framework of ISACA</vt:lpstr>
      <vt:lpstr>ISACA IS Auditing Standards</vt:lpstr>
      <vt:lpstr>ISACA IS Auditing Standards</vt:lpstr>
      <vt:lpstr>ISACA IS Auditing Standards</vt:lpstr>
      <vt:lpstr>ISACA IS Auditing Standards</vt:lpstr>
      <vt:lpstr>ISACA IS Auditing Standards</vt:lpstr>
      <vt:lpstr>ISACA IS Auditing Standards</vt:lpstr>
      <vt:lpstr>STANDARD AUDIT SI - IASII</vt:lpstr>
      <vt:lpstr>STANDARD AUDIT SI - IASII</vt:lpstr>
      <vt:lpstr>STANDARD AUDIT SI - IASII</vt:lpstr>
      <vt:lpstr>PowerPoint Presentation</vt:lpstr>
      <vt:lpstr>PowerPoint Presentation</vt:lpstr>
      <vt:lpstr>PowerPoint Presentation</vt:lpstr>
      <vt:lpstr>Referensi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RINNA F</dc:creator>
  <cp:lastModifiedBy>HERU NUGROHO</cp:lastModifiedBy>
  <cp:revision>294</cp:revision>
  <dcterms:created xsi:type="dcterms:W3CDTF">2013-12-08T13:08:08Z</dcterms:created>
  <dcterms:modified xsi:type="dcterms:W3CDTF">2016-10-10T06:31:13Z</dcterms:modified>
</cp:coreProperties>
</file>