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81" r:id="rId2"/>
    <p:sldId id="256" r:id="rId3"/>
    <p:sldId id="267" r:id="rId4"/>
    <p:sldId id="268" r:id="rId5"/>
    <p:sldId id="269" r:id="rId6"/>
    <p:sldId id="258" r:id="rId7"/>
    <p:sldId id="274" r:id="rId8"/>
    <p:sldId id="270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71" r:id="rId17"/>
    <p:sldId id="275" r:id="rId18"/>
    <p:sldId id="276" r:id="rId19"/>
    <p:sldId id="294" r:id="rId20"/>
    <p:sldId id="295" r:id="rId21"/>
    <p:sldId id="282" r:id="rId22"/>
    <p:sldId id="296" r:id="rId23"/>
    <p:sldId id="297" r:id="rId24"/>
    <p:sldId id="298" r:id="rId25"/>
    <p:sldId id="273" r:id="rId26"/>
    <p:sldId id="277" r:id="rId27"/>
    <p:sldId id="272" r:id="rId28"/>
    <p:sldId id="278" r:id="rId29"/>
    <p:sldId id="299" r:id="rId30"/>
    <p:sldId id="301" r:id="rId31"/>
    <p:sldId id="302" r:id="rId32"/>
    <p:sldId id="300" r:id="rId33"/>
    <p:sldId id="266" r:id="rId34"/>
    <p:sldId id="286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E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78837" autoAdjust="0"/>
  </p:normalViewPr>
  <p:slideViewPr>
    <p:cSldViewPr snapToGrid="0">
      <p:cViewPr varScale="1">
        <p:scale>
          <a:sx n="65" d="100"/>
          <a:sy n="65" d="100"/>
        </p:scale>
        <p:origin x="1771" y="48"/>
      </p:cViewPr>
      <p:guideLst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83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A61C7D-135E-453E-8BA9-AFEA44456E9A}" type="doc">
      <dgm:prSet loTypeId="urn:microsoft.com/office/officeart/2005/8/layout/radial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3E2F770-EF51-4D8D-B7F4-55B492ECE5E0}">
      <dgm:prSet phldrT="[Text]"/>
      <dgm:spPr/>
      <dgm:t>
        <a:bodyPr/>
        <a:lstStyle/>
        <a:p>
          <a:r>
            <a:rPr lang="en-ID" dirty="0"/>
            <a:t>Proyek1</a:t>
          </a:r>
          <a:endParaRPr lang="en-US" dirty="0"/>
        </a:p>
      </dgm:t>
    </dgm:pt>
    <dgm:pt modelId="{12B2F67A-D95D-42DA-9F22-EE2DE34FA50E}" type="parTrans" cxnId="{4B3C346D-EA60-4383-914E-9DFCDB6BBCE6}">
      <dgm:prSet/>
      <dgm:spPr/>
      <dgm:t>
        <a:bodyPr/>
        <a:lstStyle/>
        <a:p>
          <a:endParaRPr lang="en-US"/>
        </a:p>
      </dgm:t>
    </dgm:pt>
    <dgm:pt modelId="{79416CE7-B021-4BD2-B2F0-5302A3ED4784}" type="sibTrans" cxnId="{4B3C346D-EA60-4383-914E-9DFCDB6BBCE6}">
      <dgm:prSet/>
      <dgm:spPr/>
      <dgm:t>
        <a:bodyPr/>
        <a:lstStyle/>
        <a:p>
          <a:endParaRPr lang="en-US"/>
        </a:p>
      </dgm:t>
    </dgm:pt>
    <dgm:pt modelId="{D14A4748-FFAE-4EC9-98B7-F239D1A6161C}">
      <dgm:prSet phldrT="[Text]"/>
      <dgm:spPr/>
      <dgm:t>
        <a:bodyPr/>
        <a:lstStyle/>
        <a:p>
          <a:r>
            <a:rPr lang="en-ID" dirty="0" err="1"/>
            <a:t>Manajemen</a:t>
          </a:r>
          <a:endParaRPr lang="en-US" dirty="0"/>
        </a:p>
      </dgm:t>
    </dgm:pt>
    <dgm:pt modelId="{E57F6F1A-6769-4659-9FC3-B2BFEC19F62D}" type="parTrans" cxnId="{773997B4-1814-4823-8434-8A840B950E6C}">
      <dgm:prSet/>
      <dgm:spPr/>
      <dgm:t>
        <a:bodyPr/>
        <a:lstStyle/>
        <a:p>
          <a:endParaRPr lang="en-US"/>
        </a:p>
      </dgm:t>
    </dgm:pt>
    <dgm:pt modelId="{0341CD2F-5A77-4052-8ED1-12A63147B69F}" type="sibTrans" cxnId="{773997B4-1814-4823-8434-8A840B950E6C}">
      <dgm:prSet/>
      <dgm:spPr/>
      <dgm:t>
        <a:bodyPr/>
        <a:lstStyle/>
        <a:p>
          <a:endParaRPr lang="en-US"/>
        </a:p>
      </dgm:t>
    </dgm:pt>
    <dgm:pt modelId="{B310D728-74D7-4063-A72B-DC82BC92E977}">
      <dgm:prSet phldrT="[Text]"/>
      <dgm:spPr/>
      <dgm:t>
        <a:bodyPr/>
        <a:lstStyle/>
        <a:p>
          <a:r>
            <a:rPr lang="en-ID" dirty="0" err="1"/>
            <a:t>Komunikasi</a:t>
          </a:r>
          <a:endParaRPr lang="en-ID" dirty="0"/>
        </a:p>
      </dgm:t>
    </dgm:pt>
    <dgm:pt modelId="{130B548E-12DD-4B56-8F1F-A17B07F2AD3F}" type="parTrans" cxnId="{991968A8-8062-47BE-9C07-EACF8A3C1C92}">
      <dgm:prSet/>
      <dgm:spPr/>
      <dgm:t>
        <a:bodyPr/>
        <a:lstStyle/>
        <a:p>
          <a:endParaRPr lang="en-US"/>
        </a:p>
      </dgm:t>
    </dgm:pt>
    <dgm:pt modelId="{3095A40E-65FE-44C7-A6AD-A6F0FBDC6A07}" type="sibTrans" cxnId="{991968A8-8062-47BE-9C07-EACF8A3C1C92}">
      <dgm:prSet/>
      <dgm:spPr/>
      <dgm:t>
        <a:bodyPr/>
        <a:lstStyle/>
        <a:p>
          <a:endParaRPr lang="en-US"/>
        </a:p>
      </dgm:t>
    </dgm:pt>
    <dgm:pt modelId="{800CC0B3-B63A-4F69-90FF-998F9E06C74C}">
      <dgm:prSet phldrT="[Text]"/>
      <dgm:spPr/>
      <dgm:t>
        <a:bodyPr/>
        <a:lstStyle/>
        <a:p>
          <a:r>
            <a:rPr lang="en-ID" dirty="0" err="1"/>
            <a:t>Kreatif</a:t>
          </a:r>
          <a:endParaRPr lang="en-US" dirty="0"/>
        </a:p>
      </dgm:t>
    </dgm:pt>
    <dgm:pt modelId="{3374F877-674B-4D1C-9760-0EBF1C14323F}" type="parTrans" cxnId="{26EFA3B0-FAD4-4211-9965-C7D4D9C741DA}">
      <dgm:prSet/>
      <dgm:spPr/>
      <dgm:t>
        <a:bodyPr/>
        <a:lstStyle/>
        <a:p>
          <a:endParaRPr lang="en-US"/>
        </a:p>
      </dgm:t>
    </dgm:pt>
    <dgm:pt modelId="{96C93A9C-CA31-4860-A948-AD42689A5389}" type="sibTrans" cxnId="{26EFA3B0-FAD4-4211-9965-C7D4D9C741DA}">
      <dgm:prSet/>
      <dgm:spPr/>
      <dgm:t>
        <a:bodyPr/>
        <a:lstStyle/>
        <a:p>
          <a:endParaRPr lang="en-US"/>
        </a:p>
      </dgm:t>
    </dgm:pt>
    <dgm:pt modelId="{FCB9B603-9240-4C1A-BFC5-E3EE0053911C}">
      <dgm:prSet phldrT="[Text]"/>
      <dgm:spPr/>
      <dgm:t>
        <a:bodyPr/>
        <a:lstStyle/>
        <a:p>
          <a:r>
            <a:rPr lang="en-ID" dirty="0" err="1"/>
            <a:t>Literasi</a:t>
          </a:r>
          <a:endParaRPr lang="en-US" dirty="0"/>
        </a:p>
      </dgm:t>
    </dgm:pt>
    <dgm:pt modelId="{E5B7B224-05CE-4854-8ABF-972DD22AA9A1}" type="parTrans" cxnId="{511D32B8-A3CB-4FE7-9103-81C92EAADCEB}">
      <dgm:prSet/>
      <dgm:spPr/>
      <dgm:t>
        <a:bodyPr/>
        <a:lstStyle/>
        <a:p>
          <a:endParaRPr lang="en-US"/>
        </a:p>
      </dgm:t>
    </dgm:pt>
    <dgm:pt modelId="{E84D2DBF-15A9-4191-BF9E-5CD2C789430B}" type="sibTrans" cxnId="{511D32B8-A3CB-4FE7-9103-81C92EAADCEB}">
      <dgm:prSet/>
      <dgm:spPr/>
      <dgm:t>
        <a:bodyPr/>
        <a:lstStyle/>
        <a:p>
          <a:endParaRPr lang="en-US"/>
        </a:p>
      </dgm:t>
    </dgm:pt>
    <dgm:pt modelId="{C901D247-AFFB-4688-9307-A5E92257A0DC}">
      <dgm:prSet phldrT="[Text]"/>
      <dgm:spPr/>
      <dgm:t>
        <a:bodyPr/>
        <a:lstStyle/>
        <a:p>
          <a:r>
            <a:rPr lang="en-ID" dirty="0" err="1"/>
            <a:t>Inovatif</a:t>
          </a:r>
          <a:endParaRPr lang="en-US" dirty="0"/>
        </a:p>
      </dgm:t>
    </dgm:pt>
    <dgm:pt modelId="{5E0A1325-00F2-4CE1-96AE-E546C4DF25B9}" type="parTrans" cxnId="{B5696CB7-92CF-4C32-8518-8849EA7C32DF}">
      <dgm:prSet/>
      <dgm:spPr/>
    </dgm:pt>
    <dgm:pt modelId="{1ABD9AAB-E470-4FA5-8713-1BC2BEBFF708}" type="sibTrans" cxnId="{B5696CB7-92CF-4C32-8518-8849EA7C32DF}">
      <dgm:prSet/>
      <dgm:spPr/>
    </dgm:pt>
    <dgm:pt modelId="{7137AC06-9AAF-4A0B-9CD0-34173A8AA2A2}">
      <dgm:prSet phldrT="[Text]"/>
      <dgm:spPr/>
      <dgm:t>
        <a:bodyPr/>
        <a:lstStyle/>
        <a:p>
          <a:r>
            <a:rPr lang="en-ID" dirty="0" err="1"/>
            <a:t>Solusi</a:t>
          </a:r>
          <a:r>
            <a:rPr lang="en-ID" dirty="0"/>
            <a:t> IT</a:t>
          </a:r>
          <a:endParaRPr lang="en-US" dirty="0"/>
        </a:p>
      </dgm:t>
    </dgm:pt>
    <dgm:pt modelId="{CC539921-1344-4202-AC28-DFC95239E95C}" type="parTrans" cxnId="{6C0ED98F-05D4-4806-9CA5-83DE1E88B0FD}">
      <dgm:prSet/>
      <dgm:spPr/>
    </dgm:pt>
    <dgm:pt modelId="{57C5537E-4EC2-4EEE-8CB9-6030A37F4D58}" type="sibTrans" cxnId="{6C0ED98F-05D4-4806-9CA5-83DE1E88B0FD}">
      <dgm:prSet/>
      <dgm:spPr/>
    </dgm:pt>
    <dgm:pt modelId="{A9900F2E-608C-4951-B20F-40ECD80D12C9}">
      <dgm:prSet phldrT="[Text]"/>
      <dgm:spPr/>
      <dgm:t>
        <a:bodyPr/>
        <a:lstStyle/>
        <a:p>
          <a:r>
            <a:rPr lang="en-ID" dirty="0" err="1"/>
            <a:t>Kompetisi</a:t>
          </a:r>
          <a:endParaRPr lang="en-US" dirty="0"/>
        </a:p>
      </dgm:t>
    </dgm:pt>
    <dgm:pt modelId="{439CFFB1-2410-4BB0-9801-3D74BD12CBA4}" type="parTrans" cxnId="{468F85DA-2026-4FD0-AA58-0BF31D39A6E1}">
      <dgm:prSet/>
      <dgm:spPr/>
    </dgm:pt>
    <dgm:pt modelId="{24CA5089-07C9-40CB-9582-55ACEB532F6D}" type="sibTrans" cxnId="{468F85DA-2026-4FD0-AA58-0BF31D39A6E1}">
      <dgm:prSet/>
      <dgm:spPr/>
    </dgm:pt>
    <dgm:pt modelId="{74F540F5-EFE3-4394-88D0-D34B59871F03}">
      <dgm:prSet phldrT="[Text]"/>
      <dgm:spPr/>
      <dgm:t>
        <a:bodyPr/>
        <a:lstStyle/>
        <a:p>
          <a:endParaRPr lang="en-US" dirty="0"/>
        </a:p>
      </dgm:t>
    </dgm:pt>
    <dgm:pt modelId="{726A2BDE-E23A-4054-A8F0-2378CE973B3D}" type="parTrans" cxnId="{A93D0641-67B4-422F-93DC-B6A0DC4565CA}">
      <dgm:prSet/>
      <dgm:spPr/>
    </dgm:pt>
    <dgm:pt modelId="{48C6A7C2-68DA-4E2E-ABB8-4C44A2D05126}" type="sibTrans" cxnId="{A93D0641-67B4-422F-93DC-B6A0DC4565CA}">
      <dgm:prSet/>
      <dgm:spPr/>
    </dgm:pt>
    <dgm:pt modelId="{3162B1FD-451F-4516-8923-ED4A3B5978FC}" type="pres">
      <dgm:prSet presAssocID="{7CA61C7D-135E-453E-8BA9-AFEA44456E9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09DCC84-285C-457A-BAA4-25EA65105FD5}" type="pres">
      <dgm:prSet presAssocID="{93E2F770-EF51-4D8D-B7F4-55B492ECE5E0}" presName="centerShape" presStyleLbl="node0" presStyleIdx="0" presStyleCnt="1"/>
      <dgm:spPr/>
    </dgm:pt>
    <dgm:pt modelId="{96B5D269-2A54-4870-9C40-C27C6CD30942}" type="pres">
      <dgm:prSet presAssocID="{D14A4748-FFAE-4EC9-98B7-F239D1A6161C}" presName="node" presStyleLbl="node1" presStyleIdx="0" presStyleCnt="7">
        <dgm:presLayoutVars>
          <dgm:bulletEnabled val="1"/>
        </dgm:presLayoutVars>
      </dgm:prSet>
      <dgm:spPr/>
    </dgm:pt>
    <dgm:pt modelId="{CD0665F1-399A-4268-9A7F-30F05D902115}" type="pres">
      <dgm:prSet presAssocID="{D14A4748-FFAE-4EC9-98B7-F239D1A6161C}" presName="dummy" presStyleCnt="0"/>
      <dgm:spPr/>
    </dgm:pt>
    <dgm:pt modelId="{51E846E3-D743-49A8-BED2-FEE1E49D72C9}" type="pres">
      <dgm:prSet presAssocID="{0341CD2F-5A77-4052-8ED1-12A63147B69F}" presName="sibTrans" presStyleLbl="sibTrans2D1" presStyleIdx="0" presStyleCnt="7"/>
      <dgm:spPr/>
    </dgm:pt>
    <dgm:pt modelId="{848E9555-9FB0-4B86-B7AC-14DE84FF7CDF}" type="pres">
      <dgm:prSet presAssocID="{B310D728-74D7-4063-A72B-DC82BC92E977}" presName="node" presStyleLbl="node1" presStyleIdx="1" presStyleCnt="7">
        <dgm:presLayoutVars>
          <dgm:bulletEnabled val="1"/>
        </dgm:presLayoutVars>
      </dgm:prSet>
      <dgm:spPr/>
    </dgm:pt>
    <dgm:pt modelId="{EAA534C0-6756-4CBD-99FE-AC126D4133A7}" type="pres">
      <dgm:prSet presAssocID="{B310D728-74D7-4063-A72B-DC82BC92E977}" presName="dummy" presStyleCnt="0"/>
      <dgm:spPr/>
    </dgm:pt>
    <dgm:pt modelId="{1147B44E-91BB-4663-84EB-3B15CCE83015}" type="pres">
      <dgm:prSet presAssocID="{3095A40E-65FE-44C7-A6AD-A6F0FBDC6A07}" presName="sibTrans" presStyleLbl="sibTrans2D1" presStyleIdx="1" presStyleCnt="7"/>
      <dgm:spPr/>
    </dgm:pt>
    <dgm:pt modelId="{3D520CB7-F3AD-416A-BAD6-3F22E4B7CCE4}" type="pres">
      <dgm:prSet presAssocID="{800CC0B3-B63A-4F69-90FF-998F9E06C74C}" presName="node" presStyleLbl="node1" presStyleIdx="2" presStyleCnt="7">
        <dgm:presLayoutVars>
          <dgm:bulletEnabled val="1"/>
        </dgm:presLayoutVars>
      </dgm:prSet>
      <dgm:spPr/>
    </dgm:pt>
    <dgm:pt modelId="{C85AC489-08C8-4AFC-8A69-865BBF4DB615}" type="pres">
      <dgm:prSet presAssocID="{800CC0B3-B63A-4F69-90FF-998F9E06C74C}" presName="dummy" presStyleCnt="0"/>
      <dgm:spPr/>
    </dgm:pt>
    <dgm:pt modelId="{FC1E668D-1712-42E7-BC32-26D55001E31A}" type="pres">
      <dgm:prSet presAssocID="{96C93A9C-CA31-4860-A948-AD42689A5389}" presName="sibTrans" presStyleLbl="sibTrans2D1" presStyleIdx="2" presStyleCnt="7"/>
      <dgm:spPr/>
    </dgm:pt>
    <dgm:pt modelId="{1EF39700-B52B-4D72-85D5-544450923130}" type="pres">
      <dgm:prSet presAssocID="{C901D247-AFFB-4688-9307-A5E92257A0DC}" presName="node" presStyleLbl="node1" presStyleIdx="3" presStyleCnt="7">
        <dgm:presLayoutVars>
          <dgm:bulletEnabled val="1"/>
        </dgm:presLayoutVars>
      </dgm:prSet>
      <dgm:spPr/>
    </dgm:pt>
    <dgm:pt modelId="{A4028578-36EF-4DA7-BDA8-7816A3927113}" type="pres">
      <dgm:prSet presAssocID="{C901D247-AFFB-4688-9307-A5E92257A0DC}" presName="dummy" presStyleCnt="0"/>
      <dgm:spPr/>
    </dgm:pt>
    <dgm:pt modelId="{33D58731-67A9-4A68-AC67-BCC1AD8E73EF}" type="pres">
      <dgm:prSet presAssocID="{1ABD9AAB-E470-4FA5-8713-1BC2BEBFF708}" presName="sibTrans" presStyleLbl="sibTrans2D1" presStyleIdx="3" presStyleCnt="7"/>
      <dgm:spPr/>
    </dgm:pt>
    <dgm:pt modelId="{DF279230-DB8D-4C23-9367-20C4F119EB51}" type="pres">
      <dgm:prSet presAssocID="{FCB9B603-9240-4C1A-BFC5-E3EE0053911C}" presName="node" presStyleLbl="node1" presStyleIdx="4" presStyleCnt="7">
        <dgm:presLayoutVars>
          <dgm:bulletEnabled val="1"/>
        </dgm:presLayoutVars>
      </dgm:prSet>
      <dgm:spPr/>
    </dgm:pt>
    <dgm:pt modelId="{1D5C9E38-DB52-412C-A8EC-055548D321E6}" type="pres">
      <dgm:prSet presAssocID="{FCB9B603-9240-4C1A-BFC5-E3EE0053911C}" presName="dummy" presStyleCnt="0"/>
      <dgm:spPr/>
    </dgm:pt>
    <dgm:pt modelId="{44D261CB-502C-4091-AEB8-6F07609C3D58}" type="pres">
      <dgm:prSet presAssocID="{E84D2DBF-15A9-4191-BF9E-5CD2C789430B}" presName="sibTrans" presStyleLbl="sibTrans2D1" presStyleIdx="4" presStyleCnt="7"/>
      <dgm:spPr/>
    </dgm:pt>
    <dgm:pt modelId="{6265973A-F29C-4E94-8495-6FA05D9B0267}" type="pres">
      <dgm:prSet presAssocID="{7137AC06-9AAF-4A0B-9CD0-34173A8AA2A2}" presName="node" presStyleLbl="node1" presStyleIdx="5" presStyleCnt="7">
        <dgm:presLayoutVars>
          <dgm:bulletEnabled val="1"/>
        </dgm:presLayoutVars>
      </dgm:prSet>
      <dgm:spPr/>
    </dgm:pt>
    <dgm:pt modelId="{1993256C-0872-40A8-8428-0343B13DC20C}" type="pres">
      <dgm:prSet presAssocID="{7137AC06-9AAF-4A0B-9CD0-34173A8AA2A2}" presName="dummy" presStyleCnt="0"/>
      <dgm:spPr/>
    </dgm:pt>
    <dgm:pt modelId="{49189BBC-55D3-4623-9768-209DDF8E8A9D}" type="pres">
      <dgm:prSet presAssocID="{57C5537E-4EC2-4EEE-8CB9-6030A37F4D58}" presName="sibTrans" presStyleLbl="sibTrans2D1" presStyleIdx="5" presStyleCnt="7"/>
      <dgm:spPr/>
    </dgm:pt>
    <dgm:pt modelId="{4E4B6B5B-5AD4-450F-B061-9E32CBC1EC1B}" type="pres">
      <dgm:prSet presAssocID="{A9900F2E-608C-4951-B20F-40ECD80D12C9}" presName="node" presStyleLbl="node1" presStyleIdx="6" presStyleCnt="7">
        <dgm:presLayoutVars>
          <dgm:bulletEnabled val="1"/>
        </dgm:presLayoutVars>
      </dgm:prSet>
      <dgm:spPr/>
    </dgm:pt>
    <dgm:pt modelId="{CC500A7F-886D-44BF-8AA8-A679F8FD54FB}" type="pres">
      <dgm:prSet presAssocID="{A9900F2E-608C-4951-B20F-40ECD80D12C9}" presName="dummy" presStyleCnt="0"/>
      <dgm:spPr/>
    </dgm:pt>
    <dgm:pt modelId="{A6C86211-A82F-4D75-BDD5-AE8AA0427D4F}" type="pres">
      <dgm:prSet presAssocID="{24CA5089-07C9-40CB-9582-55ACEB532F6D}" presName="sibTrans" presStyleLbl="sibTrans2D1" presStyleIdx="6" presStyleCnt="7"/>
      <dgm:spPr/>
    </dgm:pt>
  </dgm:ptLst>
  <dgm:cxnLst>
    <dgm:cxn modelId="{A29DBA00-48CD-4B48-8354-35828B931BA8}" type="presOf" srcId="{57C5537E-4EC2-4EEE-8CB9-6030A37F4D58}" destId="{49189BBC-55D3-4623-9768-209DDF8E8A9D}" srcOrd="0" destOrd="0" presId="urn:microsoft.com/office/officeart/2005/8/layout/radial6"/>
    <dgm:cxn modelId="{67D7F81E-C148-4E7F-999B-CF986018A069}" type="presOf" srcId="{1ABD9AAB-E470-4FA5-8713-1BC2BEBFF708}" destId="{33D58731-67A9-4A68-AC67-BCC1AD8E73EF}" srcOrd="0" destOrd="0" presId="urn:microsoft.com/office/officeart/2005/8/layout/radial6"/>
    <dgm:cxn modelId="{120D4732-E163-4248-8A81-2F39F635D54D}" type="presOf" srcId="{A9900F2E-608C-4951-B20F-40ECD80D12C9}" destId="{4E4B6B5B-5AD4-450F-B061-9E32CBC1EC1B}" srcOrd="0" destOrd="0" presId="urn:microsoft.com/office/officeart/2005/8/layout/radial6"/>
    <dgm:cxn modelId="{8085645C-1595-4101-B0C1-2F4814BFED28}" type="presOf" srcId="{7CA61C7D-135E-453E-8BA9-AFEA44456E9A}" destId="{3162B1FD-451F-4516-8923-ED4A3B5978FC}" srcOrd="0" destOrd="0" presId="urn:microsoft.com/office/officeart/2005/8/layout/radial6"/>
    <dgm:cxn modelId="{86D2C960-DB6E-402E-B871-A9A5F6084AFA}" type="presOf" srcId="{0341CD2F-5A77-4052-8ED1-12A63147B69F}" destId="{51E846E3-D743-49A8-BED2-FEE1E49D72C9}" srcOrd="0" destOrd="0" presId="urn:microsoft.com/office/officeart/2005/8/layout/radial6"/>
    <dgm:cxn modelId="{A93D0641-67B4-422F-93DC-B6A0DC4565CA}" srcId="{7CA61C7D-135E-453E-8BA9-AFEA44456E9A}" destId="{74F540F5-EFE3-4394-88D0-D34B59871F03}" srcOrd="1" destOrd="0" parTransId="{726A2BDE-E23A-4054-A8F0-2378CE973B3D}" sibTransId="{48C6A7C2-68DA-4E2E-ABB8-4C44A2D05126}"/>
    <dgm:cxn modelId="{8DC2254D-A3BE-480C-BB92-76B2AE41601F}" type="presOf" srcId="{3095A40E-65FE-44C7-A6AD-A6F0FBDC6A07}" destId="{1147B44E-91BB-4663-84EB-3B15CCE83015}" srcOrd="0" destOrd="0" presId="urn:microsoft.com/office/officeart/2005/8/layout/radial6"/>
    <dgm:cxn modelId="{4B3C346D-EA60-4383-914E-9DFCDB6BBCE6}" srcId="{7CA61C7D-135E-453E-8BA9-AFEA44456E9A}" destId="{93E2F770-EF51-4D8D-B7F4-55B492ECE5E0}" srcOrd="0" destOrd="0" parTransId="{12B2F67A-D95D-42DA-9F22-EE2DE34FA50E}" sibTransId="{79416CE7-B021-4BD2-B2F0-5302A3ED4784}"/>
    <dgm:cxn modelId="{55884B7E-3926-4707-952C-211864892A60}" type="presOf" srcId="{D14A4748-FFAE-4EC9-98B7-F239D1A6161C}" destId="{96B5D269-2A54-4870-9C40-C27C6CD30942}" srcOrd="0" destOrd="0" presId="urn:microsoft.com/office/officeart/2005/8/layout/radial6"/>
    <dgm:cxn modelId="{C78C5980-0932-42DC-A46F-AE0C4CC4E2D4}" type="presOf" srcId="{7137AC06-9AAF-4A0B-9CD0-34173A8AA2A2}" destId="{6265973A-F29C-4E94-8495-6FA05D9B0267}" srcOrd="0" destOrd="0" presId="urn:microsoft.com/office/officeart/2005/8/layout/radial6"/>
    <dgm:cxn modelId="{E2CEED87-77B3-4752-8657-FCEB834EF406}" type="presOf" srcId="{24CA5089-07C9-40CB-9582-55ACEB532F6D}" destId="{A6C86211-A82F-4D75-BDD5-AE8AA0427D4F}" srcOrd="0" destOrd="0" presId="urn:microsoft.com/office/officeart/2005/8/layout/radial6"/>
    <dgm:cxn modelId="{6C0ED98F-05D4-4806-9CA5-83DE1E88B0FD}" srcId="{93E2F770-EF51-4D8D-B7F4-55B492ECE5E0}" destId="{7137AC06-9AAF-4A0B-9CD0-34173A8AA2A2}" srcOrd="5" destOrd="0" parTransId="{CC539921-1344-4202-AC28-DFC95239E95C}" sibTransId="{57C5537E-4EC2-4EEE-8CB9-6030A37F4D58}"/>
    <dgm:cxn modelId="{6F9DFDA3-3F8B-405F-8745-B568CF2F71D9}" type="presOf" srcId="{800CC0B3-B63A-4F69-90FF-998F9E06C74C}" destId="{3D520CB7-F3AD-416A-BAD6-3F22E4B7CCE4}" srcOrd="0" destOrd="0" presId="urn:microsoft.com/office/officeart/2005/8/layout/radial6"/>
    <dgm:cxn modelId="{EA3196A7-84F9-42B8-AA48-CC6052966CEA}" type="presOf" srcId="{E84D2DBF-15A9-4191-BF9E-5CD2C789430B}" destId="{44D261CB-502C-4091-AEB8-6F07609C3D58}" srcOrd="0" destOrd="0" presId="urn:microsoft.com/office/officeart/2005/8/layout/radial6"/>
    <dgm:cxn modelId="{991968A8-8062-47BE-9C07-EACF8A3C1C92}" srcId="{93E2F770-EF51-4D8D-B7F4-55B492ECE5E0}" destId="{B310D728-74D7-4063-A72B-DC82BC92E977}" srcOrd="1" destOrd="0" parTransId="{130B548E-12DD-4B56-8F1F-A17B07F2AD3F}" sibTransId="{3095A40E-65FE-44C7-A6AD-A6F0FBDC6A07}"/>
    <dgm:cxn modelId="{07BC07A9-7C88-44E5-9C44-8F4413AE019F}" type="presOf" srcId="{FCB9B603-9240-4C1A-BFC5-E3EE0053911C}" destId="{DF279230-DB8D-4C23-9367-20C4F119EB51}" srcOrd="0" destOrd="0" presId="urn:microsoft.com/office/officeart/2005/8/layout/radial6"/>
    <dgm:cxn modelId="{26EFA3B0-FAD4-4211-9965-C7D4D9C741DA}" srcId="{93E2F770-EF51-4D8D-B7F4-55B492ECE5E0}" destId="{800CC0B3-B63A-4F69-90FF-998F9E06C74C}" srcOrd="2" destOrd="0" parTransId="{3374F877-674B-4D1C-9760-0EBF1C14323F}" sibTransId="{96C93A9C-CA31-4860-A948-AD42689A5389}"/>
    <dgm:cxn modelId="{773997B4-1814-4823-8434-8A840B950E6C}" srcId="{93E2F770-EF51-4D8D-B7F4-55B492ECE5E0}" destId="{D14A4748-FFAE-4EC9-98B7-F239D1A6161C}" srcOrd="0" destOrd="0" parTransId="{E57F6F1A-6769-4659-9FC3-B2BFEC19F62D}" sibTransId="{0341CD2F-5A77-4052-8ED1-12A63147B69F}"/>
    <dgm:cxn modelId="{B5696CB7-92CF-4C32-8518-8849EA7C32DF}" srcId="{93E2F770-EF51-4D8D-B7F4-55B492ECE5E0}" destId="{C901D247-AFFB-4688-9307-A5E92257A0DC}" srcOrd="3" destOrd="0" parTransId="{5E0A1325-00F2-4CE1-96AE-E546C4DF25B9}" sibTransId="{1ABD9AAB-E470-4FA5-8713-1BC2BEBFF708}"/>
    <dgm:cxn modelId="{511D32B8-A3CB-4FE7-9103-81C92EAADCEB}" srcId="{93E2F770-EF51-4D8D-B7F4-55B492ECE5E0}" destId="{FCB9B603-9240-4C1A-BFC5-E3EE0053911C}" srcOrd="4" destOrd="0" parTransId="{E5B7B224-05CE-4854-8ABF-972DD22AA9A1}" sibTransId="{E84D2DBF-15A9-4191-BF9E-5CD2C789430B}"/>
    <dgm:cxn modelId="{BCB33CBF-70AC-444B-88E3-ED9507C530F4}" type="presOf" srcId="{93E2F770-EF51-4D8D-B7F4-55B492ECE5E0}" destId="{509DCC84-285C-457A-BAA4-25EA65105FD5}" srcOrd="0" destOrd="0" presId="urn:microsoft.com/office/officeart/2005/8/layout/radial6"/>
    <dgm:cxn modelId="{468F85DA-2026-4FD0-AA58-0BF31D39A6E1}" srcId="{93E2F770-EF51-4D8D-B7F4-55B492ECE5E0}" destId="{A9900F2E-608C-4951-B20F-40ECD80D12C9}" srcOrd="6" destOrd="0" parTransId="{439CFFB1-2410-4BB0-9801-3D74BD12CBA4}" sibTransId="{24CA5089-07C9-40CB-9582-55ACEB532F6D}"/>
    <dgm:cxn modelId="{469E9EE9-70D3-4486-8B2C-0BE353CD6F4D}" type="presOf" srcId="{C901D247-AFFB-4688-9307-A5E92257A0DC}" destId="{1EF39700-B52B-4D72-85D5-544450923130}" srcOrd="0" destOrd="0" presId="urn:microsoft.com/office/officeart/2005/8/layout/radial6"/>
    <dgm:cxn modelId="{9F2304F9-DFFA-47BF-9EC9-C6CBE4942759}" type="presOf" srcId="{96C93A9C-CA31-4860-A948-AD42689A5389}" destId="{FC1E668D-1712-42E7-BC32-26D55001E31A}" srcOrd="0" destOrd="0" presId="urn:microsoft.com/office/officeart/2005/8/layout/radial6"/>
    <dgm:cxn modelId="{561C0FFE-7454-49C9-9BB3-FDB93D3E1E45}" type="presOf" srcId="{B310D728-74D7-4063-A72B-DC82BC92E977}" destId="{848E9555-9FB0-4B86-B7AC-14DE84FF7CDF}" srcOrd="0" destOrd="0" presId="urn:microsoft.com/office/officeart/2005/8/layout/radial6"/>
    <dgm:cxn modelId="{F5161A8A-03D1-4137-AF0C-A211C490D471}" type="presParOf" srcId="{3162B1FD-451F-4516-8923-ED4A3B5978FC}" destId="{509DCC84-285C-457A-BAA4-25EA65105FD5}" srcOrd="0" destOrd="0" presId="urn:microsoft.com/office/officeart/2005/8/layout/radial6"/>
    <dgm:cxn modelId="{00B7360A-96F3-4B0B-9864-D38A696BBB25}" type="presParOf" srcId="{3162B1FD-451F-4516-8923-ED4A3B5978FC}" destId="{96B5D269-2A54-4870-9C40-C27C6CD30942}" srcOrd="1" destOrd="0" presId="urn:microsoft.com/office/officeart/2005/8/layout/radial6"/>
    <dgm:cxn modelId="{A2C68F53-35B6-4858-B765-DF04DC19540A}" type="presParOf" srcId="{3162B1FD-451F-4516-8923-ED4A3B5978FC}" destId="{CD0665F1-399A-4268-9A7F-30F05D902115}" srcOrd="2" destOrd="0" presId="urn:microsoft.com/office/officeart/2005/8/layout/radial6"/>
    <dgm:cxn modelId="{F5AF7B00-8B64-4E1A-9544-0D1288ED261C}" type="presParOf" srcId="{3162B1FD-451F-4516-8923-ED4A3B5978FC}" destId="{51E846E3-D743-49A8-BED2-FEE1E49D72C9}" srcOrd="3" destOrd="0" presId="urn:microsoft.com/office/officeart/2005/8/layout/radial6"/>
    <dgm:cxn modelId="{51B9811F-65D9-4841-9269-89CEA85BA24F}" type="presParOf" srcId="{3162B1FD-451F-4516-8923-ED4A3B5978FC}" destId="{848E9555-9FB0-4B86-B7AC-14DE84FF7CDF}" srcOrd="4" destOrd="0" presId="urn:microsoft.com/office/officeart/2005/8/layout/radial6"/>
    <dgm:cxn modelId="{47D9FC2C-EC43-434D-B88C-56F4E157A924}" type="presParOf" srcId="{3162B1FD-451F-4516-8923-ED4A3B5978FC}" destId="{EAA534C0-6756-4CBD-99FE-AC126D4133A7}" srcOrd="5" destOrd="0" presId="urn:microsoft.com/office/officeart/2005/8/layout/radial6"/>
    <dgm:cxn modelId="{6AE66485-0793-4B89-B23B-ABC4D13CA474}" type="presParOf" srcId="{3162B1FD-451F-4516-8923-ED4A3B5978FC}" destId="{1147B44E-91BB-4663-84EB-3B15CCE83015}" srcOrd="6" destOrd="0" presId="urn:microsoft.com/office/officeart/2005/8/layout/radial6"/>
    <dgm:cxn modelId="{3869C6E2-46FF-4244-8EBB-A5FBE6B24417}" type="presParOf" srcId="{3162B1FD-451F-4516-8923-ED4A3B5978FC}" destId="{3D520CB7-F3AD-416A-BAD6-3F22E4B7CCE4}" srcOrd="7" destOrd="0" presId="urn:microsoft.com/office/officeart/2005/8/layout/radial6"/>
    <dgm:cxn modelId="{0C07640C-4B83-456F-8A72-B1EEC13D145B}" type="presParOf" srcId="{3162B1FD-451F-4516-8923-ED4A3B5978FC}" destId="{C85AC489-08C8-4AFC-8A69-865BBF4DB615}" srcOrd="8" destOrd="0" presId="urn:microsoft.com/office/officeart/2005/8/layout/radial6"/>
    <dgm:cxn modelId="{708CA5EC-D182-4F35-A677-0D72143D77DF}" type="presParOf" srcId="{3162B1FD-451F-4516-8923-ED4A3B5978FC}" destId="{FC1E668D-1712-42E7-BC32-26D55001E31A}" srcOrd="9" destOrd="0" presId="urn:microsoft.com/office/officeart/2005/8/layout/radial6"/>
    <dgm:cxn modelId="{91046857-357E-4C97-923D-EEB9739304E6}" type="presParOf" srcId="{3162B1FD-451F-4516-8923-ED4A3B5978FC}" destId="{1EF39700-B52B-4D72-85D5-544450923130}" srcOrd="10" destOrd="0" presId="urn:microsoft.com/office/officeart/2005/8/layout/radial6"/>
    <dgm:cxn modelId="{D4C913B1-EEF5-4062-92DF-4BB190D74E71}" type="presParOf" srcId="{3162B1FD-451F-4516-8923-ED4A3B5978FC}" destId="{A4028578-36EF-4DA7-BDA8-7816A3927113}" srcOrd="11" destOrd="0" presId="urn:microsoft.com/office/officeart/2005/8/layout/radial6"/>
    <dgm:cxn modelId="{D4FB9C06-E9C8-42E0-BD67-EAC732EEB65D}" type="presParOf" srcId="{3162B1FD-451F-4516-8923-ED4A3B5978FC}" destId="{33D58731-67A9-4A68-AC67-BCC1AD8E73EF}" srcOrd="12" destOrd="0" presId="urn:microsoft.com/office/officeart/2005/8/layout/radial6"/>
    <dgm:cxn modelId="{C4B91BDC-BDE6-4189-A096-83EE4AD72938}" type="presParOf" srcId="{3162B1FD-451F-4516-8923-ED4A3B5978FC}" destId="{DF279230-DB8D-4C23-9367-20C4F119EB51}" srcOrd="13" destOrd="0" presId="urn:microsoft.com/office/officeart/2005/8/layout/radial6"/>
    <dgm:cxn modelId="{17E5DAF0-A7D8-4B4B-AE7E-5041D885C36B}" type="presParOf" srcId="{3162B1FD-451F-4516-8923-ED4A3B5978FC}" destId="{1D5C9E38-DB52-412C-A8EC-055548D321E6}" srcOrd="14" destOrd="0" presId="urn:microsoft.com/office/officeart/2005/8/layout/radial6"/>
    <dgm:cxn modelId="{14FFF4BA-F1A3-4DD5-AF35-74B7B911E5BE}" type="presParOf" srcId="{3162B1FD-451F-4516-8923-ED4A3B5978FC}" destId="{44D261CB-502C-4091-AEB8-6F07609C3D58}" srcOrd="15" destOrd="0" presId="urn:microsoft.com/office/officeart/2005/8/layout/radial6"/>
    <dgm:cxn modelId="{AD64071C-AA94-41BB-9ECE-9A0E5C180E4C}" type="presParOf" srcId="{3162B1FD-451F-4516-8923-ED4A3B5978FC}" destId="{6265973A-F29C-4E94-8495-6FA05D9B0267}" srcOrd="16" destOrd="0" presId="urn:microsoft.com/office/officeart/2005/8/layout/radial6"/>
    <dgm:cxn modelId="{D2E0748E-38DB-4589-B056-A06A1ACB827E}" type="presParOf" srcId="{3162B1FD-451F-4516-8923-ED4A3B5978FC}" destId="{1993256C-0872-40A8-8428-0343B13DC20C}" srcOrd="17" destOrd="0" presId="urn:microsoft.com/office/officeart/2005/8/layout/radial6"/>
    <dgm:cxn modelId="{C4CD52D2-33ED-4342-8D62-398FAB161F54}" type="presParOf" srcId="{3162B1FD-451F-4516-8923-ED4A3B5978FC}" destId="{49189BBC-55D3-4623-9768-209DDF8E8A9D}" srcOrd="18" destOrd="0" presId="urn:microsoft.com/office/officeart/2005/8/layout/radial6"/>
    <dgm:cxn modelId="{2C0890EC-296F-49A2-916A-491A06DE2882}" type="presParOf" srcId="{3162B1FD-451F-4516-8923-ED4A3B5978FC}" destId="{4E4B6B5B-5AD4-450F-B061-9E32CBC1EC1B}" srcOrd="19" destOrd="0" presId="urn:microsoft.com/office/officeart/2005/8/layout/radial6"/>
    <dgm:cxn modelId="{B57E6B17-B4BD-4B0E-BA3D-32920CD87157}" type="presParOf" srcId="{3162B1FD-451F-4516-8923-ED4A3B5978FC}" destId="{CC500A7F-886D-44BF-8AA8-A679F8FD54FB}" srcOrd="20" destOrd="0" presId="urn:microsoft.com/office/officeart/2005/8/layout/radial6"/>
    <dgm:cxn modelId="{B0501C0D-1FF5-4ABC-BFEA-356D611C4669}" type="presParOf" srcId="{3162B1FD-451F-4516-8923-ED4A3B5978FC}" destId="{A6C86211-A82F-4D75-BDD5-AE8AA0427D4F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C48BFB-D7E6-4087-A413-3971AD36B76B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68FE682D-0E7B-4C8A-8D5F-7B03AD3C28F4}">
      <dgm:prSet phldrT="[Text]"/>
      <dgm:spPr/>
      <dgm:t>
        <a:bodyPr/>
        <a:lstStyle/>
        <a:p>
          <a:r>
            <a:rPr lang="en-ID" dirty="0" err="1"/>
            <a:t>Hidup</a:t>
          </a:r>
          <a:r>
            <a:rPr lang="en-ID" dirty="0"/>
            <a:t> </a:t>
          </a:r>
          <a:r>
            <a:rPr lang="en-ID" dirty="0" err="1"/>
            <a:t>ini</a:t>
          </a:r>
          <a:r>
            <a:rPr lang="en-ID" dirty="0"/>
            <a:t> </a:t>
          </a:r>
          <a:r>
            <a:rPr lang="en-ID" dirty="0" err="1"/>
            <a:t>Proyek</a:t>
          </a:r>
          <a:r>
            <a:rPr lang="en-ID" dirty="0"/>
            <a:t>?</a:t>
          </a:r>
          <a:endParaRPr lang="en-US" dirty="0"/>
        </a:p>
      </dgm:t>
    </dgm:pt>
    <dgm:pt modelId="{8CF64BA7-CACA-4E3A-934D-4DFB1C7A0EB4}" type="parTrans" cxnId="{53F8760D-CF09-46D0-8C76-C996230A4FD2}">
      <dgm:prSet/>
      <dgm:spPr/>
      <dgm:t>
        <a:bodyPr/>
        <a:lstStyle/>
        <a:p>
          <a:endParaRPr lang="en-US"/>
        </a:p>
      </dgm:t>
    </dgm:pt>
    <dgm:pt modelId="{F0618918-7080-4823-8AAA-3A16E04DD28D}" type="sibTrans" cxnId="{53F8760D-CF09-46D0-8C76-C996230A4FD2}">
      <dgm:prSet/>
      <dgm:spPr/>
      <dgm:t>
        <a:bodyPr/>
        <a:lstStyle/>
        <a:p>
          <a:endParaRPr lang="en-US"/>
        </a:p>
      </dgm:t>
    </dgm:pt>
    <dgm:pt modelId="{F19BBBA3-4AC9-4AF4-A262-B22B42F0FC0E}">
      <dgm:prSet phldrT="[Text]"/>
      <dgm:spPr/>
      <dgm:t>
        <a:bodyPr/>
        <a:lstStyle/>
        <a:p>
          <a:r>
            <a:rPr lang="en-ID" dirty="0" err="1"/>
            <a:t>Batasnya</a:t>
          </a:r>
          <a:r>
            <a:rPr lang="en-ID" dirty="0"/>
            <a:t> </a:t>
          </a:r>
          <a:r>
            <a:rPr lang="en-ID" dirty="0" err="1"/>
            <a:t>Kematian</a:t>
          </a:r>
          <a:endParaRPr lang="en-US" dirty="0"/>
        </a:p>
      </dgm:t>
    </dgm:pt>
    <dgm:pt modelId="{C8F454C5-C8F6-4D08-8699-8C8E690EF80B}" type="parTrans" cxnId="{4851D381-F644-4F1F-9032-1CF60D4ED4E1}">
      <dgm:prSet/>
      <dgm:spPr/>
      <dgm:t>
        <a:bodyPr/>
        <a:lstStyle/>
        <a:p>
          <a:endParaRPr lang="en-US"/>
        </a:p>
      </dgm:t>
    </dgm:pt>
    <dgm:pt modelId="{D4FD6448-C485-49E5-8B81-6F67EDE4F498}" type="sibTrans" cxnId="{4851D381-F644-4F1F-9032-1CF60D4ED4E1}">
      <dgm:prSet/>
      <dgm:spPr/>
      <dgm:t>
        <a:bodyPr/>
        <a:lstStyle/>
        <a:p>
          <a:endParaRPr lang="en-US"/>
        </a:p>
      </dgm:t>
    </dgm:pt>
    <dgm:pt modelId="{D5AA9DB7-BDD2-431F-BE55-87D6038247F9}">
      <dgm:prSet phldrT="[Text]"/>
      <dgm:spPr/>
      <dgm:t>
        <a:bodyPr/>
        <a:lstStyle/>
        <a:p>
          <a:r>
            <a:rPr lang="en-ID" dirty="0"/>
            <a:t>Target SURGA</a:t>
          </a:r>
          <a:endParaRPr lang="en-US" dirty="0"/>
        </a:p>
      </dgm:t>
    </dgm:pt>
    <dgm:pt modelId="{679BE8D7-8963-4D19-9615-959A1758B55D}" type="parTrans" cxnId="{0316EB44-6061-48AC-B905-71B70719D0FC}">
      <dgm:prSet/>
      <dgm:spPr/>
      <dgm:t>
        <a:bodyPr/>
        <a:lstStyle/>
        <a:p>
          <a:endParaRPr lang="en-US"/>
        </a:p>
      </dgm:t>
    </dgm:pt>
    <dgm:pt modelId="{233FE245-D218-4735-A120-90F9470B6854}" type="sibTrans" cxnId="{0316EB44-6061-48AC-B905-71B70719D0FC}">
      <dgm:prSet/>
      <dgm:spPr/>
      <dgm:t>
        <a:bodyPr/>
        <a:lstStyle/>
        <a:p>
          <a:endParaRPr lang="en-US"/>
        </a:p>
      </dgm:t>
    </dgm:pt>
    <dgm:pt modelId="{987ECEF0-82F1-4D0B-8784-12AA9EFAF6F8}" type="pres">
      <dgm:prSet presAssocID="{A5C48BFB-D7E6-4087-A413-3971AD36B76B}" presName="Name0" presStyleCnt="0">
        <dgm:presLayoutVars>
          <dgm:dir/>
          <dgm:animLvl val="lvl"/>
          <dgm:resizeHandles val="exact"/>
        </dgm:presLayoutVars>
      </dgm:prSet>
      <dgm:spPr/>
    </dgm:pt>
    <dgm:pt modelId="{D9D78D05-78B6-4F04-977F-425241B6B889}" type="pres">
      <dgm:prSet presAssocID="{68FE682D-0E7B-4C8A-8D5F-7B03AD3C28F4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16D3625-FB15-4B25-823C-47B9BBC06BCC}" type="pres">
      <dgm:prSet presAssocID="{F0618918-7080-4823-8AAA-3A16E04DD28D}" presName="parTxOnlySpace" presStyleCnt="0"/>
      <dgm:spPr/>
    </dgm:pt>
    <dgm:pt modelId="{CAB8F599-AD78-4822-8B1B-50700DEDB6FC}" type="pres">
      <dgm:prSet presAssocID="{F19BBBA3-4AC9-4AF4-A262-B22B42F0FC0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7C31F76-60AA-4656-BFDB-4879618AD3CF}" type="pres">
      <dgm:prSet presAssocID="{D4FD6448-C485-49E5-8B81-6F67EDE4F498}" presName="parTxOnlySpace" presStyleCnt="0"/>
      <dgm:spPr/>
    </dgm:pt>
    <dgm:pt modelId="{443E3CEA-36ED-4E94-BA15-E1822A49276B}" type="pres">
      <dgm:prSet presAssocID="{D5AA9DB7-BDD2-431F-BE55-87D6038247F9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53F8760D-CF09-46D0-8C76-C996230A4FD2}" srcId="{A5C48BFB-D7E6-4087-A413-3971AD36B76B}" destId="{68FE682D-0E7B-4C8A-8D5F-7B03AD3C28F4}" srcOrd="0" destOrd="0" parTransId="{8CF64BA7-CACA-4E3A-934D-4DFB1C7A0EB4}" sibTransId="{F0618918-7080-4823-8AAA-3A16E04DD28D}"/>
    <dgm:cxn modelId="{0316EB44-6061-48AC-B905-71B70719D0FC}" srcId="{A5C48BFB-D7E6-4087-A413-3971AD36B76B}" destId="{D5AA9DB7-BDD2-431F-BE55-87D6038247F9}" srcOrd="2" destOrd="0" parTransId="{679BE8D7-8963-4D19-9615-959A1758B55D}" sibTransId="{233FE245-D218-4735-A120-90F9470B6854}"/>
    <dgm:cxn modelId="{0777F745-7F9F-41E2-91AA-623778CF4CE8}" type="presOf" srcId="{68FE682D-0E7B-4C8A-8D5F-7B03AD3C28F4}" destId="{D9D78D05-78B6-4F04-977F-425241B6B889}" srcOrd="0" destOrd="0" presId="urn:microsoft.com/office/officeart/2005/8/layout/chevron1"/>
    <dgm:cxn modelId="{4851D381-F644-4F1F-9032-1CF60D4ED4E1}" srcId="{A5C48BFB-D7E6-4087-A413-3971AD36B76B}" destId="{F19BBBA3-4AC9-4AF4-A262-B22B42F0FC0E}" srcOrd="1" destOrd="0" parTransId="{C8F454C5-C8F6-4D08-8699-8C8E690EF80B}" sibTransId="{D4FD6448-C485-49E5-8B81-6F67EDE4F498}"/>
    <dgm:cxn modelId="{30955584-6756-4EAA-8043-530FAC37CD40}" type="presOf" srcId="{D5AA9DB7-BDD2-431F-BE55-87D6038247F9}" destId="{443E3CEA-36ED-4E94-BA15-E1822A49276B}" srcOrd="0" destOrd="0" presId="urn:microsoft.com/office/officeart/2005/8/layout/chevron1"/>
    <dgm:cxn modelId="{868DF5E5-96D8-4794-865D-DFE9812DAC96}" type="presOf" srcId="{F19BBBA3-4AC9-4AF4-A262-B22B42F0FC0E}" destId="{CAB8F599-AD78-4822-8B1B-50700DEDB6FC}" srcOrd="0" destOrd="0" presId="urn:microsoft.com/office/officeart/2005/8/layout/chevron1"/>
    <dgm:cxn modelId="{AD0956EF-1A8E-4B9D-B0AC-2741D1655A90}" type="presOf" srcId="{A5C48BFB-D7E6-4087-A413-3971AD36B76B}" destId="{987ECEF0-82F1-4D0B-8784-12AA9EFAF6F8}" srcOrd="0" destOrd="0" presId="urn:microsoft.com/office/officeart/2005/8/layout/chevron1"/>
    <dgm:cxn modelId="{497E7F54-3F53-42C1-92FB-17A10D599B0A}" type="presParOf" srcId="{987ECEF0-82F1-4D0B-8784-12AA9EFAF6F8}" destId="{D9D78D05-78B6-4F04-977F-425241B6B889}" srcOrd="0" destOrd="0" presId="urn:microsoft.com/office/officeart/2005/8/layout/chevron1"/>
    <dgm:cxn modelId="{BEC5E329-DFE1-407E-8C01-EFC9192ACB36}" type="presParOf" srcId="{987ECEF0-82F1-4D0B-8784-12AA9EFAF6F8}" destId="{816D3625-FB15-4B25-823C-47B9BBC06BCC}" srcOrd="1" destOrd="0" presId="urn:microsoft.com/office/officeart/2005/8/layout/chevron1"/>
    <dgm:cxn modelId="{A9F2E3C6-283F-4319-9FDD-2D73A6EC1615}" type="presParOf" srcId="{987ECEF0-82F1-4D0B-8784-12AA9EFAF6F8}" destId="{CAB8F599-AD78-4822-8B1B-50700DEDB6FC}" srcOrd="2" destOrd="0" presId="urn:microsoft.com/office/officeart/2005/8/layout/chevron1"/>
    <dgm:cxn modelId="{DE67B1E8-C5A1-4255-AA89-C1FAE3881B5B}" type="presParOf" srcId="{987ECEF0-82F1-4D0B-8784-12AA9EFAF6F8}" destId="{C7C31F76-60AA-4656-BFDB-4879618AD3CF}" srcOrd="3" destOrd="0" presId="urn:microsoft.com/office/officeart/2005/8/layout/chevron1"/>
    <dgm:cxn modelId="{4AA4B5CC-46C0-4C0F-8AEF-D76FCA1FDDAB}" type="presParOf" srcId="{987ECEF0-82F1-4D0B-8784-12AA9EFAF6F8}" destId="{443E3CEA-36ED-4E94-BA15-E1822A49276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288989-2BB9-491A-A4ED-92627CD62097}" type="doc">
      <dgm:prSet loTypeId="urn:microsoft.com/office/officeart/2008/layout/HexagonCluster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814C9FB-ABC0-43F7-9B6F-72B45301925B}">
      <dgm:prSet phldrT="[Text]"/>
      <dgm:spPr/>
      <dgm:t>
        <a:bodyPr/>
        <a:lstStyle/>
        <a:p>
          <a:r>
            <a:rPr lang="en-ID" dirty="0" err="1"/>
            <a:t>Jenis</a:t>
          </a:r>
          <a:r>
            <a:rPr lang="en-ID" dirty="0"/>
            <a:t> </a:t>
          </a:r>
          <a:r>
            <a:rPr lang="en-ID" dirty="0" err="1"/>
            <a:t>Aplikasi</a:t>
          </a:r>
          <a:endParaRPr lang="en-US" dirty="0"/>
        </a:p>
      </dgm:t>
    </dgm:pt>
    <dgm:pt modelId="{7618D637-3045-4E9A-9D41-E57F830BA5E8}" type="parTrans" cxnId="{629CFF45-A102-41D5-AEEA-C8C98E609F1F}">
      <dgm:prSet/>
      <dgm:spPr/>
      <dgm:t>
        <a:bodyPr/>
        <a:lstStyle/>
        <a:p>
          <a:endParaRPr lang="en-US"/>
        </a:p>
      </dgm:t>
    </dgm:pt>
    <dgm:pt modelId="{46132AEF-DD26-43E3-93F7-92E5EF329B29}" type="sibTrans" cxnId="{629CFF45-A102-41D5-AEEA-C8C98E609F1F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  <dgm:t>
        <a:bodyPr/>
        <a:lstStyle/>
        <a:p>
          <a:endParaRPr lang="en-US"/>
        </a:p>
      </dgm:t>
    </dgm:pt>
    <dgm:pt modelId="{0CA8A440-DCF3-420C-A621-0D5A059E2208}">
      <dgm:prSet phldrT="[Text]"/>
      <dgm:spPr/>
      <dgm:t>
        <a:bodyPr/>
        <a:lstStyle/>
        <a:p>
          <a:r>
            <a:rPr lang="en-ID" dirty="0" err="1"/>
            <a:t>Studi</a:t>
          </a:r>
          <a:r>
            <a:rPr lang="en-ID" dirty="0"/>
            <a:t> </a:t>
          </a:r>
          <a:r>
            <a:rPr lang="en-ID" dirty="0" err="1"/>
            <a:t>Kasus</a:t>
          </a:r>
          <a:r>
            <a:rPr lang="en-ID" dirty="0"/>
            <a:t>?</a:t>
          </a:r>
          <a:endParaRPr lang="en-US" dirty="0"/>
        </a:p>
      </dgm:t>
    </dgm:pt>
    <dgm:pt modelId="{57036837-FC23-499B-8B55-E38040D8B640}" type="parTrans" cxnId="{23B7E7D1-EFF2-4E9B-B915-D67062F1F004}">
      <dgm:prSet/>
      <dgm:spPr/>
      <dgm:t>
        <a:bodyPr/>
        <a:lstStyle/>
        <a:p>
          <a:endParaRPr lang="en-US"/>
        </a:p>
      </dgm:t>
    </dgm:pt>
    <dgm:pt modelId="{A445E6D5-C90E-425A-8E4E-D4D6C1DBE1D9}" type="sibTrans" cxnId="{23B7E7D1-EFF2-4E9B-B915-D67062F1F004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/>
        </a:p>
      </dgm:t>
    </dgm:pt>
    <dgm:pt modelId="{BD2663B3-5565-45A4-B0FD-C60E6825516B}">
      <dgm:prSet phldrT="[Text]"/>
      <dgm:spPr/>
      <dgm:t>
        <a:bodyPr/>
        <a:lstStyle/>
        <a:p>
          <a:r>
            <a:rPr lang="en-ID" dirty="0" err="1"/>
            <a:t>Cari</a:t>
          </a:r>
          <a:r>
            <a:rPr lang="en-ID" dirty="0"/>
            <a:t> IDE</a:t>
          </a:r>
          <a:endParaRPr lang="en-US" dirty="0"/>
        </a:p>
      </dgm:t>
    </dgm:pt>
    <dgm:pt modelId="{D3846D6F-9166-4651-B005-87AE3DCFC89A}" type="parTrans" cxnId="{D32EBB86-28B6-48B5-8752-F952E4E17A9D}">
      <dgm:prSet/>
      <dgm:spPr/>
      <dgm:t>
        <a:bodyPr/>
        <a:lstStyle/>
        <a:p>
          <a:endParaRPr lang="en-US"/>
        </a:p>
      </dgm:t>
    </dgm:pt>
    <dgm:pt modelId="{47F6B4AC-48A7-47E7-84E7-1201F82BF0D0}" type="sibTrans" cxnId="{D32EBB86-28B6-48B5-8752-F952E4E17A9D}">
      <dgm:prSet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8" t="-1208" r="-46578" b="-1208"/>
          </a:stretch>
        </a:blipFill>
      </dgm:spPr>
      <dgm:t>
        <a:bodyPr/>
        <a:lstStyle/>
        <a:p>
          <a:endParaRPr lang="en-US"/>
        </a:p>
      </dgm:t>
    </dgm:pt>
    <dgm:pt modelId="{0EDC9D77-F151-4545-936F-17ACB848203F}" type="pres">
      <dgm:prSet presAssocID="{1F288989-2BB9-491A-A4ED-92627CD62097}" presName="Name0" presStyleCnt="0">
        <dgm:presLayoutVars>
          <dgm:chMax val="21"/>
          <dgm:chPref val="21"/>
        </dgm:presLayoutVars>
      </dgm:prSet>
      <dgm:spPr/>
    </dgm:pt>
    <dgm:pt modelId="{CC468CA4-D40A-4C18-A0BE-B4D0D9652C2F}" type="pres">
      <dgm:prSet presAssocID="{3814C9FB-ABC0-43F7-9B6F-72B45301925B}" presName="text1" presStyleCnt="0"/>
      <dgm:spPr/>
    </dgm:pt>
    <dgm:pt modelId="{B961798A-5811-4EA9-95E9-D27973C168BD}" type="pres">
      <dgm:prSet presAssocID="{3814C9FB-ABC0-43F7-9B6F-72B45301925B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A98CBCF3-6FAE-4EFF-9B07-A825D69EB1B6}" type="pres">
      <dgm:prSet presAssocID="{3814C9FB-ABC0-43F7-9B6F-72B45301925B}" presName="textaccent1" presStyleCnt="0"/>
      <dgm:spPr/>
    </dgm:pt>
    <dgm:pt modelId="{C99FAFD7-6995-4EF4-9D72-49EB3480295D}" type="pres">
      <dgm:prSet presAssocID="{3814C9FB-ABC0-43F7-9B6F-72B45301925B}" presName="accentRepeatNode" presStyleLbl="solidAlignAcc1" presStyleIdx="0" presStyleCnt="6"/>
      <dgm:spPr/>
    </dgm:pt>
    <dgm:pt modelId="{CAB71C05-696F-48F4-81A6-6DCF24DB1BE6}" type="pres">
      <dgm:prSet presAssocID="{46132AEF-DD26-43E3-93F7-92E5EF329B29}" presName="image1" presStyleCnt="0"/>
      <dgm:spPr/>
    </dgm:pt>
    <dgm:pt modelId="{801D985B-0D71-45AE-8268-C3B3D295AC02}" type="pres">
      <dgm:prSet presAssocID="{46132AEF-DD26-43E3-93F7-92E5EF329B29}" presName="imageRepeatNode" presStyleLbl="alignAcc1" presStyleIdx="0" presStyleCnt="3"/>
      <dgm:spPr/>
    </dgm:pt>
    <dgm:pt modelId="{5F3D5AE8-CCF1-44DF-9752-E792DA1C66B7}" type="pres">
      <dgm:prSet presAssocID="{46132AEF-DD26-43E3-93F7-92E5EF329B29}" presName="imageaccent1" presStyleCnt="0"/>
      <dgm:spPr/>
    </dgm:pt>
    <dgm:pt modelId="{B6BC42A3-1348-469C-9464-291DE5DE9BAD}" type="pres">
      <dgm:prSet presAssocID="{46132AEF-DD26-43E3-93F7-92E5EF329B29}" presName="accentRepeatNode" presStyleLbl="solidAlignAcc1" presStyleIdx="1" presStyleCnt="6"/>
      <dgm:spPr/>
    </dgm:pt>
    <dgm:pt modelId="{800582A1-6C50-4F3E-B673-A3C0C80AC0FB}" type="pres">
      <dgm:prSet presAssocID="{0CA8A440-DCF3-420C-A621-0D5A059E2208}" presName="text2" presStyleCnt="0"/>
      <dgm:spPr/>
    </dgm:pt>
    <dgm:pt modelId="{602B9910-A5A7-4E91-8F0A-2C0B1EC17BF3}" type="pres">
      <dgm:prSet presAssocID="{0CA8A440-DCF3-420C-A621-0D5A059E2208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312DF0F5-1263-4F55-B2A8-D80C6C557844}" type="pres">
      <dgm:prSet presAssocID="{0CA8A440-DCF3-420C-A621-0D5A059E2208}" presName="textaccent2" presStyleCnt="0"/>
      <dgm:spPr/>
    </dgm:pt>
    <dgm:pt modelId="{7EA30BC7-FBDA-4FA7-9D68-7511A5669047}" type="pres">
      <dgm:prSet presAssocID="{0CA8A440-DCF3-420C-A621-0D5A059E2208}" presName="accentRepeatNode" presStyleLbl="solidAlignAcc1" presStyleIdx="2" presStyleCnt="6"/>
      <dgm:spPr/>
    </dgm:pt>
    <dgm:pt modelId="{A8E0E2B4-19FF-49FC-A99B-FB36000C80EC}" type="pres">
      <dgm:prSet presAssocID="{A445E6D5-C90E-425A-8E4E-D4D6C1DBE1D9}" presName="image2" presStyleCnt="0"/>
      <dgm:spPr/>
    </dgm:pt>
    <dgm:pt modelId="{1DB5712C-B6FF-4B55-BCB5-331557D8E7FE}" type="pres">
      <dgm:prSet presAssocID="{A445E6D5-C90E-425A-8E4E-D4D6C1DBE1D9}" presName="imageRepeatNode" presStyleLbl="alignAcc1" presStyleIdx="1" presStyleCnt="3"/>
      <dgm:spPr/>
    </dgm:pt>
    <dgm:pt modelId="{C343B3D6-408E-4139-A4DD-481E3BEBF7DF}" type="pres">
      <dgm:prSet presAssocID="{A445E6D5-C90E-425A-8E4E-D4D6C1DBE1D9}" presName="imageaccent2" presStyleCnt="0"/>
      <dgm:spPr/>
    </dgm:pt>
    <dgm:pt modelId="{A42F1F96-A997-4D8A-A349-98EE7CF8D227}" type="pres">
      <dgm:prSet presAssocID="{A445E6D5-C90E-425A-8E4E-D4D6C1DBE1D9}" presName="accentRepeatNode" presStyleLbl="solidAlignAcc1" presStyleIdx="3" presStyleCnt="6"/>
      <dgm:spPr/>
    </dgm:pt>
    <dgm:pt modelId="{B22E4F8E-5107-4B27-B4A6-4A1D89D7D6F2}" type="pres">
      <dgm:prSet presAssocID="{BD2663B3-5565-45A4-B0FD-C60E6825516B}" presName="text3" presStyleCnt="0"/>
      <dgm:spPr/>
    </dgm:pt>
    <dgm:pt modelId="{63832E86-72C2-42A5-9F94-345E6D4A683D}" type="pres">
      <dgm:prSet presAssocID="{BD2663B3-5565-45A4-B0FD-C60E6825516B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96383625-CB5F-4265-B6F4-5E8C59B08D54}" type="pres">
      <dgm:prSet presAssocID="{BD2663B3-5565-45A4-B0FD-C60E6825516B}" presName="textaccent3" presStyleCnt="0"/>
      <dgm:spPr/>
    </dgm:pt>
    <dgm:pt modelId="{0122E9C9-6931-413C-ABC7-9A63ECC46147}" type="pres">
      <dgm:prSet presAssocID="{BD2663B3-5565-45A4-B0FD-C60E6825516B}" presName="accentRepeatNode" presStyleLbl="solidAlignAcc1" presStyleIdx="4" presStyleCnt="6"/>
      <dgm:spPr/>
    </dgm:pt>
    <dgm:pt modelId="{FFB1C87B-01D1-4B9D-ADD5-82F2AE754C68}" type="pres">
      <dgm:prSet presAssocID="{47F6B4AC-48A7-47E7-84E7-1201F82BF0D0}" presName="image3" presStyleCnt="0"/>
      <dgm:spPr/>
    </dgm:pt>
    <dgm:pt modelId="{9F3CD220-1692-475B-A779-06CB35670223}" type="pres">
      <dgm:prSet presAssocID="{47F6B4AC-48A7-47E7-84E7-1201F82BF0D0}" presName="imageRepeatNode" presStyleLbl="alignAcc1" presStyleIdx="2" presStyleCnt="3"/>
      <dgm:spPr/>
    </dgm:pt>
    <dgm:pt modelId="{806BF588-1B2F-43E9-A592-869CFFA1DA82}" type="pres">
      <dgm:prSet presAssocID="{47F6B4AC-48A7-47E7-84E7-1201F82BF0D0}" presName="imageaccent3" presStyleCnt="0"/>
      <dgm:spPr/>
    </dgm:pt>
    <dgm:pt modelId="{CE006147-0DD3-483F-9B68-00C76EB8C099}" type="pres">
      <dgm:prSet presAssocID="{47F6B4AC-48A7-47E7-84E7-1201F82BF0D0}" presName="accentRepeatNode" presStyleLbl="solidAlignAcc1" presStyleIdx="5" presStyleCnt="6"/>
      <dgm:spPr/>
    </dgm:pt>
  </dgm:ptLst>
  <dgm:cxnLst>
    <dgm:cxn modelId="{54A53A0A-F522-485A-8D55-796A60E77369}" type="presOf" srcId="{BD2663B3-5565-45A4-B0FD-C60E6825516B}" destId="{63832E86-72C2-42A5-9F94-345E6D4A683D}" srcOrd="0" destOrd="0" presId="urn:microsoft.com/office/officeart/2008/layout/HexagonCluster"/>
    <dgm:cxn modelId="{B14D083C-434B-4402-B21E-7776506EB669}" type="presOf" srcId="{0CA8A440-DCF3-420C-A621-0D5A059E2208}" destId="{602B9910-A5A7-4E91-8F0A-2C0B1EC17BF3}" srcOrd="0" destOrd="0" presId="urn:microsoft.com/office/officeart/2008/layout/HexagonCluster"/>
    <dgm:cxn modelId="{8A7B4565-CA00-4C50-A4AF-229352B20923}" type="presOf" srcId="{A445E6D5-C90E-425A-8E4E-D4D6C1DBE1D9}" destId="{1DB5712C-B6FF-4B55-BCB5-331557D8E7FE}" srcOrd="0" destOrd="0" presId="urn:microsoft.com/office/officeart/2008/layout/HexagonCluster"/>
    <dgm:cxn modelId="{629CFF45-A102-41D5-AEEA-C8C98E609F1F}" srcId="{1F288989-2BB9-491A-A4ED-92627CD62097}" destId="{3814C9FB-ABC0-43F7-9B6F-72B45301925B}" srcOrd="0" destOrd="0" parTransId="{7618D637-3045-4E9A-9D41-E57F830BA5E8}" sibTransId="{46132AEF-DD26-43E3-93F7-92E5EF329B29}"/>
    <dgm:cxn modelId="{D32EBB86-28B6-48B5-8752-F952E4E17A9D}" srcId="{1F288989-2BB9-491A-A4ED-92627CD62097}" destId="{BD2663B3-5565-45A4-B0FD-C60E6825516B}" srcOrd="2" destOrd="0" parTransId="{D3846D6F-9166-4651-B005-87AE3DCFC89A}" sibTransId="{47F6B4AC-48A7-47E7-84E7-1201F82BF0D0}"/>
    <dgm:cxn modelId="{728F9293-C398-4AE0-95EF-4F12695D0BF1}" type="presOf" srcId="{1F288989-2BB9-491A-A4ED-92627CD62097}" destId="{0EDC9D77-F151-4545-936F-17ACB848203F}" srcOrd="0" destOrd="0" presId="urn:microsoft.com/office/officeart/2008/layout/HexagonCluster"/>
    <dgm:cxn modelId="{6A9004A3-F823-4BCA-8471-99EC5962E4EB}" type="presOf" srcId="{47F6B4AC-48A7-47E7-84E7-1201F82BF0D0}" destId="{9F3CD220-1692-475B-A779-06CB35670223}" srcOrd="0" destOrd="0" presId="urn:microsoft.com/office/officeart/2008/layout/HexagonCluster"/>
    <dgm:cxn modelId="{1F8C91CD-FDB2-41E1-B9D1-E42632EF50F9}" type="presOf" srcId="{46132AEF-DD26-43E3-93F7-92E5EF329B29}" destId="{801D985B-0D71-45AE-8268-C3B3D295AC02}" srcOrd="0" destOrd="0" presId="urn:microsoft.com/office/officeart/2008/layout/HexagonCluster"/>
    <dgm:cxn modelId="{23B7E7D1-EFF2-4E9B-B915-D67062F1F004}" srcId="{1F288989-2BB9-491A-A4ED-92627CD62097}" destId="{0CA8A440-DCF3-420C-A621-0D5A059E2208}" srcOrd="1" destOrd="0" parTransId="{57036837-FC23-499B-8B55-E38040D8B640}" sibTransId="{A445E6D5-C90E-425A-8E4E-D4D6C1DBE1D9}"/>
    <dgm:cxn modelId="{FF4A4CE7-9F54-43AF-8D51-397627C64FBB}" type="presOf" srcId="{3814C9FB-ABC0-43F7-9B6F-72B45301925B}" destId="{B961798A-5811-4EA9-95E9-D27973C168BD}" srcOrd="0" destOrd="0" presId="urn:microsoft.com/office/officeart/2008/layout/HexagonCluster"/>
    <dgm:cxn modelId="{BBDAB257-AFC2-4BE0-924C-07D6B4738991}" type="presParOf" srcId="{0EDC9D77-F151-4545-936F-17ACB848203F}" destId="{CC468CA4-D40A-4C18-A0BE-B4D0D9652C2F}" srcOrd="0" destOrd="0" presId="urn:microsoft.com/office/officeart/2008/layout/HexagonCluster"/>
    <dgm:cxn modelId="{735349D9-1334-46B7-BD48-8CA7A19DF740}" type="presParOf" srcId="{CC468CA4-D40A-4C18-A0BE-B4D0D9652C2F}" destId="{B961798A-5811-4EA9-95E9-D27973C168BD}" srcOrd="0" destOrd="0" presId="urn:microsoft.com/office/officeart/2008/layout/HexagonCluster"/>
    <dgm:cxn modelId="{D38E8736-E3E6-430A-9E06-07B40E42EBD6}" type="presParOf" srcId="{0EDC9D77-F151-4545-936F-17ACB848203F}" destId="{A98CBCF3-6FAE-4EFF-9B07-A825D69EB1B6}" srcOrd="1" destOrd="0" presId="urn:microsoft.com/office/officeart/2008/layout/HexagonCluster"/>
    <dgm:cxn modelId="{A6B28805-E6ED-4F9B-AAC1-C3EE6C40F123}" type="presParOf" srcId="{A98CBCF3-6FAE-4EFF-9B07-A825D69EB1B6}" destId="{C99FAFD7-6995-4EF4-9D72-49EB3480295D}" srcOrd="0" destOrd="0" presId="urn:microsoft.com/office/officeart/2008/layout/HexagonCluster"/>
    <dgm:cxn modelId="{DA433059-97A8-4127-8385-E34BB01E602E}" type="presParOf" srcId="{0EDC9D77-F151-4545-936F-17ACB848203F}" destId="{CAB71C05-696F-48F4-81A6-6DCF24DB1BE6}" srcOrd="2" destOrd="0" presId="urn:microsoft.com/office/officeart/2008/layout/HexagonCluster"/>
    <dgm:cxn modelId="{3BC3801A-A038-4F85-B7D0-4B1262B9FFE0}" type="presParOf" srcId="{CAB71C05-696F-48F4-81A6-6DCF24DB1BE6}" destId="{801D985B-0D71-45AE-8268-C3B3D295AC02}" srcOrd="0" destOrd="0" presId="urn:microsoft.com/office/officeart/2008/layout/HexagonCluster"/>
    <dgm:cxn modelId="{C2C6FE27-3175-475A-9810-1826B8D749D3}" type="presParOf" srcId="{0EDC9D77-F151-4545-936F-17ACB848203F}" destId="{5F3D5AE8-CCF1-44DF-9752-E792DA1C66B7}" srcOrd="3" destOrd="0" presId="urn:microsoft.com/office/officeart/2008/layout/HexagonCluster"/>
    <dgm:cxn modelId="{F0D95344-60E3-40A9-8755-555F9380C70D}" type="presParOf" srcId="{5F3D5AE8-CCF1-44DF-9752-E792DA1C66B7}" destId="{B6BC42A3-1348-469C-9464-291DE5DE9BAD}" srcOrd="0" destOrd="0" presId="urn:microsoft.com/office/officeart/2008/layout/HexagonCluster"/>
    <dgm:cxn modelId="{94695D7E-77A6-4BD2-BD8D-29AF81BDEF1C}" type="presParOf" srcId="{0EDC9D77-F151-4545-936F-17ACB848203F}" destId="{800582A1-6C50-4F3E-B673-A3C0C80AC0FB}" srcOrd="4" destOrd="0" presId="urn:microsoft.com/office/officeart/2008/layout/HexagonCluster"/>
    <dgm:cxn modelId="{2887D39D-DF76-4CF3-B80F-698B28E20A64}" type="presParOf" srcId="{800582A1-6C50-4F3E-B673-A3C0C80AC0FB}" destId="{602B9910-A5A7-4E91-8F0A-2C0B1EC17BF3}" srcOrd="0" destOrd="0" presId="urn:microsoft.com/office/officeart/2008/layout/HexagonCluster"/>
    <dgm:cxn modelId="{2C3DCE32-836F-4ED9-874E-8FA13E3E50A9}" type="presParOf" srcId="{0EDC9D77-F151-4545-936F-17ACB848203F}" destId="{312DF0F5-1263-4F55-B2A8-D80C6C557844}" srcOrd="5" destOrd="0" presId="urn:microsoft.com/office/officeart/2008/layout/HexagonCluster"/>
    <dgm:cxn modelId="{6C64260C-0B8E-4BF0-85FA-FDD43AF55047}" type="presParOf" srcId="{312DF0F5-1263-4F55-B2A8-D80C6C557844}" destId="{7EA30BC7-FBDA-4FA7-9D68-7511A5669047}" srcOrd="0" destOrd="0" presId="urn:microsoft.com/office/officeart/2008/layout/HexagonCluster"/>
    <dgm:cxn modelId="{C2915972-C12F-462B-B3DF-6E91640C4D54}" type="presParOf" srcId="{0EDC9D77-F151-4545-936F-17ACB848203F}" destId="{A8E0E2B4-19FF-49FC-A99B-FB36000C80EC}" srcOrd="6" destOrd="0" presId="urn:microsoft.com/office/officeart/2008/layout/HexagonCluster"/>
    <dgm:cxn modelId="{C1DA4189-980A-48FE-B8A2-697BC750A47F}" type="presParOf" srcId="{A8E0E2B4-19FF-49FC-A99B-FB36000C80EC}" destId="{1DB5712C-B6FF-4B55-BCB5-331557D8E7FE}" srcOrd="0" destOrd="0" presId="urn:microsoft.com/office/officeart/2008/layout/HexagonCluster"/>
    <dgm:cxn modelId="{7AD81257-8A8C-4904-ADA5-80A19BE5BE0D}" type="presParOf" srcId="{0EDC9D77-F151-4545-936F-17ACB848203F}" destId="{C343B3D6-408E-4139-A4DD-481E3BEBF7DF}" srcOrd="7" destOrd="0" presId="urn:microsoft.com/office/officeart/2008/layout/HexagonCluster"/>
    <dgm:cxn modelId="{8D0E11CF-623F-46B0-879E-C7B8E554D5D2}" type="presParOf" srcId="{C343B3D6-408E-4139-A4DD-481E3BEBF7DF}" destId="{A42F1F96-A997-4D8A-A349-98EE7CF8D227}" srcOrd="0" destOrd="0" presId="urn:microsoft.com/office/officeart/2008/layout/HexagonCluster"/>
    <dgm:cxn modelId="{7C7A312E-87BF-4CD7-BC1D-486E3E053B7A}" type="presParOf" srcId="{0EDC9D77-F151-4545-936F-17ACB848203F}" destId="{B22E4F8E-5107-4B27-B4A6-4A1D89D7D6F2}" srcOrd="8" destOrd="0" presId="urn:microsoft.com/office/officeart/2008/layout/HexagonCluster"/>
    <dgm:cxn modelId="{28526454-4BB8-4794-81B2-62F518E043D1}" type="presParOf" srcId="{B22E4F8E-5107-4B27-B4A6-4A1D89D7D6F2}" destId="{63832E86-72C2-42A5-9F94-345E6D4A683D}" srcOrd="0" destOrd="0" presId="urn:microsoft.com/office/officeart/2008/layout/HexagonCluster"/>
    <dgm:cxn modelId="{AC5B5FF0-D8D3-4F13-8A8E-85D5162453FF}" type="presParOf" srcId="{0EDC9D77-F151-4545-936F-17ACB848203F}" destId="{96383625-CB5F-4265-B6F4-5E8C59B08D54}" srcOrd="9" destOrd="0" presId="urn:microsoft.com/office/officeart/2008/layout/HexagonCluster"/>
    <dgm:cxn modelId="{5B85821F-918C-4C36-A822-BA323BE4DFAF}" type="presParOf" srcId="{96383625-CB5F-4265-B6F4-5E8C59B08D54}" destId="{0122E9C9-6931-413C-ABC7-9A63ECC46147}" srcOrd="0" destOrd="0" presId="urn:microsoft.com/office/officeart/2008/layout/HexagonCluster"/>
    <dgm:cxn modelId="{1A07B8D6-371E-4D2B-9C76-5199822135A9}" type="presParOf" srcId="{0EDC9D77-F151-4545-936F-17ACB848203F}" destId="{FFB1C87B-01D1-4B9D-ADD5-82F2AE754C68}" srcOrd="10" destOrd="0" presId="urn:microsoft.com/office/officeart/2008/layout/HexagonCluster"/>
    <dgm:cxn modelId="{B34D0568-07E7-4368-832F-F44AD642A4B2}" type="presParOf" srcId="{FFB1C87B-01D1-4B9D-ADD5-82F2AE754C68}" destId="{9F3CD220-1692-475B-A779-06CB35670223}" srcOrd="0" destOrd="0" presId="urn:microsoft.com/office/officeart/2008/layout/HexagonCluster"/>
    <dgm:cxn modelId="{7379D3DC-1AAA-4640-AF9B-4206C5ECEF90}" type="presParOf" srcId="{0EDC9D77-F151-4545-936F-17ACB848203F}" destId="{806BF588-1B2F-43E9-A592-869CFFA1DA82}" srcOrd="11" destOrd="0" presId="urn:microsoft.com/office/officeart/2008/layout/HexagonCluster"/>
    <dgm:cxn modelId="{09BAAC8B-2423-44E2-A2CF-00B1A4012A37}" type="presParOf" srcId="{806BF588-1B2F-43E9-A592-869CFFA1DA82}" destId="{CE006147-0DD3-483F-9B68-00C76EB8C099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C86211-A82F-4D75-BDD5-AE8AA0427D4F}">
      <dsp:nvSpPr>
        <dsp:cNvPr id="0" name=""/>
        <dsp:cNvSpPr/>
      </dsp:nvSpPr>
      <dsp:spPr>
        <a:xfrm>
          <a:off x="1753992" y="509837"/>
          <a:ext cx="4035814" cy="4035814"/>
        </a:xfrm>
        <a:prstGeom prst="blockArc">
          <a:avLst>
            <a:gd name="adj1" fmla="val 13114286"/>
            <a:gd name="adj2" fmla="val 16200000"/>
            <a:gd name="adj3" fmla="val 3905"/>
          </a:avLst>
        </a:prstGeom>
        <a:solidFill>
          <a:schemeClr val="accent5">
            <a:hueOff val="-5256019"/>
            <a:satOff val="-16663"/>
            <a:lumOff val="-156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189BBC-55D3-4623-9768-209DDF8E8A9D}">
      <dsp:nvSpPr>
        <dsp:cNvPr id="0" name=""/>
        <dsp:cNvSpPr/>
      </dsp:nvSpPr>
      <dsp:spPr>
        <a:xfrm>
          <a:off x="1753992" y="509837"/>
          <a:ext cx="4035814" cy="4035814"/>
        </a:xfrm>
        <a:prstGeom prst="blockArc">
          <a:avLst>
            <a:gd name="adj1" fmla="val 10028571"/>
            <a:gd name="adj2" fmla="val 13114286"/>
            <a:gd name="adj3" fmla="val 3905"/>
          </a:avLst>
        </a:prstGeom>
        <a:solidFill>
          <a:schemeClr val="accent5">
            <a:hueOff val="-4380016"/>
            <a:satOff val="-13886"/>
            <a:lumOff val="-130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D261CB-502C-4091-AEB8-6F07609C3D58}">
      <dsp:nvSpPr>
        <dsp:cNvPr id="0" name=""/>
        <dsp:cNvSpPr/>
      </dsp:nvSpPr>
      <dsp:spPr>
        <a:xfrm>
          <a:off x="1753992" y="509837"/>
          <a:ext cx="4035814" cy="4035814"/>
        </a:xfrm>
        <a:prstGeom prst="blockArc">
          <a:avLst>
            <a:gd name="adj1" fmla="val 6942857"/>
            <a:gd name="adj2" fmla="val 10028571"/>
            <a:gd name="adj3" fmla="val 3905"/>
          </a:avLst>
        </a:prstGeom>
        <a:solidFill>
          <a:schemeClr val="accent5">
            <a:hueOff val="-3504012"/>
            <a:satOff val="-11109"/>
            <a:lumOff val="-10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D58731-67A9-4A68-AC67-BCC1AD8E73EF}">
      <dsp:nvSpPr>
        <dsp:cNvPr id="0" name=""/>
        <dsp:cNvSpPr/>
      </dsp:nvSpPr>
      <dsp:spPr>
        <a:xfrm>
          <a:off x="1753992" y="509837"/>
          <a:ext cx="4035814" cy="4035814"/>
        </a:xfrm>
        <a:prstGeom prst="blockArc">
          <a:avLst>
            <a:gd name="adj1" fmla="val 3857143"/>
            <a:gd name="adj2" fmla="val 6942857"/>
            <a:gd name="adj3" fmla="val 3905"/>
          </a:avLst>
        </a:prstGeom>
        <a:solidFill>
          <a:schemeClr val="accent5">
            <a:hueOff val="-2628009"/>
            <a:satOff val="-8332"/>
            <a:lumOff val="-7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E668D-1712-42E7-BC32-26D55001E31A}">
      <dsp:nvSpPr>
        <dsp:cNvPr id="0" name=""/>
        <dsp:cNvSpPr/>
      </dsp:nvSpPr>
      <dsp:spPr>
        <a:xfrm>
          <a:off x="1753992" y="509837"/>
          <a:ext cx="4035814" cy="4035814"/>
        </a:xfrm>
        <a:prstGeom prst="blockArc">
          <a:avLst>
            <a:gd name="adj1" fmla="val 771429"/>
            <a:gd name="adj2" fmla="val 3857143"/>
            <a:gd name="adj3" fmla="val 3905"/>
          </a:avLst>
        </a:prstGeom>
        <a:solidFill>
          <a:schemeClr val="accent5">
            <a:hueOff val="-1752006"/>
            <a:satOff val="-5554"/>
            <a:lumOff val="-52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47B44E-91BB-4663-84EB-3B15CCE83015}">
      <dsp:nvSpPr>
        <dsp:cNvPr id="0" name=""/>
        <dsp:cNvSpPr/>
      </dsp:nvSpPr>
      <dsp:spPr>
        <a:xfrm>
          <a:off x="1753992" y="509837"/>
          <a:ext cx="4035814" cy="4035814"/>
        </a:xfrm>
        <a:prstGeom prst="blockArc">
          <a:avLst>
            <a:gd name="adj1" fmla="val 19285714"/>
            <a:gd name="adj2" fmla="val 771429"/>
            <a:gd name="adj3" fmla="val 3905"/>
          </a:avLst>
        </a:prstGeom>
        <a:solidFill>
          <a:schemeClr val="accent5">
            <a:hueOff val="-876003"/>
            <a:satOff val="-2777"/>
            <a:lumOff val="-2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E846E3-D743-49A8-BED2-FEE1E49D72C9}">
      <dsp:nvSpPr>
        <dsp:cNvPr id="0" name=""/>
        <dsp:cNvSpPr/>
      </dsp:nvSpPr>
      <dsp:spPr>
        <a:xfrm>
          <a:off x="1753992" y="509837"/>
          <a:ext cx="4035814" cy="4035814"/>
        </a:xfrm>
        <a:prstGeom prst="blockArc">
          <a:avLst>
            <a:gd name="adj1" fmla="val 16200000"/>
            <a:gd name="adj2" fmla="val 19285714"/>
            <a:gd name="adj3" fmla="val 3905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9DCC84-285C-457A-BAA4-25EA65105FD5}">
      <dsp:nvSpPr>
        <dsp:cNvPr id="0" name=""/>
        <dsp:cNvSpPr/>
      </dsp:nvSpPr>
      <dsp:spPr>
        <a:xfrm>
          <a:off x="2990077" y="1745922"/>
          <a:ext cx="1563644" cy="156364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200" kern="1200" dirty="0"/>
            <a:t>Proyek1</a:t>
          </a:r>
          <a:endParaRPr lang="en-US" sz="2200" kern="1200" dirty="0"/>
        </a:p>
      </dsp:txBody>
      <dsp:txXfrm>
        <a:off x="3219067" y="1974912"/>
        <a:ext cx="1105664" cy="1105664"/>
      </dsp:txXfrm>
    </dsp:sp>
    <dsp:sp modelId="{96B5D269-2A54-4870-9C40-C27C6CD30942}">
      <dsp:nvSpPr>
        <dsp:cNvPr id="0" name=""/>
        <dsp:cNvSpPr/>
      </dsp:nvSpPr>
      <dsp:spPr>
        <a:xfrm>
          <a:off x="3224624" y="1965"/>
          <a:ext cx="1094550" cy="109455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100" kern="1200" dirty="0" err="1"/>
            <a:t>Manajemen</a:t>
          </a:r>
          <a:endParaRPr lang="en-US" sz="1100" kern="1200" dirty="0"/>
        </a:p>
      </dsp:txBody>
      <dsp:txXfrm>
        <a:off x="3384917" y="162258"/>
        <a:ext cx="773964" cy="773964"/>
      </dsp:txXfrm>
    </dsp:sp>
    <dsp:sp modelId="{848E9555-9FB0-4B86-B7AC-14DE84FF7CDF}">
      <dsp:nvSpPr>
        <dsp:cNvPr id="0" name=""/>
        <dsp:cNvSpPr/>
      </dsp:nvSpPr>
      <dsp:spPr>
        <a:xfrm>
          <a:off x="4771480" y="746892"/>
          <a:ext cx="1094550" cy="1094550"/>
        </a:xfrm>
        <a:prstGeom prst="ellipse">
          <a:avLst/>
        </a:prstGeom>
        <a:solidFill>
          <a:schemeClr val="accent5">
            <a:hueOff val="-876003"/>
            <a:satOff val="-2777"/>
            <a:lumOff val="-2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100" kern="1200" dirty="0" err="1"/>
            <a:t>Komunikasi</a:t>
          </a:r>
          <a:endParaRPr lang="en-ID" sz="1100" kern="1200" dirty="0"/>
        </a:p>
      </dsp:txBody>
      <dsp:txXfrm>
        <a:off x="4931773" y="907185"/>
        <a:ext cx="773964" cy="773964"/>
      </dsp:txXfrm>
    </dsp:sp>
    <dsp:sp modelId="{3D520CB7-F3AD-416A-BAD6-3F22E4B7CCE4}">
      <dsp:nvSpPr>
        <dsp:cNvPr id="0" name=""/>
        <dsp:cNvSpPr/>
      </dsp:nvSpPr>
      <dsp:spPr>
        <a:xfrm>
          <a:off x="5153522" y="2420727"/>
          <a:ext cx="1094550" cy="1094550"/>
        </a:xfrm>
        <a:prstGeom prst="ellipse">
          <a:avLst/>
        </a:prstGeom>
        <a:solidFill>
          <a:schemeClr val="accent5">
            <a:hueOff val="-1752006"/>
            <a:satOff val="-5554"/>
            <a:lumOff val="-5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100" kern="1200" dirty="0" err="1"/>
            <a:t>Kreatif</a:t>
          </a:r>
          <a:endParaRPr lang="en-US" sz="1100" kern="1200" dirty="0"/>
        </a:p>
      </dsp:txBody>
      <dsp:txXfrm>
        <a:off x="5313815" y="2581020"/>
        <a:ext cx="773964" cy="773964"/>
      </dsp:txXfrm>
    </dsp:sp>
    <dsp:sp modelId="{1EF39700-B52B-4D72-85D5-544450923130}">
      <dsp:nvSpPr>
        <dsp:cNvPr id="0" name=""/>
        <dsp:cNvSpPr/>
      </dsp:nvSpPr>
      <dsp:spPr>
        <a:xfrm>
          <a:off x="4083065" y="3763038"/>
          <a:ext cx="1094550" cy="1094550"/>
        </a:xfrm>
        <a:prstGeom prst="ellipse">
          <a:avLst/>
        </a:prstGeom>
        <a:solidFill>
          <a:schemeClr val="accent5">
            <a:hueOff val="-2628009"/>
            <a:satOff val="-8332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100" kern="1200" dirty="0" err="1"/>
            <a:t>Inovatif</a:t>
          </a:r>
          <a:endParaRPr lang="en-US" sz="1100" kern="1200" dirty="0"/>
        </a:p>
      </dsp:txBody>
      <dsp:txXfrm>
        <a:off x="4243358" y="3923331"/>
        <a:ext cx="773964" cy="773964"/>
      </dsp:txXfrm>
    </dsp:sp>
    <dsp:sp modelId="{DF279230-DB8D-4C23-9367-20C4F119EB51}">
      <dsp:nvSpPr>
        <dsp:cNvPr id="0" name=""/>
        <dsp:cNvSpPr/>
      </dsp:nvSpPr>
      <dsp:spPr>
        <a:xfrm>
          <a:off x="2366184" y="3763038"/>
          <a:ext cx="1094550" cy="1094550"/>
        </a:xfrm>
        <a:prstGeom prst="ellipse">
          <a:avLst/>
        </a:prstGeom>
        <a:solidFill>
          <a:schemeClr val="accent5">
            <a:hueOff val="-3504012"/>
            <a:satOff val="-11109"/>
            <a:lumOff val="-10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100" kern="1200" dirty="0" err="1"/>
            <a:t>Literasi</a:t>
          </a:r>
          <a:endParaRPr lang="en-US" sz="1100" kern="1200" dirty="0"/>
        </a:p>
      </dsp:txBody>
      <dsp:txXfrm>
        <a:off x="2526477" y="3923331"/>
        <a:ext cx="773964" cy="773964"/>
      </dsp:txXfrm>
    </dsp:sp>
    <dsp:sp modelId="{6265973A-F29C-4E94-8495-6FA05D9B0267}">
      <dsp:nvSpPr>
        <dsp:cNvPr id="0" name=""/>
        <dsp:cNvSpPr/>
      </dsp:nvSpPr>
      <dsp:spPr>
        <a:xfrm>
          <a:off x="1295726" y="2420727"/>
          <a:ext cx="1094550" cy="1094550"/>
        </a:xfrm>
        <a:prstGeom prst="ellipse">
          <a:avLst/>
        </a:prstGeom>
        <a:solidFill>
          <a:schemeClr val="accent5">
            <a:hueOff val="-4380016"/>
            <a:satOff val="-13886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100" kern="1200" dirty="0" err="1"/>
            <a:t>Solusi</a:t>
          </a:r>
          <a:r>
            <a:rPr lang="en-ID" sz="1100" kern="1200" dirty="0"/>
            <a:t> IT</a:t>
          </a:r>
          <a:endParaRPr lang="en-US" sz="1100" kern="1200" dirty="0"/>
        </a:p>
      </dsp:txBody>
      <dsp:txXfrm>
        <a:off x="1456019" y="2581020"/>
        <a:ext cx="773964" cy="773964"/>
      </dsp:txXfrm>
    </dsp:sp>
    <dsp:sp modelId="{4E4B6B5B-5AD4-450F-B061-9E32CBC1EC1B}">
      <dsp:nvSpPr>
        <dsp:cNvPr id="0" name=""/>
        <dsp:cNvSpPr/>
      </dsp:nvSpPr>
      <dsp:spPr>
        <a:xfrm>
          <a:off x="1677768" y="746892"/>
          <a:ext cx="1094550" cy="1094550"/>
        </a:xfrm>
        <a:prstGeom prst="ellipse">
          <a:avLst/>
        </a:prstGeom>
        <a:solidFill>
          <a:schemeClr val="accent5">
            <a:hueOff val="-5256019"/>
            <a:satOff val="-16663"/>
            <a:lumOff val="-15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100" kern="1200" dirty="0" err="1"/>
            <a:t>Kompetisi</a:t>
          </a:r>
          <a:endParaRPr lang="en-US" sz="1100" kern="1200" dirty="0"/>
        </a:p>
      </dsp:txBody>
      <dsp:txXfrm>
        <a:off x="1838061" y="907185"/>
        <a:ext cx="773964" cy="7739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D78D05-78B6-4F04-977F-425241B6B889}">
      <dsp:nvSpPr>
        <dsp:cNvPr id="0" name=""/>
        <dsp:cNvSpPr/>
      </dsp:nvSpPr>
      <dsp:spPr>
        <a:xfrm>
          <a:off x="1785" y="580292"/>
          <a:ext cx="2175867" cy="87034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200" kern="1200" dirty="0" err="1"/>
            <a:t>Hidup</a:t>
          </a:r>
          <a:r>
            <a:rPr lang="en-ID" sz="2200" kern="1200" dirty="0"/>
            <a:t> </a:t>
          </a:r>
          <a:r>
            <a:rPr lang="en-ID" sz="2200" kern="1200" dirty="0" err="1"/>
            <a:t>ini</a:t>
          </a:r>
          <a:r>
            <a:rPr lang="en-ID" sz="2200" kern="1200" dirty="0"/>
            <a:t> </a:t>
          </a:r>
          <a:r>
            <a:rPr lang="en-ID" sz="2200" kern="1200" dirty="0" err="1"/>
            <a:t>Proyek</a:t>
          </a:r>
          <a:r>
            <a:rPr lang="en-ID" sz="2200" kern="1200" dirty="0"/>
            <a:t>?</a:t>
          </a:r>
          <a:endParaRPr lang="en-US" sz="2200" kern="1200" dirty="0"/>
        </a:p>
      </dsp:txBody>
      <dsp:txXfrm>
        <a:off x="436958" y="580292"/>
        <a:ext cx="1305521" cy="870346"/>
      </dsp:txXfrm>
    </dsp:sp>
    <dsp:sp modelId="{CAB8F599-AD78-4822-8B1B-50700DEDB6FC}">
      <dsp:nvSpPr>
        <dsp:cNvPr id="0" name=""/>
        <dsp:cNvSpPr/>
      </dsp:nvSpPr>
      <dsp:spPr>
        <a:xfrm>
          <a:off x="1960066" y="580292"/>
          <a:ext cx="2175867" cy="870346"/>
        </a:xfrm>
        <a:prstGeom prst="chevron">
          <a:avLst/>
        </a:prstGeom>
        <a:solidFill>
          <a:schemeClr val="accent4">
            <a:hueOff val="9849664"/>
            <a:satOff val="-13603"/>
            <a:lumOff val="-24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200" kern="1200" dirty="0" err="1"/>
            <a:t>Batasnya</a:t>
          </a:r>
          <a:r>
            <a:rPr lang="en-ID" sz="2200" kern="1200" dirty="0"/>
            <a:t> </a:t>
          </a:r>
          <a:r>
            <a:rPr lang="en-ID" sz="2200" kern="1200" dirty="0" err="1"/>
            <a:t>Kematian</a:t>
          </a:r>
          <a:endParaRPr lang="en-US" sz="2200" kern="1200" dirty="0"/>
        </a:p>
      </dsp:txBody>
      <dsp:txXfrm>
        <a:off x="2395239" y="580292"/>
        <a:ext cx="1305521" cy="870346"/>
      </dsp:txXfrm>
    </dsp:sp>
    <dsp:sp modelId="{443E3CEA-36ED-4E94-BA15-E1822A49276B}">
      <dsp:nvSpPr>
        <dsp:cNvPr id="0" name=""/>
        <dsp:cNvSpPr/>
      </dsp:nvSpPr>
      <dsp:spPr>
        <a:xfrm>
          <a:off x="3918346" y="580292"/>
          <a:ext cx="2175867" cy="870346"/>
        </a:xfrm>
        <a:prstGeom prst="chevron">
          <a:avLst/>
        </a:prstGeom>
        <a:solidFill>
          <a:schemeClr val="accent4">
            <a:hueOff val="19699329"/>
            <a:satOff val="-27207"/>
            <a:lumOff val="-48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200" kern="1200" dirty="0"/>
            <a:t>Target SURGA</a:t>
          </a:r>
          <a:endParaRPr lang="en-US" sz="2200" kern="1200" dirty="0"/>
        </a:p>
      </dsp:txBody>
      <dsp:txXfrm>
        <a:off x="4353519" y="580292"/>
        <a:ext cx="1305521" cy="8703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61798A-5811-4EA9-95E9-D27973C168BD}">
      <dsp:nvSpPr>
        <dsp:cNvPr id="0" name=""/>
        <dsp:cNvSpPr/>
      </dsp:nvSpPr>
      <dsp:spPr>
        <a:xfrm>
          <a:off x="1962584" y="2770460"/>
          <a:ext cx="1956958" cy="1687239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3000" kern="1200" dirty="0" err="1"/>
            <a:t>Jenis</a:t>
          </a:r>
          <a:r>
            <a:rPr lang="en-ID" sz="3000" kern="1200" dirty="0"/>
            <a:t> </a:t>
          </a:r>
          <a:r>
            <a:rPr lang="en-ID" sz="3000" kern="1200" dirty="0" err="1"/>
            <a:t>Aplikasi</a:t>
          </a:r>
          <a:endParaRPr lang="en-US" sz="3000" kern="1200" dirty="0"/>
        </a:p>
      </dsp:txBody>
      <dsp:txXfrm>
        <a:off x="2266267" y="3032288"/>
        <a:ext cx="1349592" cy="1163583"/>
      </dsp:txXfrm>
    </dsp:sp>
    <dsp:sp modelId="{C99FAFD7-6995-4EF4-9D72-49EB3480295D}">
      <dsp:nvSpPr>
        <dsp:cNvPr id="0" name=""/>
        <dsp:cNvSpPr/>
      </dsp:nvSpPr>
      <dsp:spPr>
        <a:xfrm>
          <a:off x="2013423" y="3515342"/>
          <a:ext cx="229124" cy="1974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1D985B-0D71-45AE-8268-C3B3D295AC02}">
      <dsp:nvSpPr>
        <dsp:cNvPr id="0" name=""/>
        <dsp:cNvSpPr/>
      </dsp:nvSpPr>
      <dsp:spPr>
        <a:xfrm>
          <a:off x="289767" y="1864210"/>
          <a:ext cx="1956958" cy="168723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BC42A3-1348-469C-9464-291DE5DE9BAD}">
      <dsp:nvSpPr>
        <dsp:cNvPr id="0" name=""/>
        <dsp:cNvSpPr/>
      </dsp:nvSpPr>
      <dsp:spPr>
        <a:xfrm>
          <a:off x="1622031" y="3328564"/>
          <a:ext cx="229124" cy="1974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939866"/>
              <a:satOff val="-5441"/>
              <a:lumOff val="-98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2B9910-A5A7-4E91-8F0A-2C0B1EC17BF3}">
      <dsp:nvSpPr>
        <dsp:cNvPr id="0" name=""/>
        <dsp:cNvSpPr/>
      </dsp:nvSpPr>
      <dsp:spPr>
        <a:xfrm>
          <a:off x="3629828" y="1844150"/>
          <a:ext cx="1956958" cy="1687239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9849664"/>
            <a:satOff val="-13603"/>
            <a:lumOff val="-2449"/>
            <a:alphaOff val="0"/>
          </a:schemeClr>
        </a:solidFill>
        <a:ln w="12700" cap="flat" cmpd="sng" algn="ctr">
          <a:solidFill>
            <a:schemeClr val="accent4">
              <a:hueOff val="9849664"/>
              <a:satOff val="-13603"/>
              <a:lumOff val="-24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3000" kern="1200" dirty="0" err="1"/>
            <a:t>Studi</a:t>
          </a:r>
          <a:r>
            <a:rPr lang="en-ID" sz="3000" kern="1200" dirty="0"/>
            <a:t> </a:t>
          </a:r>
          <a:r>
            <a:rPr lang="en-ID" sz="3000" kern="1200" dirty="0" err="1"/>
            <a:t>Kasus</a:t>
          </a:r>
          <a:r>
            <a:rPr lang="en-ID" sz="3000" kern="1200" dirty="0"/>
            <a:t>?</a:t>
          </a:r>
          <a:endParaRPr lang="en-US" sz="3000" kern="1200" dirty="0"/>
        </a:p>
      </dsp:txBody>
      <dsp:txXfrm>
        <a:off x="3933511" y="2105978"/>
        <a:ext cx="1349592" cy="1163583"/>
      </dsp:txXfrm>
    </dsp:sp>
    <dsp:sp modelId="{7EA30BC7-FBDA-4FA7-9D68-7511A5669047}">
      <dsp:nvSpPr>
        <dsp:cNvPr id="0" name=""/>
        <dsp:cNvSpPr/>
      </dsp:nvSpPr>
      <dsp:spPr>
        <a:xfrm>
          <a:off x="4967664" y="3306721"/>
          <a:ext cx="229124" cy="1974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879731"/>
              <a:satOff val="-10883"/>
              <a:lumOff val="-19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B5712C-B6FF-4B55-BCB5-331557D8E7FE}">
      <dsp:nvSpPr>
        <dsp:cNvPr id="0" name=""/>
        <dsp:cNvSpPr/>
      </dsp:nvSpPr>
      <dsp:spPr>
        <a:xfrm>
          <a:off x="5297073" y="2770460"/>
          <a:ext cx="1956958" cy="168723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4">
              <a:hueOff val="9849664"/>
              <a:satOff val="-13603"/>
              <a:lumOff val="-24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2F1F96-A997-4D8A-A349-98EE7CF8D227}">
      <dsp:nvSpPr>
        <dsp:cNvPr id="0" name=""/>
        <dsp:cNvSpPr/>
      </dsp:nvSpPr>
      <dsp:spPr>
        <a:xfrm>
          <a:off x="5347913" y="3515342"/>
          <a:ext cx="229124" cy="1974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1819598"/>
              <a:satOff val="-16324"/>
              <a:lumOff val="-29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832E86-72C2-42A5-9F94-345E6D4A683D}">
      <dsp:nvSpPr>
        <dsp:cNvPr id="0" name=""/>
        <dsp:cNvSpPr/>
      </dsp:nvSpPr>
      <dsp:spPr>
        <a:xfrm>
          <a:off x="1962584" y="921852"/>
          <a:ext cx="1956958" cy="1687239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19699329"/>
            <a:satOff val="-27207"/>
            <a:lumOff val="-4899"/>
            <a:alphaOff val="0"/>
          </a:schemeClr>
        </a:solidFill>
        <a:ln w="12700" cap="flat" cmpd="sng" algn="ctr">
          <a:solidFill>
            <a:schemeClr val="accent4">
              <a:hueOff val="19699329"/>
              <a:satOff val="-27207"/>
              <a:lumOff val="-48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3000" kern="1200" dirty="0" err="1"/>
            <a:t>Cari</a:t>
          </a:r>
          <a:r>
            <a:rPr lang="en-ID" sz="3000" kern="1200" dirty="0"/>
            <a:t> IDE</a:t>
          </a:r>
          <a:endParaRPr lang="en-US" sz="3000" kern="1200" dirty="0"/>
        </a:p>
      </dsp:txBody>
      <dsp:txXfrm>
        <a:off x="2266267" y="1183680"/>
        <a:ext cx="1349592" cy="1163583"/>
      </dsp:txXfrm>
    </dsp:sp>
    <dsp:sp modelId="{0122E9C9-6931-413C-ABC7-9A63ECC46147}">
      <dsp:nvSpPr>
        <dsp:cNvPr id="0" name=""/>
        <dsp:cNvSpPr/>
      </dsp:nvSpPr>
      <dsp:spPr>
        <a:xfrm>
          <a:off x="3289276" y="958405"/>
          <a:ext cx="229124" cy="1974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5759463"/>
              <a:satOff val="-21766"/>
              <a:lumOff val="-39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3CD220-1692-475B-A779-06CB35670223}">
      <dsp:nvSpPr>
        <dsp:cNvPr id="0" name=""/>
        <dsp:cNvSpPr/>
      </dsp:nvSpPr>
      <dsp:spPr>
        <a:xfrm>
          <a:off x="3629828" y="0"/>
          <a:ext cx="1956958" cy="1687239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8" t="-1208" r="-46578" b="-1208"/>
          </a:stretch>
        </a:blipFill>
        <a:ln w="12700" cap="flat" cmpd="sng" algn="ctr">
          <a:solidFill>
            <a:schemeClr val="accent4">
              <a:hueOff val="19699329"/>
              <a:satOff val="-27207"/>
              <a:lumOff val="-48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006147-0DD3-483F-9B68-00C76EB8C099}">
      <dsp:nvSpPr>
        <dsp:cNvPr id="0" name=""/>
        <dsp:cNvSpPr/>
      </dsp:nvSpPr>
      <dsp:spPr>
        <a:xfrm>
          <a:off x="3687632" y="740869"/>
          <a:ext cx="229124" cy="1974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9699329"/>
              <a:satOff val="-27207"/>
              <a:lumOff val="-48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75077-A074-4E8C-B45E-964494945228}" type="datetimeFigureOut">
              <a:rPr lang="en-US"/>
              <a:t>1/22/2018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4C80B-8910-445E-8D30-7A590951118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12540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48A4-4B96-49F4-8C25-4C9D06114B2C}" type="datetimeFigureOut">
              <a:rPr lang="en-US"/>
              <a:t>1/22/2018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1F1E7-4EFD-4BFF-B438-FCD52FD36B1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3561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1F1E7-4EFD-4BFF-B438-FCD52FD36B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29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dirty="0" err="1"/>
              <a:t>Sesuaikan</a:t>
            </a:r>
            <a:r>
              <a:rPr lang="en-ID" baseline="0" dirty="0"/>
              <a:t> </a:t>
            </a:r>
            <a:r>
              <a:rPr lang="en-ID" baseline="0" dirty="0" err="1"/>
              <a:t>dengan</a:t>
            </a:r>
            <a:r>
              <a:rPr lang="en-ID" baseline="0" dirty="0"/>
              <a:t> </a:t>
            </a:r>
            <a:r>
              <a:rPr lang="en-ID" baseline="0" dirty="0" err="1"/>
              <a:t>identitas</a:t>
            </a:r>
            <a:r>
              <a:rPr lang="en-ID" baseline="0" dirty="0"/>
              <a:t> </a:t>
            </a:r>
            <a:r>
              <a:rPr lang="en-ID" baseline="0" dirty="0" err="1"/>
              <a:t>dosen</a:t>
            </a:r>
            <a:r>
              <a:rPr lang="en-ID" baseline="0" dirty="0"/>
              <a:t> di </a:t>
            </a:r>
            <a:r>
              <a:rPr lang="en-ID" baseline="0" dirty="0" err="1"/>
              <a:t>kelas</a:t>
            </a:r>
            <a:r>
              <a:rPr lang="en-ID" baseline="0" dirty="0"/>
              <a:t> </a:t>
            </a:r>
            <a:r>
              <a:rPr lang="en-ID" baseline="0" dirty="0" err="1"/>
              <a:t>masing-masing</a:t>
            </a: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1BEEF-4C1A-4C91-BDA5-766B1E6A2D6D}" type="slidenum">
              <a:rPr lang="en-ID" smtClean="0"/>
              <a:t>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4266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dirty="0" err="1"/>
              <a:t>Cari</a:t>
            </a:r>
            <a:r>
              <a:rPr lang="en-ID" dirty="0"/>
              <a:t> </a:t>
            </a:r>
            <a:r>
              <a:rPr lang="en-ID" dirty="0" err="1"/>
              <a:t>Bajakan</a:t>
            </a:r>
            <a:r>
              <a:rPr lang="en-ID" dirty="0"/>
              <a:t>!</a:t>
            </a:r>
          </a:p>
          <a:p>
            <a:r>
              <a:rPr lang="en-ID" dirty="0"/>
              <a:t>Dan </a:t>
            </a:r>
            <a:r>
              <a:rPr lang="en-ID" dirty="0" err="1"/>
              <a:t>akan</a:t>
            </a:r>
            <a:r>
              <a:rPr lang="en-ID" baseline="0" dirty="0"/>
              <a:t> </a:t>
            </a:r>
            <a:r>
              <a:rPr lang="en-ID" baseline="0" dirty="0" err="1"/>
              <a:t>diinformasikan</a:t>
            </a:r>
            <a:r>
              <a:rPr lang="en-ID" baseline="0" dirty="0"/>
              <a:t> </a:t>
            </a:r>
            <a:r>
              <a:rPr lang="en-ID" baseline="0" dirty="0" err="1"/>
              <a:t>lebih</a:t>
            </a:r>
            <a:r>
              <a:rPr lang="en-ID" baseline="0" dirty="0"/>
              <a:t> </a:t>
            </a:r>
            <a:r>
              <a:rPr lang="en-ID" baseline="0" dirty="0" err="1"/>
              <a:t>lanjut</a:t>
            </a:r>
            <a:r>
              <a:rPr lang="en-ID" baseline="0" dirty="0"/>
              <a:t> buku2 yang </a:t>
            </a:r>
            <a:r>
              <a:rPr lang="en-ID" baseline="0" dirty="0" err="1"/>
              <a:t>memang</a:t>
            </a:r>
            <a:r>
              <a:rPr lang="en-ID" baseline="0" dirty="0"/>
              <a:t> </a:t>
            </a:r>
            <a:r>
              <a:rPr lang="en-ID" baseline="0" dirty="0" err="1"/>
              <a:t>sesuai</a:t>
            </a:r>
            <a:r>
              <a:rPr lang="en-ID" baseline="0" dirty="0"/>
              <a:t> </a:t>
            </a:r>
            <a:r>
              <a:rPr lang="en-ID" baseline="0" dirty="0" err="1"/>
              <a:t>dengan</a:t>
            </a:r>
            <a:r>
              <a:rPr lang="en-ID" baseline="0" dirty="0"/>
              <a:t> </a:t>
            </a:r>
            <a:r>
              <a:rPr lang="en-ID" baseline="0" dirty="0" err="1"/>
              <a:t>kebutuhan</a:t>
            </a:r>
            <a:r>
              <a:rPr lang="en-ID" baseline="0" dirty="0"/>
              <a:t> </a:t>
            </a:r>
            <a:r>
              <a:rPr lang="en-ID" baseline="0" dirty="0" err="1"/>
              <a:t>pada</a:t>
            </a:r>
            <a:r>
              <a:rPr lang="en-ID" baseline="0" dirty="0"/>
              <a:t> </a:t>
            </a:r>
            <a:r>
              <a:rPr lang="en-ID" baseline="0" dirty="0" err="1"/>
              <a:t>tiap</a:t>
            </a:r>
            <a:r>
              <a:rPr lang="en-ID" baseline="0" dirty="0"/>
              <a:t> </a:t>
            </a:r>
            <a:r>
              <a:rPr lang="en-ID" baseline="0" dirty="0" err="1"/>
              <a:t>pertemuan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1F1E7-4EFD-4BFF-B438-FCD52FD36B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35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dirty="0" err="1"/>
              <a:t>Kemampuan</a:t>
            </a:r>
            <a:r>
              <a:rPr lang="en-ID" baseline="0" dirty="0"/>
              <a:t> yang </a:t>
            </a:r>
            <a:r>
              <a:rPr lang="en-ID" baseline="0" dirty="0" err="1"/>
              <a:t>berkaitan</a:t>
            </a:r>
            <a:r>
              <a:rPr lang="en-ID" baseline="0" dirty="0"/>
              <a:t> </a:t>
            </a:r>
            <a:r>
              <a:rPr lang="en-ID" baseline="0" dirty="0" err="1"/>
              <a:t>dengan</a:t>
            </a:r>
            <a:r>
              <a:rPr lang="en-ID" baseline="0" dirty="0"/>
              <a:t> </a:t>
            </a:r>
            <a:r>
              <a:rPr lang="en-ID" baseline="0" dirty="0" err="1"/>
              <a:t>aspek</a:t>
            </a:r>
            <a:r>
              <a:rPr lang="en-ID" baseline="0" dirty="0"/>
              <a:t> </a:t>
            </a:r>
            <a:r>
              <a:rPr lang="en-ID" baseline="0" dirty="0" err="1"/>
              <a:t>kebutuhan</a:t>
            </a:r>
            <a:r>
              <a:rPr lang="en-ID" baseline="0" dirty="0"/>
              <a:t> </a:t>
            </a:r>
            <a:r>
              <a:rPr lang="en-ID" baseline="0" dirty="0" err="1"/>
              <a:t>individu</a:t>
            </a:r>
            <a:r>
              <a:rPr lang="en-ID" baseline="0" dirty="0"/>
              <a:t> </a:t>
            </a:r>
            <a:r>
              <a:rPr lang="en-ID" baseline="0" dirty="0" err="1"/>
              <a:t>maupun</a:t>
            </a:r>
            <a:r>
              <a:rPr lang="en-ID" baseline="0" dirty="0"/>
              <a:t> </a:t>
            </a:r>
            <a:r>
              <a:rPr lang="en-ID" baseline="0" dirty="0" err="1"/>
              <a:t>kelompok</a:t>
            </a:r>
            <a:r>
              <a:rPr lang="en-ID" baseline="0" dirty="0"/>
              <a:t> </a:t>
            </a:r>
            <a:r>
              <a:rPr lang="en-ID" baseline="0" dirty="0" err="1"/>
              <a:t>dalam</a:t>
            </a:r>
            <a:r>
              <a:rPr lang="en-ID" baseline="0" dirty="0"/>
              <a:t> </a:t>
            </a:r>
            <a:r>
              <a:rPr lang="en-ID" baseline="0" dirty="0" err="1"/>
              <a:t>pengerjaan</a:t>
            </a:r>
            <a:r>
              <a:rPr lang="en-ID" baseline="0" dirty="0"/>
              <a:t> </a:t>
            </a:r>
            <a:r>
              <a:rPr lang="en-ID" baseline="0" dirty="0" err="1"/>
              <a:t>proyek</a:t>
            </a:r>
            <a:r>
              <a:rPr lang="en-ID" baseline="0" dirty="0"/>
              <a:t> </a:t>
            </a:r>
            <a:r>
              <a:rPr lang="en-ID" baseline="0" dirty="0" err="1"/>
              <a:t>berbasis</a:t>
            </a:r>
            <a:r>
              <a:rPr lang="en-ID" baseline="0" dirty="0"/>
              <a:t> IT.</a:t>
            </a:r>
          </a:p>
          <a:p>
            <a:r>
              <a:rPr lang="en-ID" baseline="0" dirty="0" err="1"/>
              <a:t>Mahasiswa</a:t>
            </a:r>
            <a:r>
              <a:rPr lang="en-ID" baseline="0" dirty="0"/>
              <a:t> </a:t>
            </a:r>
            <a:r>
              <a:rPr lang="en-ID" baseline="0" dirty="0" err="1"/>
              <a:t>harus</a:t>
            </a:r>
            <a:r>
              <a:rPr lang="en-ID" baseline="0" dirty="0"/>
              <a:t> </a:t>
            </a:r>
            <a:r>
              <a:rPr lang="en-ID" baseline="0" dirty="0" err="1"/>
              <a:t>mulai</a:t>
            </a:r>
            <a:r>
              <a:rPr lang="en-ID" baseline="0" dirty="0"/>
              <a:t> </a:t>
            </a:r>
            <a:r>
              <a:rPr lang="en-ID" baseline="0" dirty="0" err="1"/>
              <a:t>diarahkan</a:t>
            </a:r>
            <a:r>
              <a:rPr lang="en-ID" baseline="0" dirty="0"/>
              <a:t> </a:t>
            </a:r>
            <a:r>
              <a:rPr lang="en-ID" baseline="0" dirty="0" err="1"/>
              <a:t>untuk</a:t>
            </a:r>
            <a:r>
              <a:rPr lang="en-ID" baseline="0" dirty="0"/>
              <a:t> </a:t>
            </a:r>
            <a:r>
              <a:rPr lang="en-ID" baseline="0" dirty="0" err="1"/>
              <a:t>meningkatkan</a:t>
            </a:r>
            <a:r>
              <a:rPr lang="en-ID" baseline="0" dirty="0"/>
              <a:t> </a:t>
            </a:r>
            <a:r>
              <a:rPr lang="en-ID" baseline="0" dirty="0" err="1"/>
              <a:t>kemampuannya</a:t>
            </a:r>
            <a:r>
              <a:rPr lang="en-ID" baseline="0" dirty="0"/>
              <a:t> </a:t>
            </a:r>
            <a:r>
              <a:rPr lang="en-ID" baseline="0" dirty="0" err="1"/>
              <a:t>melalui</a:t>
            </a:r>
            <a:r>
              <a:rPr lang="en-ID" baseline="0" dirty="0"/>
              <a:t> </a:t>
            </a:r>
            <a:r>
              <a:rPr lang="en-ID" baseline="0" dirty="0" err="1"/>
              <a:t>perkuliahan</a:t>
            </a:r>
            <a:r>
              <a:rPr lang="en-ID" baseline="0" dirty="0"/>
              <a:t> di </a:t>
            </a:r>
            <a:r>
              <a:rPr lang="en-ID" baseline="0" dirty="0" err="1"/>
              <a:t>Proyek</a:t>
            </a:r>
            <a:r>
              <a:rPr lang="en-ID" baseline="0" dirty="0"/>
              <a:t> 1 </a:t>
            </a:r>
            <a:r>
              <a:rPr lang="en-ID" baseline="0" dirty="0" err="1"/>
              <a:t>ini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1F1E7-4EFD-4BFF-B438-FCD52FD36B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67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dirty="0" err="1"/>
              <a:t>Ajukan</a:t>
            </a:r>
            <a:r>
              <a:rPr lang="en-ID" baseline="0" dirty="0"/>
              <a:t> </a:t>
            </a:r>
            <a:r>
              <a:rPr lang="en-ID" baseline="0" dirty="0" err="1"/>
              <a:t>pertanyaan</a:t>
            </a:r>
            <a:r>
              <a:rPr lang="en-ID" baseline="0" dirty="0"/>
              <a:t> </a:t>
            </a:r>
            <a:r>
              <a:rPr lang="en-ID" baseline="0" dirty="0" err="1"/>
              <a:t>bertahap</a:t>
            </a:r>
            <a:r>
              <a:rPr lang="en-ID" baseline="0" dirty="0"/>
              <a:t>, </a:t>
            </a:r>
            <a:r>
              <a:rPr lang="en-ID" baseline="0" dirty="0" err="1"/>
              <a:t>dan</a:t>
            </a:r>
            <a:r>
              <a:rPr lang="en-ID" baseline="0" dirty="0"/>
              <a:t> </a:t>
            </a:r>
            <a:r>
              <a:rPr lang="en-ID" baseline="0" dirty="0" err="1"/>
              <a:t>tanyakan</a:t>
            </a:r>
            <a:r>
              <a:rPr lang="en-ID" baseline="0" dirty="0"/>
              <a:t> </a:t>
            </a:r>
            <a:r>
              <a:rPr lang="en-ID" baseline="0" dirty="0" err="1"/>
              <a:t>kepada</a:t>
            </a:r>
            <a:r>
              <a:rPr lang="en-ID" baseline="0" dirty="0"/>
              <a:t> </a:t>
            </a:r>
            <a:r>
              <a:rPr lang="en-ID" baseline="0" dirty="0" err="1"/>
              <a:t>mahasiswa</a:t>
            </a:r>
            <a:r>
              <a:rPr lang="en-ID" baseline="0" dirty="0"/>
              <a:t> (</a:t>
            </a:r>
            <a:r>
              <a:rPr lang="en-ID" baseline="0" dirty="0" err="1"/>
              <a:t>secara</a:t>
            </a:r>
            <a:r>
              <a:rPr lang="en-ID" baseline="0" dirty="0"/>
              <a:t> </a:t>
            </a:r>
            <a:r>
              <a:rPr lang="en-ID" baseline="0" dirty="0" err="1"/>
              <a:t>acak</a:t>
            </a:r>
            <a:r>
              <a:rPr lang="en-ID" baseline="0" dirty="0"/>
              <a:t>) </a:t>
            </a:r>
            <a:r>
              <a:rPr lang="en-ID" baseline="0" dirty="0" err="1"/>
              <a:t>tentang</a:t>
            </a:r>
            <a:r>
              <a:rPr lang="en-ID" baseline="0" dirty="0"/>
              <a:t> </a:t>
            </a:r>
            <a:r>
              <a:rPr lang="en-ID" baseline="0" dirty="0" err="1"/>
              <a:t>tujuan</a:t>
            </a:r>
            <a:r>
              <a:rPr lang="en-ID" baseline="0" dirty="0"/>
              <a:t> </a:t>
            </a:r>
            <a:r>
              <a:rPr lang="en-ID" baseline="0" dirty="0" err="1"/>
              <a:t>hidup</a:t>
            </a:r>
            <a:r>
              <a:rPr lang="en-ID" baseline="0" dirty="0"/>
              <a:t> </a:t>
            </a:r>
            <a:r>
              <a:rPr lang="en-ID" baseline="0" dirty="0" err="1"/>
              <a:t>mereka</a:t>
            </a:r>
            <a:r>
              <a:rPr lang="en-ID" baseline="0" dirty="0"/>
              <a:t>,</a:t>
            </a:r>
          </a:p>
          <a:p>
            <a:r>
              <a:rPr lang="en-ID" baseline="0" dirty="0" err="1"/>
              <a:t>Jika</a:t>
            </a:r>
            <a:r>
              <a:rPr lang="en-ID" baseline="0" dirty="0"/>
              <a:t> </a:t>
            </a:r>
            <a:r>
              <a:rPr lang="en-ID" baseline="0" dirty="0" err="1"/>
              <a:t>mereka</a:t>
            </a:r>
            <a:r>
              <a:rPr lang="en-ID" baseline="0" dirty="0"/>
              <a:t> </a:t>
            </a:r>
            <a:r>
              <a:rPr lang="en-ID" baseline="0" dirty="0" err="1"/>
              <a:t>tidak</a:t>
            </a:r>
            <a:r>
              <a:rPr lang="en-ID" baseline="0" dirty="0"/>
              <a:t> </a:t>
            </a:r>
            <a:r>
              <a:rPr lang="en-ID" baseline="0" dirty="0" err="1"/>
              <a:t>punya</a:t>
            </a:r>
            <a:r>
              <a:rPr lang="en-ID" baseline="0" dirty="0"/>
              <a:t> </a:t>
            </a:r>
            <a:r>
              <a:rPr lang="en-ID" baseline="0" dirty="0" err="1"/>
              <a:t>tujuan</a:t>
            </a:r>
            <a:r>
              <a:rPr lang="en-ID" baseline="0" dirty="0"/>
              <a:t> </a:t>
            </a:r>
            <a:r>
              <a:rPr lang="en-ID" baseline="0" dirty="0" err="1"/>
              <a:t>hidup</a:t>
            </a:r>
            <a:r>
              <a:rPr lang="en-ID" baseline="0" dirty="0"/>
              <a:t>, </a:t>
            </a:r>
            <a:r>
              <a:rPr lang="en-ID" baseline="0" dirty="0" err="1"/>
              <a:t>maka</a:t>
            </a:r>
            <a:r>
              <a:rPr lang="en-ID" baseline="0" dirty="0"/>
              <a:t> </a:t>
            </a:r>
            <a:r>
              <a:rPr lang="en-ID" baseline="0" dirty="0" err="1"/>
              <a:t>sadarkan</a:t>
            </a:r>
            <a:r>
              <a:rPr lang="en-ID" baseline="0" dirty="0"/>
              <a:t>!</a:t>
            </a:r>
          </a:p>
          <a:p>
            <a:endParaRPr lang="en-ID" baseline="0" dirty="0"/>
          </a:p>
          <a:p>
            <a:r>
              <a:rPr lang="en-ID" baseline="0" dirty="0" err="1"/>
              <a:t>Tujuan</a:t>
            </a:r>
            <a:r>
              <a:rPr lang="en-ID" baseline="0" dirty="0"/>
              <a:t> </a:t>
            </a:r>
            <a:r>
              <a:rPr lang="en-ID" baseline="0" dirty="0" err="1"/>
              <a:t>hidup</a:t>
            </a:r>
            <a:r>
              <a:rPr lang="en-ID" baseline="0" dirty="0"/>
              <a:t> </a:t>
            </a:r>
            <a:r>
              <a:rPr lang="en-ID" baseline="0" dirty="0" err="1"/>
              <a:t>masuk</a:t>
            </a:r>
            <a:r>
              <a:rPr lang="en-ID" baseline="0" dirty="0"/>
              <a:t> </a:t>
            </a:r>
            <a:r>
              <a:rPr lang="en-ID" baseline="0" dirty="0" err="1"/>
              <a:t>surga</a:t>
            </a:r>
            <a:r>
              <a:rPr lang="en-ID" baseline="0" dirty="0"/>
              <a:t>? </a:t>
            </a:r>
            <a:r>
              <a:rPr lang="en-ID" baseline="0" dirty="0" err="1"/>
              <a:t>Bisa</a:t>
            </a:r>
            <a:r>
              <a:rPr lang="en-ID" baseline="0" dirty="0"/>
              <a:t> </a:t>
            </a:r>
            <a:r>
              <a:rPr lang="en-ID" baseline="0" dirty="0" err="1"/>
              <a:t>jadi</a:t>
            </a:r>
            <a:r>
              <a:rPr lang="en-ID" baseline="0" dirty="0"/>
              <a:t> </a:t>
            </a:r>
            <a:r>
              <a:rPr lang="en-ID" baseline="0" dirty="0" err="1"/>
              <a:t>itu</a:t>
            </a:r>
            <a:r>
              <a:rPr lang="en-ID" baseline="0" dirty="0"/>
              <a:t> </a:t>
            </a:r>
            <a:r>
              <a:rPr lang="en-ID" baseline="0" dirty="0" err="1"/>
              <a:t>jawaban</a:t>
            </a:r>
            <a:r>
              <a:rPr lang="en-ID" baseline="0" dirty="0"/>
              <a:t> “template” </a:t>
            </a:r>
            <a:r>
              <a:rPr lang="en-ID" baseline="0" dirty="0" err="1"/>
              <a:t>atau</a:t>
            </a:r>
            <a:r>
              <a:rPr lang="en-ID" baseline="0" dirty="0"/>
              <a:t> </a:t>
            </a:r>
            <a:r>
              <a:rPr lang="en-ID" baseline="0" dirty="0" err="1"/>
              <a:t>klise</a:t>
            </a:r>
            <a:r>
              <a:rPr lang="en-ID" baseline="0" dirty="0"/>
              <a:t>.. </a:t>
            </a:r>
            <a:r>
              <a:rPr lang="en-ID" baseline="0" dirty="0" err="1"/>
              <a:t>Jelaskan</a:t>
            </a:r>
            <a:r>
              <a:rPr lang="en-ID" baseline="0" dirty="0"/>
              <a:t> </a:t>
            </a:r>
            <a:r>
              <a:rPr lang="en-ID" baseline="0" dirty="0" err="1"/>
              <a:t>juga</a:t>
            </a:r>
            <a:r>
              <a:rPr lang="en-ID" baseline="0" dirty="0"/>
              <a:t> </a:t>
            </a:r>
            <a:r>
              <a:rPr lang="en-ID" baseline="0" dirty="0" err="1"/>
              <a:t>bahwa</a:t>
            </a:r>
            <a:r>
              <a:rPr lang="en-ID" baseline="0" dirty="0"/>
              <a:t> </a:t>
            </a:r>
            <a:r>
              <a:rPr lang="en-ID" baseline="0" dirty="0" err="1"/>
              <a:t>untuk</a:t>
            </a:r>
            <a:r>
              <a:rPr lang="en-ID" baseline="0" dirty="0"/>
              <a:t> </a:t>
            </a:r>
            <a:r>
              <a:rPr lang="en-ID" baseline="0" dirty="0" err="1"/>
              <a:t>bisa</a:t>
            </a:r>
            <a:r>
              <a:rPr lang="en-ID" baseline="0" dirty="0"/>
              <a:t> </a:t>
            </a:r>
            <a:r>
              <a:rPr lang="en-ID" baseline="0" dirty="0" err="1"/>
              <a:t>masuk</a:t>
            </a:r>
            <a:r>
              <a:rPr lang="en-ID" baseline="0" dirty="0"/>
              <a:t> surge, </a:t>
            </a:r>
            <a:r>
              <a:rPr lang="en-ID" baseline="0" dirty="0" err="1"/>
              <a:t>berarti</a:t>
            </a:r>
            <a:r>
              <a:rPr lang="en-ID" baseline="0" dirty="0"/>
              <a:t> </a:t>
            </a:r>
            <a:r>
              <a:rPr lang="en-ID" baseline="0" dirty="0" err="1"/>
              <a:t>harus</a:t>
            </a:r>
            <a:r>
              <a:rPr lang="en-ID" baseline="0" dirty="0"/>
              <a:t> </a:t>
            </a:r>
            <a:r>
              <a:rPr lang="en-ID" baseline="0" dirty="0" err="1"/>
              <a:t>siap</a:t>
            </a:r>
            <a:r>
              <a:rPr lang="en-ID" baseline="0" dirty="0"/>
              <a:t> </a:t>
            </a:r>
            <a:r>
              <a:rPr lang="en-ID" baseline="0" dirty="0" err="1"/>
              <a:t>mati</a:t>
            </a:r>
            <a:r>
              <a:rPr lang="en-ID" baseline="0" dirty="0"/>
              <a:t>.. Dan </a:t>
            </a:r>
            <a:r>
              <a:rPr lang="en-ID" baseline="0" dirty="0" err="1"/>
              <a:t>apakah</a:t>
            </a:r>
            <a:r>
              <a:rPr lang="en-ID" baseline="0" dirty="0"/>
              <a:t> </a:t>
            </a:r>
            <a:r>
              <a:rPr lang="en-ID" baseline="0" dirty="0" err="1"/>
              <a:t>kaitan</a:t>
            </a:r>
            <a:r>
              <a:rPr lang="en-ID" baseline="0" dirty="0"/>
              <a:t> </a:t>
            </a:r>
            <a:r>
              <a:rPr lang="en-ID" baseline="0" dirty="0" err="1"/>
              <a:t>kuliah</a:t>
            </a:r>
            <a:r>
              <a:rPr lang="en-ID" baseline="0" dirty="0"/>
              <a:t> </a:t>
            </a:r>
            <a:r>
              <a:rPr lang="en-ID" baseline="0" dirty="0" err="1"/>
              <a:t>ini</a:t>
            </a:r>
            <a:r>
              <a:rPr lang="en-ID" baseline="0" dirty="0"/>
              <a:t> </a:t>
            </a:r>
            <a:r>
              <a:rPr lang="en-ID" baseline="0" dirty="0" err="1"/>
              <a:t>atau</a:t>
            </a:r>
            <a:r>
              <a:rPr lang="en-ID" baseline="0" dirty="0"/>
              <a:t> </a:t>
            </a:r>
            <a:r>
              <a:rPr lang="en-ID" baseline="0" dirty="0" err="1"/>
              <a:t>kuliah</a:t>
            </a:r>
            <a:r>
              <a:rPr lang="en-ID" baseline="0" dirty="0"/>
              <a:t> di Tel-U </a:t>
            </a:r>
            <a:r>
              <a:rPr lang="en-ID" baseline="0" dirty="0" err="1"/>
              <a:t>dengan</a:t>
            </a:r>
            <a:r>
              <a:rPr lang="en-ID" baseline="0" dirty="0"/>
              <a:t> </a:t>
            </a:r>
            <a:r>
              <a:rPr lang="en-ID" baseline="0" dirty="0" err="1"/>
              <a:t>kematian</a:t>
            </a:r>
            <a:r>
              <a:rPr lang="en-ID" baseline="0" dirty="0"/>
              <a:t> </a:t>
            </a:r>
            <a:r>
              <a:rPr lang="en-ID" baseline="0" dirty="0" err="1"/>
              <a:t>kita</a:t>
            </a:r>
            <a:r>
              <a:rPr lang="en-ID" baseline="0" dirty="0"/>
              <a:t>?</a:t>
            </a:r>
          </a:p>
          <a:p>
            <a:endParaRPr lang="en-ID" baseline="0" dirty="0"/>
          </a:p>
          <a:p>
            <a:r>
              <a:rPr lang="en-ID" baseline="0" dirty="0" err="1"/>
              <a:t>Tujuan</a:t>
            </a:r>
            <a:r>
              <a:rPr lang="en-ID" baseline="0" dirty="0"/>
              <a:t> </a:t>
            </a:r>
            <a:r>
              <a:rPr lang="en-ID" baseline="0" dirty="0" err="1"/>
              <a:t>dari</a:t>
            </a:r>
            <a:r>
              <a:rPr lang="en-ID" baseline="0" dirty="0"/>
              <a:t> </a:t>
            </a:r>
            <a:r>
              <a:rPr lang="en-ID" baseline="0" dirty="0" err="1"/>
              <a:t>memaknai</a:t>
            </a:r>
            <a:r>
              <a:rPr lang="en-ID" baseline="0" dirty="0"/>
              <a:t> “</a:t>
            </a:r>
            <a:r>
              <a:rPr lang="en-ID" baseline="0" dirty="0" err="1"/>
              <a:t>tujuan</a:t>
            </a:r>
            <a:r>
              <a:rPr lang="en-ID" baseline="0" dirty="0"/>
              <a:t> </a:t>
            </a:r>
            <a:r>
              <a:rPr lang="en-ID" baseline="0" dirty="0" err="1"/>
              <a:t>hidup</a:t>
            </a:r>
            <a:r>
              <a:rPr lang="en-ID" baseline="0" dirty="0"/>
              <a:t>”, </a:t>
            </a:r>
            <a:r>
              <a:rPr lang="en-ID" baseline="0" dirty="0" err="1"/>
              <a:t>adalah</a:t>
            </a:r>
            <a:r>
              <a:rPr lang="en-ID" baseline="0" dirty="0"/>
              <a:t> </a:t>
            </a:r>
            <a:r>
              <a:rPr lang="en-ID" baseline="0" dirty="0" err="1"/>
              <a:t>berupaya</a:t>
            </a:r>
            <a:r>
              <a:rPr lang="en-ID" baseline="0" dirty="0"/>
              <a:t> </a:t>
            </a:r>
            <a:r>
              <a:rPr lang="en-ID" baseline="0" dirty="0" err="1"/>
              <a:t>memberrikan</a:t>
            </a:r>
            <a:r>
              <a:rPr lang="en-ID" baseline="0" dirty="0"/>
              <a:t> </a:t>
            </a:r>
            <a:r>
              <a:rPr lang="en-ID" baseline="0" dirty="0" err="1"/>
              <a:t>ilustrasi</a:t>
            </a:r>
            <a:r>
              <a:rPr lang="en-ID" baseline="0" dirty="0"/>
              <a:t> </a:t>
            </a:r>
            <a:r>
              <a:rPr lang="en-ID" baseline="0" dirty="0" err="1"/>
              <a:t>kepada</a:t>
            </a:r>
            <a:r>
              <a:rPr lang="en-ID" baseline="0" dirty="0"/>
              <a:t> </a:t>
            </a:r>
            <a:r>
              <a:rPr lang="en-ID" baseline="0" dirty="0" err="1"/>
              <a:t>mahasiswa</a:t>
            </a:r>
            <a:r>
              <a:rPr lang="en-ID" baseline="0" dirty="0"/>
              <a:t> </a:t>
            </a:r>
            <a:r>
              <a:rPr lang="en-ID" baseline="0" dirty="0" err="1"/>
              <a:t>tentang</a:t>
            </a:r>
            <a:r>
              <a:rPr lang="en-ID" baseline="0" dirty="0"/>
              <a:t> </a:t>
            </a:r>
            <a:r>
              <a:rPr lang="en-ID" baseline="0" dirty="0" err="1"/>
              <a:t>aktifitas</a:t>
            </a:r>
            <a:r>
              <a:rPr lang="en-ID" baseline="0" dirty="0"/>
              <a:t> </a:t>
            </a:r>
            <a:r>
              <a:rPr lang="en-ID" baseline="0" dirty="0" err="1"/>
              <a:t>manusia</a:t>
            </a:r>
            <a:r>
              <a:rPr lang="en-ID" baseline="0" dirty="0"/>
              <a:t> </a:t>
            </a:r>
            <a:r>
              <a:rPr lang="en-ID" baseline="0" dirty="0" err="1"/>
              <a:t>yg</a:t>
            </a:r>
            <a:r>
              <a:rPr lang="en-ID" baseline="0" dirty="0"/>
              <a:t> </a:t>
            </a:r>
            <a:r>
              <a:rPr lang="en-ID" baseline="0" dirty="0" err="1"/>
              <a:t>merupakan</a:t>
            </a:r>
            <a:r>
              <a:rPr lang="en-ID" baseline="0" dirty="0"/>
              <a:t> </a:t>
            </a:r>
            <a:r>
              <a:rPr lang="en-ID" baseline="0" dirty="0" err="1"/>
              <a:t>makhluk</a:t>
            </a:r>
            <a:r>
              <a:rPr lang="en-ID" baseline="0" dirty="0"/>
              <a:t> </a:t>
            </a:r>
            <a:r>
              <a:rPr lang="en-ID" baseline="0" dirty="0" err="1"/>
              <a:t>mulia</a:t>
            </a:r>
            <a:r>
              <a:rPr lang="en-ID" baseline="0" dirty="0"/>
              <a:t> </a:t>
            </a:r>
            <a:r>
              <a:rPr lang="en-ID" baseline="0" dirty="0" err="1"/>
              <a:t>ciptaan</a:t>
            </a:r>
            <a:r>
              <a:rPr lang="en-ID" baseline="0" dirty="0"/>
              <a:t> </a:t>
            </a:r>
            <a:r>
              <a:rPr lang="en-ID" baseline="0" dirty="0" err="1"/>
              <a:t>Tuhan</a:t>
            </a:r>
            <a:r>
              <a:rPr lang="en-ID" baseline="0" dirty="0"/>
              <a:t>, </a:t>
            </a:r>
            <a:r>
              <a:rPr lang="en-ID" baseline="0" dirty="0" err="1"/>
              <a:t>manusia</a:t>
            </a:r>
            <a:r>
              <a:rPr lang="en-ID" baseline="0" dirty="0"/>
              <a:t> </a:t>
            </a:r>
            <a:r>
              <a:rPr lang="en-ID" baseline="0" dirty="0" err="1"/>
              <a:t>harus</a:t>
            </a:r>
            <a:r>
              <a:rPr lang="en-ID" baseline="0" dirty="0"/>
              <a:t> </a:t>
            </a:r>
            <a:r>
              <a:rPr lang="en-ID" baseline="0" dirty="0" err="1"/>
              <a:t>punya</a:t>
            </a:r>
            <a:r>
              <a:rPr lang="en-ID" baseline="0" dirty="0"/>
              <a:t> </a:t>
            </a:r>
            <a:r>
              <a:rPr lang="en-ID" baseline="0" dirty="0" err="1"/>
              <a:t>tujuan</a:t>
            </a:r>
            <a:r>
              <a:rPr lang="en-ID" baseline="0" dirty="0"/>
              <a:t> </a:t>
            </a:r>
            <a:r>
              <a:rPr lang="en-ID" baseline="0" dirty="0" err="1"/>
              <a:t>dan</a:t>
            </a:r>
            <a:r>
              <a:rPr lang="en-ID" baseline="0" dirty="0"/>
              <a:t> tau </a:t>
            </a:r>
            <a:r>
              <a:rPr lang="en-ID" baseline="0" dirty="0" err="1"/>
              <a:t>manfaat</a:t>
            </a:r>
            <a:r>
              <a:rPr lang="en-ID" baseline="0" dirty="0"/>
              <a:t> </a:t>
            </a:r>
            <a:r>
              <a:rPr lang="en-ID" baseline="0" dirty="0" err="1"/>
              <a:t>akan</a:t>
            </a:r>
            <a:r>
              <a:rPr lang="en-ID" baseline="0" dirty="0"/>
              <a:t> </a:t>
            </a:r>
            <a:r>
              <a:rPr lang="en-ID" baseline="0" dirty="0" err="1"/>
              <a:t>hidupnya</a:t>
            </a:r>
            <a:r>
              <a:rPr lang="en-ID" baseline="0" dirty="0"/>
              <a:t>.</a:t>
            </a:r>
          </a:p>
          <a:p>
            <a:r>
              <a:rPr lang="en-ID" baseline="0" dirty="0" err="1"/>
              <a:t>Karena</a:t>
            </a:r>
            <a:r>
              <a:rPr lang="en-ID" baseline="0" dirty="0"/>
              <a:t> </a:t>
            </a:r>
            <a:r>
              <a:rPr lang="en-ID" baseline="0" dirty="0" err="1"/>
              <a:t>hal</a:t>
            </a:r>
            <a:r>
              <a:rPr lang="en-ID" baseline="0" dirty="0"/>
              <a:t> yang </a:t>
            </a:r>
            <a:r>
              <a:rPr lang="en-ID" baseline="0" dirty="0" err="1"/>
              <a:t>sama</a:t>
            </a:r>
            <a:r>
              <a:rPr lang="en-ID" baseline="0" dirty="0"/>
              <a:t> </a:t>
            </a:r>
            <a:r>
              <a:rPr lang="en-ID" baseline="0" dirty="0" err="1"/>
              <a:t>juga</a:t>
            </a:r>
            <a:r>
              <a:rPr lang="en-ID" baseline="0" dirty="0"/>
              <a:t> </a:t>
            </a:r>
            <a:r>
              <a:rPr lang="en-ID" baseline="0" dirty="0" err="1"/>
              <a:t>terjadi</a:t>
            </a:r>
            <a:r>
              <a:rPr lang="en-ID" baseline="0" dirty="0"/>
              <a:t>, </a:t>
            </a:r>
            <a:r>
              <a:rPr lang="en-ID" baseline="0" dirty="0" err="1"/>
              <a:t>ketika</a:t>
            </a:r>
            <a:r>
              <a:rPr lang="en-ID" baseline="0" dirty="0"/>
              <a:t> </a:t>
            </a:r>
            <a:r>
              <a:rPr lang="en-ID" baseline="0" dirty="0" err="1"/>
              <a:t>kita</a:t>
            </a:r>
            <a:r>
              <a:rPr lang="en-ID" baseline="0" dirty="0"/>
              <a:t> </a:t>
            </a:r>
            <a:r>
              <a:rPr lang="en-ID" baseline="0" dirty="0" err="1"/>
              <a:t>melakukan</a:t>
            </a:r>
            <a:r>
              <a:rPr lang="en-ID" baseline="0" dirty="0"/>
              <a:t> </a:t>
            </a:r>
            <a:r>
              <a:rPr lang="en-ID" baseline="0" dirty="0" err="1"/>
              <a:t>pekerjaan</a:t>
            </a:r>
            <a:r>
              <a:rPr lang="en-ID" baseline="0" dirty="0"/>
              <a:t> </a:t>
            </a:r>
            <a:r>
              <a:rPr lang="en-ID" baseline="0" dirty="0" err="1"/>
              <a:t>atau</a:t>
            </a:r>
            <a:r>
              <a:rPr lang="en-ID" baseline="0" dirty="0"/>
              <a:t> </a:t>
            </a:r>
            <a:r>
              <a:rPr lang="en-ID" baseline="0" dirty="0" err="1"/>
              <a:t>proyek</a:t>
            </a:r>
            <a:r>
              <a:rPr lang="en-ID" baseline="0" dirty="0"/>
              <a:t>, </a:t>
            </a:r>
            <a:r>
              <a:rPr lang="en-ID" baseline="0" dirty="0" err="1"/>
              <a:t>perjelas</a:t>
            </a:r>
            <a:r>
              <a:rPr lang="en-ID" baseline="0" dirty="0"/>
              <a:t> ”</a:t>
            </a:r>
            <a:r>
              <a:rPr lang="en-ID" baseline="0" dirty="0" err="1"/>
              <a:t>Apa</a:t>
            </a:r>
            <a:r>
              <a:rPr lang="en-ID" baseline="0" dirty="0"/>
              <a:t> </a:t>
            </a:r>
            <a:r>
              <a:rPr lang="en-ID" baseline="0" dirty="0" err="1"/>
              <a:t>tujuan</a:t>
            </a:r>
            <a:r>
              <a:rPr lang="en-ID" baseline="0" dirty="0"/>
              <a:t> </a:t>
            </a:r>
            <a:r>
              <a:rPr lang="en-ID" baseline="0" dirty="0" err="1"/>
              <a:t>kuliah</a:t>
            </a:r>
            <a:r>
              <a:rPr lang="en-ID" baseline="0" dirty="0"/>
              <a:t>” </a:t>
            </a:r>
            <a:r>
              <a:rPr lang="en-ID" baseline="0" dirty="0" err="1"/>
              <a:t>atau</a:t>
            </a:r>
            <a:r>
              <a:rPr lang="en-ID" baseline="0" dirty="0"/>
              <a:t> “</a:t>
            </a:r>
            <a:r>
              <a:rPr lang="en-ID" baseline="0" dirty="0" err="1"/>
              <a:t>tujuan</a:t>
            </a:r>
            <a:r>
              <a:rPr lang="en-ID" baseline="0" dirty="0"/>
              <a:t> </a:t>
            </a:r>
            <a:r>
              <a:rPr lang="en-ID" baseline="0" dirty="0" err="1"/>
              <a:t>Proyek</a:t>
            </a:r>
            <a:r>
              <a:rPr lang="en-ID" baseline="0" dirty="0"/>
              <a:t> yang </a:t>
            </a:r>
            <a:r>
              <a:rPr lang="en-ID" baseline="0" dirty="0" err="1"/>
              <a:t>akan</a:t>
            </a:r>
            <a:r>
              <a:rPr lang="en-ID" baseline="0" dirty="0"/>
              <a:t> </a:t>
            </a:r>
            <a:r>
              <a:rPr lang="en-ID" baseline="0" dirty="0" err="1"/>
              <a:t>dikerjakan</a:t>
            </a:r>
            <a:r>
              <a:rPr lang="en-ID" baseline="0" dirty="0"/>
              <a:t>” </a:t>
            </a:r>
            <a:r>
              <a:rPr lang="en-ID" baseline="0" dirty="0" err="1"/>
              <a:t>atau</a:t>
            </a:r>
            <a:r>
              <a:rPr lang="en-ID" baseline="0" dirty="0"/>
              <a:t> </a:t>
            </a:r>
            <a:r>
              <a:rPr lang="en-ID" baseline="0" dirty="0" err="1"/>
              <a:t>lainnya</a:t>
            </a:r>
            <a:r>
              <a:rPr lang="en-ID" baseline="0" dirty="0"/>
              <a:t>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1F1E7-4EFD-4BFF-B438-FCD52FD36B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1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dirty="0" err="1"/>
              <a:t>Diskusikan</a:t>
            </a:r>
            <a:r>
              <a:rPr lang="en-ID" baseline="0" dirty="0"/>
              <a:t> </a:t>
            </a:r>
            <a:r>
              <a:rPr lang="en-ID" baseline="0" dirty="0" err="1"/>
              <a:t>dengan</a:t>
            </a:r>
            <a:r>
              <a:rPr lang="en-ID" baseline="0" dirty="0"/>
              <a:t> </a:t>
            </a:r>
            <a:r>
              <a:rPr lang="en-ID" baseline="0" dirty="0" err="1"/>
              <a:t>mahasiswa</a:t>
            </a:r>
            <a:r>
              <a:rPr lang="en-ID" baseline="0" dirty="0"/>
              <a:t> </a:t>
            </a:r>
            <a:r>
              <a:rPr lang="en-ID" baseline="0" dirty="0" err="1"/>
              <a:t>tentang</a:t>
            </a:r>
            <a:r>
              <a:rPr lang="en-ID" baseline="0" dirty="0"/>
              <a:t> </a:t>
            </a:r>
            <a:r>
              <a:rPr lang="en-ID" baseline="0" dirty="0" err="1"/>
              <a:t>tujuan</a:t>
            </a:r>
            <a:r>
              <a:rPr lang="en-ID" baseline="0" dirty="0"/>
              <a:t> </a:t>
            </a:r>
            <a:r>
              <a:rPr lang="en-ID" baseline="0" dirty="0" err="1"/>
              <a:t>hidup</a:t>
            </a:r>
            <a:r>
              <a:rPr lang="en-ID" baseline="0" dirty="0"/>
              <a:t>, </a:t>
            </a:r>
            <a:r>
              <a:rPr lang="en-ID" baseline="0" dirty="0" err="1"/>
              <a:t>tujuan</a:t>
            </a:r>
            <a:r>
              <a:rPr lang="en-ID" baseline="0" dirty="0"/>
              <a:t> </a:t>
            </a:r>
            <a:r>
              <a:rPr lang="en-ID" baseline="0" dirty="0" err="1"/>
              <a:t>kuliah</a:t>
            </a:r>
            <a:r>
              <a:rPr lang="en-ID" baseline="0" dirty="0"/>
              <a:t>.. Dari </a:t>
            </a:r>
            <a:r>
              <a:rPr lang="en-ID" baseline="0" dirty="0" err="1"/>
              <a:t>hasil</a:t>
            </a:r>
            <a:r>
              <a:rPr lang="en-ID" baseline="0" dirty="0"/>
              <a:t> </a:t>
            </a:r>
            <a:r>
              <a:rPr lang="en-ID" baseline="0" dirty="0" err="1"/>
              <a:t>ilustrasi</a:t>
            </a:r>
            <a:r>
              <a:rPr lang="en-ID" baseline="0" dirty="0"/>
              <a:t> di video https://www.youtube.com/watch?v=7JEYWuWppKE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1F1E7-4EFD-4BFF-B438-FCD52FD36B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31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dirty="0" err="1"/>
              <a:t>Diskusikan</a:t>
            </a:r>
            <a:r>
              <a:rPr lang="en-ID" baseline="0" dirty="0"/>
              <a:t> </a:t>
            </a:r>
            <a:r>
              <a:rPr lang="en-ID" baseline="0" dirty="0" err="1"/>
              <a:t>perencanaan</a:t>
            </a:r>
            <a:r>
              <a:rPr lang="en-ID" baseline="0" dirty="0"/>
              <a:t> </a:t>
            </a:r>
            <a:r>
              <a:rPr lang="en-ID" baseline="0" dirty="0" err="1"/>
              <a:t>hidup</a:t>
            </a:r>
            <a:r>
              <a:rPr lang="en-ID" baseline="0" dirty="0"/>
              <a:t> </a:t>
            </a:r>
            <a:r>
              <a:rPr lang="en-ID" baseline="0" dirty="0" err="1"/>
              <a:t>mahasiswa</a:t>
            </a:r>
            <a:r>
              <a:rPr lang="en-ID" baseline="0" dirty="0"/>
              <a:t> </a:t>
            </a:r>
            <a:r>
              <a:rPr lang="en-ID" baseline="0" dirty="0" err="1"/>
              <a:t>dalam</a:t>
            </a:r>
            <a:r>
              <a:rPr lang="en-ID" baseline="0" dirty="0"/>
              <a:t> </a:t>
            </a:r>
            <a:r>
              <a:rPr lang="en-ID" baseline="0" dirty="0" err="1"/>
              <a:t>kurun</a:t>
            </a:r>
            <a:r>
              <a:rPr lang="en-ID" baseline="0" dirty="0"/>
              <a:t> 1 </a:t>
            </a:r>
            <a:r>
              <a:rPr lang="en-ID" baseline="0" dirty="0" err="1"/>
              <a:t>hari</a:t>
            </a:r>
            <a:r>
              <a:rPr lang="en-ID" baseline="0" dirty="0"/>
              <a:t>, 1 </a:t>
            </a:r>
            <a:r>
              <a:rPr lang="en-ID" baseline="0" dirty="0" err="1"/>
              <a:t>pekan</a:t>
            </a:r>
            <a:r>
              <a:rPr lang="en-ID" baseline="0" dirty="0"/>
              <a:t>, 1 semester.. </a:t>
            </a:r>
          </a:p>
          <a:p>
            <a:r>
              <a:rPr lang="en-ID" baseline="0" dirty="0" err="1"/>
              <a:t>Kaitkan</a:t>
            </a:r>
            <a:r>
              <a:rPr lang="en-ID" baseline="0" dirty="0"/>
              <a:t> </a:t>
            </a:r>
            <a:r>
              <a:rPr lang="en-ID" baseline="0" dirty="0" err="1"/>
              <a:t>juga</a:t>
            </a:r>
            <a:r>
              <a:rPr lang="en-ID" baseline="0" dirty="0"/>
              <a:t> </a:t>
            </a:r>
            <a:r>
              <a:rPr lang="en-ID" baseline="0" dirty="0" err="1"/>
              <a:t>dengan</a:t>
            </a:r>
            <a:r>
              <a:rPr lang="en-ID" baseline="0" dirty="0"/>
              <a:t> </a:t>
            </a:r>
            <a:r>
              <a:rPr lang="en-ID" baseline="0" dirty="0" err="1"/>
              <a:t>motivasi</a:t>
            </a:r>
            <a:r>
              <a:rPr lang="en-ID" baseline="0" dirty="0"/>
              <a:t> </a:t>
            </a:r>
            <a:r>
              <a:rPr lang="en-ID" baseline="0" dirty="0" err="1"/>
              <a:t>mreka</a:t>
            </a:r>
            <a:r>
              <a:rPr lang="en-ID" baseline="0" dirty="0"/>
              <a:t> </a:t>
            </a:r>
            <a:r>
              <a:rPr lang="en-ID" baseline="0" dirty="0" err="1"/>
              <a:t>kuliah</a:t>
            </a:r>
            <a:r>
              <a:rPr lang="en-ID" baseline="0" dirty="0"/>
              <a:t> di Tel-U, </a:t>
            </a:r>
            <a:r>
              <a:rPr lang="en-ID" baseline="0" dirty="0" err="1"/>
              <a:t>ato</a:t>
            </a:r>
            <a:r>
              <a:rPr lang="en-ID" baseline="0" dirty="0"/>
              <a:t> cita2 masa </a:t>
            </a:r>
            <a:r>
              <a:rPr lang="en-ID" baseline="0" dirty="0" err="1"/>
              <a:t>depan</a:t>
            </a:r>
            <a:r>
              <a:rPr lang="en-ID" baseline="0" dirty="0"/>
              <a:t> </a:t>
            </a:r>
            <a:r>
              <a:rPr lang="en-ID" baseline="0" dirty="0" err="1"/>
              <a:t>mereka</a:t>
            </a:r>
            <a:r>
              <a:rPr lang="en-ID" baseline="0" dirty="0"/>
              <a:t>.. </a:t>
            </a:r>
          </a:p>
          <a:p>
            <a:endParaRPr lang="en-ID" baseline="0" dirty="0"/>
          </a:p>
          <a:p>
            <a:r>
              <a:rPr lang="en-ID" baseline="0" dirty="0"/>
              <a:t>Dan </a:t>
            </a:r>
            <a:r>
              <a:rPr lang="en-ID" baseline="0" dirty="0" err="1"/>
              <a:t>terakhir</a:t>
            </a:r>
            <a:r>
              <a:rPr lang="en-ID" baseline="0" dirty="0"/>
              <a:t>, </a:t>
            </a:r>
            <a:r>
              <a:rPr lang="en-ID" baseline="0" dirty="0" err="1"/>
              <a:t>kalau</a:t>
            </a:r>
            <a:r>
              <a:rPr lang="en-ID" baseline="0" dirty="0"/>
              <a:t> </a:t>
            </a:r>
            <a:r>
              <a:rPr lang="en-ID" baseline="0" dirty="0" err="1"/>
              <a:t>mereka</a:t>
            </a:r>
            <a:r>
              <a:rPr lang="en-ID" baseline="0" dirty="0"/>
              <a:t> </a:t>
            </a:r>
            <a:r>
              <a:rPr lang="en-ID" baseline="0" dirty="0" err="1"/>
              <a:t>sepakat</a:t>
            </a:r>
            <a:r>
              <a:rPr lang="en-ID" baseline="0" dirty="0"/>
              <a:t> </a:t>
            </a:r>
            <a:r>
              <a:rPr lang="en-ID" baseline="0" dirty="0" err="1"/>
              <a:t>dengan</a:t>
            </a:r>
            <a:r>
              <a:rPr lang="en-ID" baseline="0" dirty="0"/>
              <a:t> slide </a:t>
            </a:r>
            <a:r>
              <a:rPr lang="en-ID" baseline="0" dirty="0" err="1"/>
              <a:t>sebelumnya</a:t>
            </a:r>
            <a:r>
              <a:rPr lang="en-ID" baseline="0" dirty="0"/>
              <a:t> </a:t>
            </a:r>
            <a:r>
              <a:rPr lang="en-ID" baseline="0" dirty="0" err="1"/>
              <a:t>bahwa</a:t>
            </a:r>
            <a:r>
              <a:rPr lang="en-ID" baseline="0" dirty="0"/>
              <a:t> TUJUAN HIDUP </a:t>
            </a:r>
            <a:r>
              <a:rPr lang="en-ID" baseline="0" dirty="0" err="1"/>
              <a:t>adalah</a:t>
            </a:r>
            <a:r>
              <a:rPr lang="en-ID" baseline="0" dirty="0"/>
              <a:t> SURGA, </a:t>
            </a:r>
            <a:r>
              <a:rPr lang="en-ID" baseline="0" dirty="0" err="1"/>
              <a:t>maka</a:t>
            </a:r>
            <a:r>
              <a:rPr lang="en-ID" baseline="0" dirty="0"/>
              <a:t> </a:t>
            </a:r>
            <a:r>
              <a:rPr lang="en-ID" baseline="0" dirty="0" err="1"/>
              <a:t>tanyakan</a:t>
            </a:r>
            <a:r>
              <a:rPr lang="en-ID" baseline="0" dirty="0"/>
              <a:t> </a:t>
            </a:r>
            <a:r>
              <a:rPr lang="en-ID" baseline="0" dirty="0" err="1"/>
              <a:t>kembali</a:t>
            </a:r>
            <a:r>
              <a:rPr lang="en-ID" baseline="0" dirty="0"/>
              <a:t> </a:t>
            </a:r>
            <a:r>
              <a:rPr lang="en-ID" baseline="0" dirty="0" err="1"/>
              <a:t>apa</a:t>
            </a:r>
            <a:r>
              <a:rPr lang="en-ID" baseline="0" dirty="0"/>
              <a:t> </a:t>
            </a:r>
            <a:r>
              <a:rPr lang="en-ID" baseline="0" dirty="0" err="1"/>
              <a:t>kaitannya</a:t>
            </a:r>
            <a:r>
              <a:rPr lang="en-ID" baseline="0" dirty="0"/>
              <a:t> </a:t>
            </a:r>
            <a:r>
              <a:rPr lang="en-ID" baseline="0" dirty="0" err="1"/>
              <a:t>perencanaan</a:t>
            </a:r>
            <a:r>
              <a:rPr lang="en-ID" baseline="0" dirty="0"/>
              <a:t> </a:t>
            </a:r>
            <a:r>
              <a:rPr lang="en-ID" baseline="0" dirty="0" err="1"/>
              <a:t>hidup</a:t>
            </a:r>
            <a:r>
              <a:rPr lang="en-ID" baseline="0" dirty="0"/>
              <a:t> </a:t>
            </a:r>
            <a:r>
              <a:rPr lang="en-ID" baseline="0" dirty="0" err="1"/>
              <a:t>mereka</a:t>
            </a:r>
            <a:r>
              <a:rPr lang="en-ID" baseline="0" dirty="0"/>
              <a:t> </a:t>
            </a:r>
            <a:r>
              <a:rPr lang="en-ID" baseline="0" dirty="0" err="1"/>
              <a:t>dengan</a:t>
            </a:r>
            <a:r>
              <a:rPr lang="en-ID" baseline="0" dirty="0"/>
              <a:t> SURGA </a:t>
            </a:r>
            <a:r>
              <a:rPr lang="en-ID" baseline="0" dirty="0" err="1"/>
              <a:t>itu</a:t>
            </a:r>
            <a:r>
              <a:rPr lang="en-ID" baseline="0" dirty="0"/>
              <a:t>? </a:t>
            </a:r>
            <a:r>
              <a:rPr lang="en-ID" baseline="0" dirty="0" err="1"/>
              <a:t>Apakah</a:t>
            </a:r>
            <a:r>
              <a:rPr lang="en-ID" baseline="0" dirty="0"/>
              <a:t> </a:t>
            </a:r>
            <a:r>
              <a:rPr lang="en-ID" baseline="0" dirty="0" err="1"/>
              <a:t>bisa</a:t>
            </a:r>
            <a:r>
              <a:rPr lang="en-ID" baseline="0" dirty="0"/>
              <a:t> </a:t>
            </a:r>
            <a:r>
              <a:rPr lang="en-ID" baseline="0" dirty="0" err="1"/>
              <a:t>tercapai</a:t>
            </a:r>
            <a:r>
              <a:rPr lang="en-ID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1F1E7-4EFD-4BFF-B438-FCD52FD36B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519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dirty="0" err="1"/>
              <a:t>Catatan</a:t>
            </a:r>
            <a:r>
              <a:rPr lang="en-ID" dirty="0"/>
              <a:t>, Chicken</a:t>
            </a:r>
            <a:r>
              <a:rPr lang="en-ID" baseline="0" dirty="0"/>
              <a:t> </a:t>
            </a:r>
            <a:r>
              <a:rPr lang="en-ID" baseline="0" dirty="0" err="1"/>
              <a:t>punya</a:t>
            </a:r>
            <a:r>
              <a:rPr lang="en-ID" baseline="0" dirty="0"/>
              <a:t> </a:t>
            </a:r>
            <a:r>
              <a:rPr lang="en-ID" baseline="0" dirty="0" err="1"/>
              <a:t>peran</a:t>
            </a:r>
            <a:r>
              <a:rPr lang="en-ID" baseline="0" dirty="0"/>
              <a:t> </a:t>
            </a:r>
            <a:r>
              <a:rPr lang="en-ID" baseline="0" dirty="0" err="1"/>
              <a:t>dari</a:t>
            </a:r>
            <a:r>
              <a:rPr lang="en-ID" baseline="0" dirty="0"/>
              <a:t> </a:t>
            </a:r>
            <a:r>
              <a:rPr lang="en-ID" baseline="0" dirty="0" err="1"/>
              <a:t>Tuhan</a:t>
            </a:r>
            <a:r>
              <a:rPr lang="en-ID" baseline="0" dirty="0"/>
              <a:t> </a:t>
            </a:r>
            <a:r>
              <a:rPr lang="en-ID" baseline="0" dirty="0" err="1"/>
              <a:t>untuk</a:t>
            </a:r>
            <a:r>
              <a:rPr lang="en-ID" baseline="0" dirty="0"/>
              <a:t> </a:t>
            </a:r>
            <a:r>
              <a:rPr lang="en-ID" baseline="0" dirty="0" err="1"/>
              <a:t>menjadi</a:t>
            </a:r>
            <a:r>
              <a:rPr lang="en-ID" baseline="0" dirty="0"/>
              <a:t> </a:t>
            </a:r>
            <a:r>
              <a:rPr lang="en-ID" baseline="0" dirty="0" err="1"/>
              <a:t>bahan</a:t>
            </a:r>
            <a:r>
              <a:rPr lang="en-ID" baseline="0" dirty="0"/>
              <a:t> </a:t>
            </a:r>
            <a:r>
              <a:rPr lang="en-ID" baseline="0" dirty="0" err="1"/>
              <a:t>makanan</a:t>
            </a:r>
            <a:r>
              <a:rPr lang="en-ID" baseline="0" dirty="0"/>
              <a:t> </a:t>
            </a:r>
            <a:r>
              <a:rPr lang="en-ID" baseline="0" dirty="0" err="1"/>
              <a:t>bagi</a:t>
            </a:r>
            <a:r>
              <a:rPr lang="en-ID" baseline="0" dirty="0"/>
              <a:t> </a:t>
            </a:r>
            <a:r>
              <a:rPr lang="en-ID" baseline="0" dirty="0" err="1"/>
              <a:t>manusia</a:t>
            </a:r>
            <a:r>
              <a:rPr lang="en-ID" baseline="0" dirty="0"/>
              <a:t>, </a:t>
            </a:r>
            <a:r>
              <a:rPr lang="en-ID" baseline="0" dirty="0" err="1"/>
              <a:t>jadi</a:t>
            </a:r>
            <a:r>
              <a:rPr lang="en-ID" baseline="0" dirty="0"/>
              <a:t> Chicken </a:t>
            </a:r>
            <a:r>
              <a:rPr lang="en-ID" baseline="0" dirty="0" err="1"/>
              <a:t>itu</a:t>
            </a:r>
            <a:r>
              <a:rPr lang="en-ID" baseline="0" dirty="0"/>
              <a:t> </a:t>
            </a:r>
            <a:r>
              <a:rPr lang="en-ID" baseline="0" dirty="0" err="1"/>
              <a:t>mulai</a:t>
            </a:r>
            <a:r>
              <a:rPr lang="en-ID" baseline="0" dirty="0"/>
              <a:t>, </a:t>
            </a:r>
            <a:r>
              <a:rPr lang="en-ID" baseline="0" dirty="0" err="1"/>
              <a:t>bukan</a:t>
            </a:r>
            <a:r>
              <a:rPr lang="en-ID" baseline="0" dirty="0"/>
              <a:t> </a:t>
            </a:r>
            <a:r>
              <a:rPr lang="en-ID" baseline="0" dirty="0" err="1"/>
              <a:t>menyedihkan</a:t>
            </a:r>
            <a:endParaRPr lang="en-ID" baseline="0" dirty="0"/>
          </a:p>
          <a:p>
            <a:endParaRPr lang="en-ID" baseline="0" dirty="0"/>
          </a:p>
          <a:p>
            <a:r>
              <a:rPr lang="en-ID" baseline="0" dirty="0" err="1"/>
              <a:t>Manusia</a:t>
            </a:r>
            <a:r>
              <a:rPr lang="en-ID" baseline="0" dirty="0"/>
              <a:t> </a:t>
            </a:r>
            <a:r>
              <a:rPr lang="en-ID" baseline="0" dirty="0" err="1"/>
              <a:t>Mulia</a:t>
            </a:r>
            <a:r>
              <a:rPr lang="en-ID" baseline="0" dirty="0"/>
              <a:t>, </a:t>
            </a:r>
            <a:r>
              <a:rPr lang="en-ID" baseline="0" dirty="0" err="1"/>
              <a:t>Apa</a:t>
            </a:r>
            <a:r>
              <a:rPr lang="en-ID" baseline="0" dirty="0"/>
              <a:t> </a:t>
            </a:r>
            <a:r>
              <a:rPr lang="en-ID" baseline="0" dirty="0" err="1"/>
              <a:t>tugas</a:t>
            </a:r>
            <a:r>
              <a:rPr lang="en-ID" baseline="0" dirty="0"/>
              <a:t> </a:t>
            </a:r>
            <a:r>
              <a:rPr lang="en-ID" baseline="0" dirty="0" err="1"/>
              <a:t>nya</a:t>
            </a:r>
            <a:r>
              <a:rPr lang="en-ID" baseline="0" dirty="0"/>
              <a:t> </a:t>
            </a:r>
            <a:r>
              <a:rPr lang="en-ID" baseline="0" dirty="0" err="1"/>
              <a:t>dari</a:t>
            </a:r>
            <a:r>
              <a:rPr lang="en-ID" baseline="0" dirty="0"/>
              <a:t> TUHAN?</a:t>
            </a:r>
          </a:p>
          <a:p>
            <a:endParaRPr lang="en-ID" baseline="0" dirty="0"/>
          </a:p>
          <a:p>
            <a:r>
              <a:rPr lang="en-ID" baseline="0" dirty="0" err="1"/>
              <a:t>Sama</a:t>
            </a:r>
            <a:r>
              <a:rPr lang="en-ID" baseline="0" dirty="0"/>
              <a:t> </a:t>
            </a:r>
            <a:r>
              <a:rPr lang="en-ID" baseline="0" dirty="0" err="1"/>
              <a:t>hal</a:t>
            </a:r>
            <a:r>
              <a:rPr lang="en-ID" baseline="0" dirty="0"/>
              <a:t> </a:t>
            </a:r>
            <a:r>
              <a:rPr lang="en-ID" baseline="0" dirty="0" err="1"/>
              <a:t>nya</a:t>
            </a:r>
            <a:r>
              <a:rPr lang="en-ID" baseline="0" dirty="0"/>
              <a:t> </a:t>
            </a:r>
            <a:r>
              <a:rPr lang="en-ID" baseline="0" dirty="0" err="1"/>
              <a:t>dalam</a:t>
            </a:r>
            <a:r>
              <a:rPr lang="en-ID" baseline="0" dirty="0"/>
              <a:t> </a:t>
            </a:r>
            <a:r>
              <a:rPr lang="en-ID" baseline="0" dirty="0" err="1"/>
              <a:t>pengerjaan</a:t>
            </a:r>
            <a:r>
              <a:rPr lang="en-ID" baseline="0" dirty="0"/>
              <a:t> </a:t>
            </a:r>
            <a:r>
              <a:rPr lang="en-ID" baseline="0" dirty="0" err="1"/>
              <a:t>Proyek</a:t>
            </a:r>
            <a:r>
              <a:rPr lang="en-ID" baseline="0" dirty="0"/>
              <a:t>, </a:t>
            </a:r>
            <a:r>
              <a:rPr lang="en-ID" baseline="0" dirty="0" err="1"/>
              <a:t>setiap</a:t>
            </a:r>
            <a:r>
              <a:rPr lang="en-ID" baseline="0" dirty="0"/>
              <a:t> </a:t>
            </a:r>
            <a:r>
              <a:rPr lang="en-ID" baseline="0" dirty="0" err="1"/>
              <a:t>individu</a:t>
            </a:r>
            <a:r>
              <a:rPr lang="en-ID" baseline="0" dirty="0"/>
              <a:t> </a:t>
            </a:r>
            <a:r>
              <a:rPr lang="en-ID" baseline="0" dirty="0" err="1"/>
              <a:t>juga</a:t>
            </a:r>
            <a:r>
              <a:rPr lang="en-ID" baseline="0" dirty="0"/>
              <a:t> </a:t>
            </a:r>
            <a:r>
              <a:rPr lang="en-ID" baseline="0" dirty="0" err="1"/>
              <a:t>pasti</a:t>
            </a:r>
            <a:r>
              <a:rPr lang="en-ID" baseline="0" dirty="0"/>
              <a:t> </a:t>
            </a:r>
            <a:r>
              <a:rPr lang="en-ID" baseline="0" dirty="0" err="1"/>
              <a:t>punya</a:t>
            </a:r>
            <a:r>
              <a:rPr lang="en-ID" baseline="0" dirty="0"/>
              <a:t> </a:t>
            </a:r>
            <a:r>
              <a:rPr lang="en-ID" baseline="0" dirty="0" err="1"/>
              <a:t>Tugas</a:t>
            </a:r>
            <a:r>
              <a:rPr lang="en-ID" baseline="0" dirty="0"/>
              <a:t> </a:t>
            </a:r>
            <a:r>
              <a:rPr lang="en-ID" baseline="0" dirty="0" err="1"/>
              <a:t>dan</a:t>
            </a:r>
            <a:r>
              <a:rPr lang="en-ID" baseline="0" dirty="0"/>
              <a:t> </a:t>
            </a:r>
            <a:r>
              <a:rPr lang="en-ID" baseline="0" dirty="0" err="1"/>
              <a:t>Peran</a:t>
            </a:r>
            <a:r>
              <a:rPr lang="en-ID" baseline="0" dirty="0"/>
              <a:t>, </a:t>
            </a:r>
            <a:r>
              <a:rPr lang="en-ID" baseline="0" dirty="0" err="1"/>
              <a:t>maka</a:t>
            </a:r>
            <a:r>
              <a:rPr lang="en-ID" baseline="0" dirty="0"/>
              <a:t> </a:t>
            </a:r>
            <a:r>
              <a:rPr lang="en-ID" baseline="0" dirty="0" err="1"/>
              <a:t>lalukukan</a:t>
            </a:r>
            <a:r>
              <a:rPr lang="en-ID" baseline="0" dirty="0"/>
              <a:t> </a:t>
            </a:r>
            <a:r>
              <a:rPr lang="en-ID" baseline="0" dirty="0" err="1"/>
              <a:t>dengan</a:t>
            </a:r>
            <a:r>
              <a:rPr lang="en-ID" baseline="0" dirty="0"/>
              <a:t> </a:t>
            </a:r>
            <a:r>
              <a:rPr lang="en-ID" baseline="0" dirty="0" err="1"/>
              <a:t>baik</a:t>
            </a:r>
            <a:r>
              <a:rPr lang="en-ID" baseline="0" dirty="0"/>
              <a:t> </a:t>
            </a:r>
            <a:r>
              <a:rPr lang="en-ID" baseline="0" dirty="0" err="1"/>
              <a:t>tugas</a:t>
            </a:r>
            <a:r>
              <a:rPr lang="en-ID" baseline="0" dirty="0"/>
              <a:t> </a:t>
            </a:r>
            <a:r>
              <a:rPr lang="en-ID" baseline="0" dirty="0" err="1"/>
              <a:t>itu</a:t>
            </a:r>
            <a:r>
              <a:rPr lang="en-ID" baseline="0" dirty="0"/>
              <a:t>!</a:t>
            </a:r>
          </a:p>
          <a:p>
            <a:r>
              <a:rPr lang="en-ID" baseline="0" dirty="0" err="1"/>
              <a:t>Tidak</a:t>
            </a:r>
            <a:r>
              <a:rPr lang="en-ID" baseline="0" dirty="0"/>
              <a:t> </a:t>
            </a:r>
            <a:r>
              <a:rPr lang="en-ID" baseline="0" dirty="0" err="1"/>
              <a:t>ada</a:t>
            </a:r>
            <a:r>
              <a:rPr lang="en-ID" baseline="0" dirty="0"/>
              <a:t> </a:t>
            </a:r>
            <a:r>
              <a:rPr lang="en-ID" baseline="0" dirty="0" err="1"/>
              <a:t>pekerjaan</a:t>
            </a:r>
            <a:r>
              <a:rPr lang="en-ID" baseline="0" dirty="0"/>
              <a:t> yang </a:t>
            </a:r>
            <a:r>
              <a:rPr lang="en-ID" baseline="0" dirty="0" err="1"/>
              <a:t>hina</a:t>
            </a:r>
            <a:r>
              <a:rPr lang="en-ID" baseline="0" dirty="0"/>
              <a:t>, </a:t>
            </a:r>
            <a:r>
              <a:rPr lang="en-ID" baseline="0" dirty="0" err="1"/>
              <a:t>asalkan</a:t>
            </a:r>
            <a:r>
              <a:rPr lang="en-ID" baseline="0" dirty="0"/>
              <a:t> </a:t>
            </a:r>
            <a:r>
              <a:rPr lang="en-ID" baseline="0" dirty="0" err="1"/>
              <a:t>itu</a:t>
            </a:r>
            <a:r>
              <a:rPr lang="en-ID" baseline="0" dirty="0"/>
              <a:t> halal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1F1E7-4EFD-4BFF-B438-FCD52FD36B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7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dirty="0" err="1"/>
              <a:t>Diskusikan</a:t>
            </a:r>
            <a:r>
              <a:rPr lang="en-ID" baseline="0" dirty="0"/>
              <a:t> </a:t>
            </a:r>
            <a:r>
              <a:rPr lang="en-ID" baseline="0" dirty="0" err="1"/>
              <a:t>dengan</a:t>
            </a:r>
            <a:r>
              <a:rPr lang="en-ID" baseline="0" dirty="0"/>
              <a:t> </a:t>
            </a:r>
            <a:r>
              <a:rPr lang="en-ID" baseline="0" dirty="0" err="1"/>
              <a:t>mahasiswa</a:t>
            </a:r>
            <a:r>
              <a:rPr lang="en-ID" baseline="0" dirty="0"/>
              <a:t> </a:t>
            </a:r>
            <a:r>
              <a:rPr lang="en-ID" baseline="0" dirty="0" err="1"/>
              <a:t>untuk</a:t>
            </a:r>
            <a:r>
              <a:rPr lang="en-ID" baseline="0" dirty="0"/>
              <a:t> </a:t>
            </a:r>
            <a:r>
              <a:rPr lang="en-ID" baseline="0" dirty="0" err="1"/>
              <a:t>mencari</a:t>
            </a:r>
            <a:r>
              <a:rPr lang="en-ID" baseline="0" dirty="0"/>
              <a:t> </a:t>
            </a:r>
            <a:r>
              <a:rPr lang="en-ID" baseline="0" dirty="0" err="1"/>
              <a:t>kemungkinan</a:t>
            </a:r>
            <a:r>
              <a:rPr lang="en-ID" baseline="0" dirty="0"/>
              <a:t> ide </a:t>
            </a:r>
            <a:r>
              <a:rPr lang="en-ID" baseline="0" dirty="0" err="1"/>
              <a:t>Proyek</a:t>
            </a:r>
            <a:r>
              <a:rPr lang="en-ID" baseline="0" dirty="0"/>
              <a:t> yang </a:t>
            </a:r>
            <a:r>
              <a:rPr lang="en-ID" baseline="0" dirty="0" err="1"/>
              <a:t>akan</a:t>
            </a:r>
            <a:r>
              <a:rPr lang="en-ID" baseline="0" dirty="0"/>
              <a:t> </a:t>
            </a:r>
            <a:r>
              <a:rPr lang="en-ID" baseline="0" dirty="0" err="1"/>
              <a:t>mereka</a:t>
            </a:r>
            <a:r>
              <a:rPr lang="en-ID" baseline="0" dirty="0"/>
              <a:t> </a:t>
            </a:r>
            <a:r>
              <a:rPr lang="en-ID" baseline="0" dirty="0" err="1"/>
              <a:t>kerjakan</a:t>
            </a:r>
            <a:r>
              <a:rPr lang="en-ID" baseline="0" dirty="0"/>
              <a:t>.</a:t>
            </a:r>
          </a:p>
          <a:p>
            <a:r>
              <a:rPr lang="en-ID" baseline="0" dirty="0" err="1"/>
              <a:t>Usahakan</a:t>
            </a:r>
            <a:r>
              <a:rPr lang="en-ID" baseline="0" dirty="0"/>
              <a:t> </a:t>
            </a:r>
            <a:r>
              <a:rPr lang="en-ID" baseline="0" dirty="0" err="1"/>
              <a:t>meminta</a:t>
            </a:r>
            <a:r>
              <a:rPr lang="en-ID" baseline="0" dirty="0"/>
              <a:t> </a:t>
            </a:r>
            <a:r>
              <a:rPr lang="en-ID" baseline="0" dirty="0" err="1"/>
              <a:t>mahasiswa</a:t>
            </a:r>
            <a:r>
              <a:rPr lang="en-ID" baseline="0" dirty="0"/>
              <a:t> </a:t>
            </a:r>
            <a:r>
              <a:rPr lang="en-ID" baseline="0" dirty="0" err="1"/>
              <a:t>mencari</a:t>
            </a:r>
            <a:r>
              <a:rPr lang="en-ID" baseline="0" dirty="0"/>
              <a:t> 2-3 ide, agar </a:t>
            </a:r>
            <a:r>
              <a:rPr lang="en-ID" baseline="0" dirty="0" err="1"/>
              <a:t>bisa</a:t>
            </a:r>
            <a:r>
              <a:rPr lang="en-ID" baseline="0" dirty="0"/>
              <a:t> </a:t>
            </a:r>
            <a:r>
              <a:rPr lang="en-ID" baseline="0" dirty="0" err="1"/>
              <a:t>didiskusikan</a:t>
            </a:r>
            <a:r>
              <a:rPr lang="en-ID" baseline="0" dirty="0"/>
              <a:t> </a:t>
            </a:r>
            <a:r>
              <a:rPr lang="en-ID" baseline="0" dirty="0" err="1"/>
              <a:t>kemudian</a:t>
            </a:r>
            <a:r>
              <a:rPr lang="en-ID" baseline="0" dirty="0"/>
              <a:t> </a:t>
            </a:r>
            <a:r>
              <a:rPr lang="en-ID" baseline="0" dirty="0" err="1"/>
              <a:t>hari</a:t>
            </a:r>
            <a:r>
              <a:rPr lang="en-ID" baseline="0" dirty="0"/>
              <a:t> </a:t>
            </a:r>
            <a:r>
              <a:rPr lang="en-ID" baseline="0" dirty="0" err="1"/>
              <a:t>sampai</a:t>
            </a:r>
            <a:r>
              <a:rPr lang="en-ID" baseline="0" dirty="0"/>
              <a:t> pecan 3 </a:t>
            </a:r>
            <a:r>
              <a:rPr lang="en-ID" baseline="0" dirty="0" err="1"/>
              <a:t>untuk</a:t>
            </a:r>
            <a:r>
              <a:rPr lang="en-ID" baseline="0" dirty="0"/>
              <a:t> </a:t>
            </a:r>
            <a:r>
              <a:rPr lang="en-ID" baseline="0" dirty="0" err="1"/>
              <a:t>mencari</a:t>
            </a:r>
            <a:r>
              <a:rPr lang="en-ID" baseline="0" dirty="0"/>
              <a:t> ide paling </a:t>
            </a:r>
            <a:r>
              <a:rPr lang="en-ID" baseline="0" dirty="0" err="1"/>
              <a:t>relevan</a:t>
            </a:r>
            <a:r>
              <a:rPr lang="en-ID" baseline="0" dirty="0"/>
              <a:t> </a:t>
            </a:r>
            <a:r>
              <a:rPr lang="en-ID" baseline="0" dirty="0" err="1"/>
              <a:t>dikerjakan</a:t>
            </a:r>
            <a:r>
              <a:rPr lang="en-ID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1F1E7-4EFD-4BFF-B438-FCD52FD36B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92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4572000"/>
            <a:ext cx="91440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740333"/>
            <a:ext cx="8229600" cy="1263534"/>
          </a:xfrm>
        </p:spPr>
        <p:txBody>
          <a:bodyPr anchor="ctr">
            <a:normAutofit/>
          </a:bodyPr>
          <a:lstStyle>
            <a:lvl1pPr algn="l">
              <a:defRPr sz="435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210300"/>
            <a:ext cx="9144000" cy="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286500"/>
            <a:ext cx="8229600" cy="45720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350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pic>
        <p:nvPicPr>
          <p:cNvPr id="9" name="Picture 8" descr="Closeup of test tube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" y="1"/>
            <a:ext cx="9141714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6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  <a:endParaRPr/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155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6982691" y="0"/>
            <a:ext cx="216130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6982691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5175" y="685801"/>
            <a:ext cx="1743075" cy="54863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85801"/>
            <a:ext cx="6079331" cy="54863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  <a:endParaRPr/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264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  <a:endParaRPr/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08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53095"/>
            <a:ext cx="8229600" cy="2286000"/>
          </a:xfrm>
        </p:spPr>
        <p:txBody>
          <a:bodyPr anchor="b">
            <a:normAutofit/>
          </a:bodyPr>
          <a:lstStyle>
            <a:lvl1pPr>
              <a:defRPr sz="435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753100"/>
            <a:ext cx="9144000" cy="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438" y="5864054"/>
            <a:ext cx="8229600" cy="45004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39474"/>
            <a:ext cx="1152128" cy="153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4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1714501"/>
            <a:ext cx="3564082" cy="4457700"/>
          </a:xfrm>
        </p:spPr>
        <p:txBody>
          <a:bodyPr>
            <a:normAutofit/>
          </a:bodyPr>
          <a:lstStyle>
            <a:lvl1pPr>
              <a:spcBef>
                <a:spcPts val="1500"/>
              </a:spcBef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9819" y="1714501"/>
            <a:ext cx="3564082" cy="4457700"/>
          </a:xfrm>
        </p:spPr>
        <p:txBody>
          <a:bodyPr>
            <a:normAutofit/>
          </a:bodyPr>
          <a:lstStyle>
            <a:lvl1pPr>
              <a:spcBef>
                <a:spcPts val="1500"/>
              </a:spcBef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  <a:endParaRPr/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238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529541"/>
            <a:ext cx="3566160" cy="811583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0100" y="2484692"/>
            <a:ext cx="3566160" cy="3687508"/>
          </a:xfrm>
        </p:spPr>
        <p:txBody>
          <a:bodyPr/>
          <a:lstStyle>
            <a:lvl1pPr>
              <a:spcBef>
                <a:spcPts val="1500"/>
              </a:spcBef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7740" y="1529541"/>
            <a:ext cx="3566160" cy="811583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7740" y="2484692"/>
            <a:ext cx="3566160" cy="3687508"/>
          </a:xfrm>
        </p:spPr>
        <p:txBody>
          <a:bodyPr/>
          <a:lstStyle>
            <a:lvl1pPr>
              <a:spcBef>
                <a:spcPts val="1500"/>
              </a:spcBef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  <a:endParaRPr/>
          </a:p>
        </p:txBody>
      </p:sp>
      <p:sp>
        <p:nvSpPr>
          <p:cNvPr id="7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062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  <a:endParaRPr/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594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  <a:endParaRPr dirty="0"/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633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ltGray">
          <a:xfrm>
            <a:off x="0" y="0"/>
            <a:ext cx="3200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2004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389" y="465512"/>
            <a:ext cx="2629622" cy="1600200"/>
          </a:xfrm>
        </p:spPr>
        <p:txBody>
          <a:bodyPr anchor="t">
            <a:normAutofit/>
          </a:bodyPr>
          <a:lstStyle>
            <a:lvl1pPr>
              <a:defRPr sz="21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5389" y="3746500"/>
            <a:ext cx="2629622" cy="2425700"/>
          </a:xfrm>
        </p:spPr>
        <p:txBody>
          <a:bodyPr anchor="b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0" y="465513"/>
            <a:ext cx="5286375" cy="5935287"/>
          </a:xfrm>
        </p:spPr>
        <p:txBody>
          <a:bodyPr>
            <a:normAutofit/>
          </a:bodyPr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0201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2016" userDrawn="1">
          <p15:clr>
            <a:srgbClr val="FBAE40"/>
          </p15:clr>
        </p15:guide>
        <p15:guide id="2" orient="horz" pos="288" userDrawn="1">
          <p15:clr>
            <a:srgbClr val="FBAE40"/>
          </p15:clr>
        </p15:guide>
        <p15:guide id="3" orient="horz" pos="4032" userDrawn="1">
          <p15:clr>
            <a:srgbClr val="FBAE40"/>
          </p15:clr>
        </p15:guide>
        <p15:guide id="4" pos="221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3200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2004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36" y="466344"/>
            <a:ext cx="2626614" cy="1600200"/>
          </a:xfrm>
        </p:spPr>
        <p:txBody>
          <a:bodyPr anchor="t">
            <a:normAutofit/>
          </a:bodyPr>
          <a:lstStyle>
            <a:lvl1pPr>
              <a:defRPr sz="2100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8036" y="3749040"/>
            <a:ext cx="2626614" cy="2423160"/>
          </a:xfrm>
        </p:spPr>
        <p:txBody>
          <a:bodyPr anchor="b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3232404" y="0"/>
            <a:ext cx="5911596" cy="6858000"/>
          </a:xfrm>
        </p:spPr>
        <p:txBody>
          <a:bodyPr tIns="73152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493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9144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00100" y="127000"/>
            <a:ext cx="75438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371600"/>
            <a:ext cx="9144000" cy="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714500"/>
            <a:ext cx="75438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294" y="6394450"/>
            <a:ext cx="39290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5F4C9F40-B079-4B71-A627-7266DFEA7F03}" type="slidenum">
              <a:rPr/>
              <a:p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7219" y="6394450"/>
            <a:ext cx="610076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ID"/>
              <a:t>DMH1E2 - Proyek 1 | Manajemen Informatika | Telkom University</a:t>
            </a:r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15175" y="6394450"/>
            <a:ext cx="174307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endParaRPr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08" y="5551593"/>
            <a:ext cx="631770" cy="8428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950" y="90295"/>
            <a:ext cx="1596938" cy="25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584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685800" rtl="0" eaLnBrk="1" latinLnBrk="0" hangingPunct="1">
        <a:spcBef>
          <a:spcPts val="1650"/>
        </a:spcBef>
        <a:buClr>
          <a:schemeClr val="tx1">
            <a:lumMod val="65000"/>
          </a:schemeClr>
        </a:buClr>
        <a:buFont typeface="Aria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205740" algn="l" defTabSz="685800" rtl="0" eaLnBrk="1" latinLnBrk="0" hangingPunct="1">
        <a:spcBef>
          <a:spcPts val="1200"/>
        </a:spcBef>
        <a:buClr>
          <a:schemeClr val="tx1">
            <a:lumMod val="65000"/>
          </a:schemeClr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51510" indent="-171450" algn="l" defTabSz="685800" rtl="0" eaLnBrk="1" latinLnBrk="0" hangingPunct="1">
        <a:spcBef>
          <a:spcPts val="900"/>
        </a:spcBef>
        <a:buClr>
          <a:schemeClr val="tx1">
            <a:lumMod val="65000"/>
          </a:schemeClr>
        </a:buClr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891540" indent="-171450" algn="l" defTabSz="685800" rtl="0" eaLnBrk="1" latinLnBrk="0" hangingPunct="1">
        <a:spcBef>
          <a:spcPts val="750"/>
        </a:spcBef>
        <a:buClr>
          <a:schemeClr val="tx1">
            <a:lumMod val="65000"/>
          </a:schemeClr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62990" indent="-171450" algn="l" defTabSz="6858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40" indent="-171450" algn="l" defTabSz="685800" rtl="0" eaLnBrk="1" latinLnBrk="0" hangingPunct="1">
        <a:spcBef>
          <a:spcPts val="450"/>
        </a:spcBef>
        <a:buClr>
          <a:schemeClr val="tx1">
            <a:lumMod val="65000"/>
          </a:schemeClr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05890" indent="-171450" algn="l" defTabSz="685800" rtl="0" eaLnBrk="1" latinLnBrk="0" hangingPunct="1">
        <a:spcBef>
          <a:spcPts val="450"/>
        </a:spcBef>
        <a:buClr>
          <a:schemeClr val="tx1">
            <a:lumMod val="65000"/>
          </a:schemeClr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77340" indent="-171450" algn="l" defTabSz="685800" rtl="0" eaLnBrk="1" latinLnBrk="0" hangingPunct="1">
        <a:spcBef>
          <a:spcPts val="450"/>
        </a:spcBef>
        <a:buClr>
          <a:schemeClr val="tx1">
            <a:lumMod val="65000"/>
          </a:schemeClr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48790" indent="-171450" algn="l" defTabSz="685800" rtl="0" eaLnBrk="1" latinLnBrk="0" hangingPunct="1">
        <a:spcBef>
          <a:spcPts val="450"/>
        </a:spcBef>
        <a:buClr>
          <a:schemeClr val="tx1">
            <a:lumMod val="65000"/>
          </a:schemeClr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tambunan.staff.telkomuniversity.ac.id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http://i1.wp.com/ministry-to-children.com/wp-content/uploads/2012/04/child-praying.jpg?resize=350%2C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764" y="3854245"/>
            <a:ext cx="4170065" cy="238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68" name="Picture 4" descr="http://images.inmagine.com/400nwm/iris/indiapicture-007/ptg019390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62" y="3854245"/>
            <a:ext cx="3574341" cy="238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4416" y="566678"/>
            <a:ext cx="7935186" cy="29238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 err="1">
                <a:ln/>
                <a:solidFill>
                  <a:schemeClr val="accent3"/>
                </a:solidFill>
                <a:latin typeface="Century Gothic" panose="020B0502020202020204" pitchFamily="34" charset="0"/>
              </a:rPr>
              <a:t>Semoga</a:t>
            </a:r>
            <a:r>
              <a:rPr lang="en-US" sz="3600" b="1" dirty="0">
                <a:ln/>
                <a:solidFill>
                  <a:schemeClr val="accent3"/>
                </a:solidFill>
                <a:latin typeface="Century Gothic" panose="020B0502020202020204" pitchFamily="34" charset="0"/>
              </a:rPr>
              <a:t> ALLAH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Century Gothic" panose="020B0502020202020204" pitchFamily="34" charset="0"/>
              </a:rPr>
              <a:t>memberikan</a:t>
            </a:r>
            <a:r>
              <a:rPr lang="en-US" sz="3600" b="1" dirty="0">
                <a:ln/>
                <a:solidFill>
                  <a:schemeClr val="accent3"/>
                </a:solidFill>
                <a:latin typeface="Century Gothic" panose="020B0502020202020204" pitchFamily="34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Century Gothic" panose="020B0502020202020204" pitchFamily="34" charset="0"/>
              </a:rPr>
              <a:t>kita</a:t>
            </a:r>
            <a:r>
              <a:rPr lang="en-US" sz="3600" b="1" dirty="0">
                <a:ln/>
                <a:solidFill>
                  <a:schemeClr val="accent3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US" sz="4000" b="1" dirty="0">
                <a:ln/>
                <a:solidFill>
                  <a:schemeClr val="accent1"/>
                </a:solidFill>
                <a:latin typeface="Century Gothic" panose="020B0502020202020204" pitchFamily="34" charset="0"/>
              </a:rPr>
              <a:t>KEBERKAHAN</a:t>
            </a:r>
            <a:r>
              <a:rPr lang="en-US" sz="3600" b="1" dirty="0">
                <a:ln/>
                <a:solidFill>
                  <a:schemeClr val="accent3"/>
                </a:solidFill>
                <a:latin typeface="Century Gothic" panose="020B0502020202020204" pitchFamily="34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Century Gothic" panose="020B0502020202020204" pitchFamily="34" charset="0"/>
              </a:rPr>
              <a:t>dan</a:t>
            </a:r>
            <a:r>
              <a:rPr lang="en-US" sz="3600" b="1" dirty="0">
                <a:ln/>
                <a:solidFill>
                  <a:schemeClr val="accent3"/>
                </a:solidFill>
                <a:latin typeface="Century Gothic" panose="020B0502020202020204" pitchFamily="34" charset="0"/>
              </a:rPr>
              <a:t> </a:t>
            </a:r>
            <a:r>
              <a:rPr lang="en-US" sz="4000" b="1" dirty="0">
                <a:ln/>
                <a:solidFill>
                  <a:schemeClr val="accent1"/>
                </a:solidFill>
                <a:latin typeface="Century Gothic" panose="020B0502020202020204" pitchFamily="34" charset="0"/>
              </a:rPr>
              <a:t>KEMUDAHAN</a:t>
            </a:r>
            <a:r>
              <a:rPr lang="en-US" sz="3600" b="1" dirty="0">
                <a:ln/>
                <a:solidFill>
                  <a:schemeClr val="accent3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US" sz="3600" b="1" dirty="0" err="1">
                <a:ln/>
                <a:solidFill>
                  <a:schemeClr val="accent3"/>
                </a:solidFill>
                <a:latin typeface="Century Gothic" panose="020B0502020202020204" pitchFamily="34" charset="0"/>
              </a:rPr>
              <a:t>dalam</a:t>
            </a:r>
            <a:r>
              <a:rPr lang="en-US" sz="3600" b="1" dirty="0">
                <a:ln/>
                <a:solidFill>
                  <a:schemeClr val="accent3"/>
                </a:solidFill>
                <a:latin typeface="Century Gothic" panose="020B0502020202020204" pitchFamily="34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Century Gothic" panose="020B0502020202020204" pitchFamily="34" charset="0"/>
              </a:rPr>
              <a:t>belajar</a:t>
            </a:r>
            <a:r>
              <a:rPr lang="en-US" sz="3600" b="1" dirty="0">
                <a:ln/>
                <a:solidFill>
                  <a:schemeClr val="accent3"/>
                </a:solidFill>
                <a:latin typeface="Century Gothic" panose="020B0502020202020204" pitchFamily="34" charset="0"/>
              </a:rPr>
              <a:t>...</a:t>
            </a:r>
          </a:p>
          <a:p>
            <a:pPr algn="ctr"/>
            <a:endParaRPr lang="en-US" sz="3600" b="1" dirty="0">
              <a:ln/>
              <a:solidFill>
                <a:schemeClr val="accent3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600" b="1" dirty="0">
                <a:ln/>
                <a:solidFill>
                  <a:schemeClr val="accent3"/>
                </a:solidFill>
                <a:latin typeface="Century Gothic" panose="020B0502020202020204" pitchFamily="34" charset="0"/>
              </a:rPr>
              <a:t>..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Century Gothic" panose="020B0502020202020204" pitchFamily="34" charset="0"/>
              </a:rPr>
              <a:t>serta</a:t>
            </a:r>
            <a:r>
              <a:rPr lang="en-US" sz="3600" b="1" dirty="0">
                <a:ln/>
                <a:solidFill>
                  <a:schemeClr val="accent3"/>
                </a:solidFill>
                <a:latin typeface="Century Gothic" panose="020B0502020202020204" pitchFamily="34" charset="0"/>
              </a:rPr>
              <a:t> ILMU yang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Century Gothic" panose="020B0502020202020204" pitchFamily="34" charset="0"/>
              </a:rPr>
              <a:t>bermanfaat</a:t>
            </a:r>
            <a:endParaRPr lang="en-US" sz="3600" b="1" dirty="0">
              <a:ln/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94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/>
              <a:t>Apa</a:t>
            </a:r>
            <a:r>
              <a:rPr lang="en-ID" dirty="0"/>
              <a:t> </a:t>
            </a:r>
            <a:r>
              <a:rPr lang="en-ID" dirty="0" err="1"/>
              <a:t>Harapan</a:t>
            </a:r>
            <a:r>
              <a:rPr lang="en-ID" dirty="0"/>
              <a:t> </a:t>
            </a:r>
            <a:r>
              <a:rPr lang="en-ID" dirty="0" err="1"/>
              <a:t>Anda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Kuliah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541247"/>
            <a:ext cx="7543800" cy="4457700"/>
          </a:xfrm>
        </p:spPr>
        <p:txBody>
          <a:bodyPr>
            <a:normAutofit/>
          </a:bodyPr>
          <a:lstStyle/>
          <a:p>
            <a:r>
              <a:rPr lang="en-ID" sz="2400" dirty="0" err="1"/>
              <a:t>Untuk</a:t>
            </a:r>
            <a:r>
              <a:rPr lang="en-ID" sz="2400" dirty="0"/>
              <a:t> </a:t>
            </a:r>
            <a:r>
              <a:rPr lang="en-ID" sz="2400" dirty="0" err="1"/>
              <a:t>apa</a:t>
            </a:r>
            <a:r>
              <a:rPr lang="en-ID" sz="2400" dirty="0"/>
              <a:t> </a:t>
            </a:r>
            <a:r>
              <a:rPr lang="en-ID" sz="2400" dirty="0" err="1"/>
              <a:t>kita</a:t>
            </a:r>
            <a:r>
              <a:rPr lang="en-ID" sz="2400" dirty="0"/>
              <a:t> </a:t>
            </a:r>
            <a:r>
              <a:rPr lang="en-ID" sz="2400" dirty="0" err="1"/>
              <a:t>kuliah</a:t>
            </a:r>
            <a:r>
              <a:rPr lang="en-ID" sz="2400" dirty="0"/>
              <a:t> </a:t>
            </a:r>
            <a:r>
              <a:rPr lang="en-ID" sz="2400" dirty="0" err="1"/>
              <a:t>ini</a:t>
            </a:r>
            <a:r>
              <a:rPr lang="en-ID" sz="2400" dirty="0"/>
              <a:t>?</a:t>
            </a:r>
          </a:p>
          <a:p>
            <a:r>
              <a:rPr lang="en-ID" sz="2400" dirty="0" err="1"/>
              <a:t>Bisa</a:t>
            </a:r>
            <a:r>
              <a:rPr lang="en-ID" sz="2400" dirty="0"/>
              <a:t> </a:t>
            </a:r>
            <a:r>
              <a:rPr lang="en-ID" sz="2400" dirty="0" err="1"/>
              <a:t>menghasilkan</a:t>
            </a:r>
            <a:r>
              <a:rPr lang="en-ID" sz="2400" dirty="0"/>
              <a:t> </a:t>
            </a:r>
            <a:r>
              <a:rPr lang="en-ID" sz="2400" dirty="0" err="1"/>
              <a:t>apa</a:t>
            </a:r>
            <a:r>
              <a:rPr lang="en-ID" sz="2400" dirty="0"/>
              <a:t> </a:t>
            </a:r>
            <a:r>
              <a:rPr lang="en-ID" sz="2400" dirty="0" err="1"/>
              <a:t>kita</a:t>
            </a:r>
            <a:r>
              <a:rPr lang="en-ID" sz="2400" dirty="0"/>
              <a:t> </a:t>
            </a:r>
            <a:r>
              <a:rPr lang="en-ID" sz="2400" dirty="0" err="1"/>
              <a:t>setelah</a:t>
            </a:r>
            <a:r>
              <a:rPr lang="en-ID" sz="2400" dirty="0"/>
              <a:t> </a:t>
            </a:r>
            <a:r>
              <a:rPr lang="en-ID" sz="2400" dirty="0" err="1"/>
              <a:t>kuliah</a:t>
            </a:r>
            <a:r>
              <a:rPr lang="en-ID" sz="2400" dirty="0"/>
              <a:t> </a:t>
            </a:r>
            <a:r>
              <a:rPr lang="en-ID" sz="2400" dirty="0" err="1"/>
              <a:t>ini</a:t>
            </a:r>
            <a:r>
              <a:rPr lang="en-ID" sz="2400" dirty="0"/>
              <a:t>?</a:t>
            </a:r>
          </a:p>
          <a:p>
            <a:r>
              <a:rPr lang="en-ID" sz="2400" dirty="0" err="1"/>
              <a:t>Mengapa</a:t>
            </a:r>
            <a:r>
              <a:rPr lang="en-ID" sz="2400" dirty="0"/>
              <a:t> </a:t>
            </a:r>
            <a:r>
              <a:rPr lang="en-ID" sz="2400" dirty="0" err="1"/>
              <a:t>kita</a:t>
            </a:r>
            <a:r>
              <a:rPr lang="en-ID" sz="2400" dirty="0"/>
              <a:t> </a:t>
            </a:r>
            <a:r>
              <a:rPr lang="en-ID" sz="2400" dirty="0" err="1"/>
              <a:t>harus</a:t>
            </a:r>
            <a:r>
              <a:rPr lang="en-ID" sz="2400" dirty="0"/>
              <a:t> </a:t>
            </a:r>
            <a:r>
              <a:rPr lang="en-ID" sz="2400" dirty="0" err="1"/>
              <a:t>kuliah</a:t>
            </a:r>
            <a:r>
              <a:rPr lang="en-ID" sz="2400" dirty="0"/>
              <a:t> di Tel-U</a:t>
            </a:r>
          </a:p>
          <a:p>
            <a:r>
              <a:rPr lang="en-ID" sz="2400" dirty="0" err="1"/>
              <a:t>Apa</a:t>
            </a:r>
            <a:r>
              <a:rPr lang="en-ID" sz="2400" dirty="0"/>
              <a:t> </a:t>
            </a:r>
            <a:r>
              <a:rPr lang="en-ID" sz="2400" dirty="0" err="1"/>
              <a:t>tujuan</a:t>
            </a:r>
            <a:r>
              <a:rPr lang="en-ID" sz="2400" dirty="0"/>
              <a:t> </a:t>
            </a:r>
            <a:r>
              <a:rPr lang="en-ID" sz="2400" dirty="0" err="1"/>
              <a:t>Hidup</a:t>
            </a:r>
            <a:r>
              <a:rPr lang="en-ID" sz="2400" dirty="0"/>
              <a:t> </a:t>
            </a:r>
            <a:r>
              <a:rPr lang="en-ID" sz="2400" dirty="0" err="1"/>
              <a:t>kita</a:t>
            </a:r>
            <a:r>
              <a:rPr lang="en-ID" sz="2400" dirty="0"/>
              <a:t>?</a:t>
            </a:r>
          </a:p>
          <a:p>
            <a:r>
              <a:rPr lang="en-ID" sz="2400" dirty="0" err="1"/>
              <a:t>Kenapa</a:t>
            </a:r>
            <a:r>
              <a:rPr lang="en-ID" sz="2400" dirty="0"/>
              <a:t> </a:t>
            </a:r>
            <a:r>
              <a:rPr lang="en-ID" sz="2400" dirty="0" err="1"/>
              <a:t>kita</a:t>
            </a:r>
            <a:r>
              <a:rPr lang="en-ID" sz="2400" dirty="0"/>
              <a:t> </a:t>
            </a:r>
            <a:r>
              <a:rPr lang="en-ID" sz="2400" dirty="0" err="1"/>
              <a:t>harus</a:t>
            </a:r>
            <a:r>
              <a:rPr lang="en-ID" sz="2400" dirty="0"/>
              <a:t> </a:t>
            </a:r>
            <a:r>
              <a:rPr lang="en-ID" sz="2400" dirty="0" err="1"/>
              <a:t>hidup</a:t>
            </a:r>
            <a:r>
              <a:rPr lang="en-ID" sz="2400" dirty="0"/>
              <a:t>? </a:t>
            </a:r>
          </a:p>
          <a:p>
            <a:r>
              <a:rPr lang="en-ID" sz="2400" dirty="0" err="1"/>
              <a:t>Kenapa</a:t>
            </a:r>
            <a:r>
              <a:rPr lang="en-ID" sz="2400" dirty="0"/>
              <a:t> “</a:t>
            </a:r>
            <a:r>
              <a:rPr lang="en-ID" sz="2400" dirty="0" err="1"/>
              <a:t>kita</a:t>
            </a:r>
            <a:r>
              <a:rPr lang="en-ID" sz="2400" dirty="0"/>
              <a:t> </a:t>
            </a:r>
            <a:r>
              <a:rPr lang="en-ID" sz="2400" dirty="0" err="1"/>
              <a:t>tidak</a:t>
            </a:r>
            <a:r>
              <a:rPr lang="en-ID" sz="2400" dirty="0"/>
              <a:t> </a:t>
            </a:r>
            <a:r>
              <a:rPr lang="en-ID" sz="2400" dirty="0" err="1"/>
              <a:t>mati</a:t>
            </a:r>
            <a:r>
              <a:rPr lang="en-ID" sz="2400" dirty="0"/>
              <a:t>” </a:t>
            </a:r>
            <a:r>
              <a:rPr lang="en-ID" sz="2400" dirty="0" err="1"/>
              <a:t>saja</a:t>
            </a:r>
            <a:r>
              <a:rPr lang="en-ID" sz="2400" dirty="0"/>
              <a:t>?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</a:p>
        </p:txBody>
      </p:sp>
      <p:pic>
        <p:nvPicPr>
          <p:cNvPr id="5" name="Picture 2" descr="http://www.puurvedana.nl/wp-content/uploads/2013/02/lachende-bab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34" y="4180887"/>
            <a:ext cx="4121966" cy="267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31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/>
              <a:t>Ilustrasi</a:t>
            </a:r>
            <a:r>
              <a:rPr lang="en-ID" dirty="0"/>
              <a:t> </a:t>
            </a:r>
            <a:r>
              <a:rPr lang="en-ID" dirty="0" err="1"/>
              <a:t>lainnya</a:t>
            </a:r>
            <a:r>
              <a:rPr lang="en-ID" dirty="0"/>
              <a:t> </a:t>
            </a:r>
            <a:r>
              <a:rPr lang="en-ID" dirty="0" err="1"/>
              <a:t>silahkan</a:t>
            </a:r>
            <a:r>
              <a:rPr lang="en-ID" dirty="0"/>
              <a:t> </a:t>
            </a:r>
            <a:r>
              <a:rPr lang="en-ID" dirty="0" err="1"/>
              <a:t>lihat</a:t>
            </a:r>
            <a:r>
              <a:rPr lang="en-ID" dirty="0"/>
              <a:t> video </a:t>
            </a:r>
            <a:r>
              <a:rPr lang="en-ID" dirty="0" err="1"/>
              <a:t>ini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</a:p>
        </p:txBody>
      </p:sp>
      <p:pic>
        <p:nvPicPr>
          <p:cNvPr id="7" name="videoplayba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841" y="1803199"/>
            <a:ext cx="7543800" cy="4243388"/>
          </a:xfrm>
        </p:spPr>
      </p:pic>
    </p:spTree>
    <p:extLst>
      <p:ext uri="{BB962C8B-B14F-4D97-AF65-F5344CB8AC3E}">
        <p14:creationId xmlns:p14="http://schemas.microsoft.com/office/powerpoint/2010/main" val="75853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69512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/>
              <a:t>Untuk</a:t>
            </a:r>
            <a:r>
              <a:rPr lang="en-ID" dirty="0"/>
              <a:t> SIAPA </a:t>
            </a:r>
            <a:r>
              <a:rPr lang="en-ID" dirty="0" err="1"/>
              <a:t>manusia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hidup</a:t>
            </a:r>
            <a:r>
              <a:rPr lang="en-ID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2069432"/>
            <a:ext cx="7737508" cy="4102768"/>
          </a:xfrm>
        </p:spPr>
        <p:txBody>
          <a:bodyPr>
            <a:normAutofit/>
          </a:bodyPr>
          <a:lstStyle/>
          <a:p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tahu</a:t>
            </a:r>
            <a:r>
              <a:rPr lang="en-ID" dirty="0"/>
              <a:t>, </a:t>
            </a:r>
            <a:r>
              <a:rPr lang="en-ID" dirty="0" err="1"/>
              <a:t>mengalir</a:t>
            </a:r>
            <a:r>
              <a:rPr lang="en-ID" dirty="0"/>
              <a:t> </a:t>
            </a:r>
            <a:r>
              <a:rPr lang="en-ID" dirty="0" err="1"/>
              <a:t>seperti</a:t>
            </a:r>
            <a:r>
              <a:rPr lang="en-ID" dirty="0"/>
              <a:t> air?</a:t>
            </a:r>
          </a:p>
          <a:p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diri</a:t>
            </a:r>
            <a:r>
              <a:rPr lang="en-ID" dirty="0"/>
              <a:t> </a:t>
            </a:r>
            <a:r>
              <a:rPr lang="en-ID" dirty="0" err="1"/>
              <a:t>sendiri</a:t>
            </a:r>
            <a:r>
              <a:rPr lang="en-ID" dirty="0"/>
              <a:t>?</a:t>
            </a:r>
          </a:p>
          <a:p>
            <a:endParaRPr lang="en-ID" dirty="0"/>
          </a:p>
          <a:p>
            <a:endParaRPr lang="en-ID" dirty="0"/>
          </a:p>
          <a:p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keluarga</a:t>
            </a:r>
            <a:r>
              <a:rPr lang="en-ID" dirty="0"/>
              <a:t> </a:t>
            </a:r>
            <a:r>
              <a:rPr lang="en-ID" dirty="0" err="1"/>
              <a:t>tercinta</a:t>
            </a:r>
            <a:r>
              <a:rPr lang="en-ID" dirty="0"/>
              <a:t>? (</a:t>
            </a:r>
            <a:r>
              <a:rPr lang="en-ID" dirty="0" err="1"/>
              <a:t>yg</a:t>
            </a:r>
            <a:r>
              <a:rPr lang="en-ID" dirty="0"/>
              <a:t> </a:t>
            </a:r>
            <a:r>
              <a:rPr lang="en-ID" dirty="0" err="1"/>
              <a:t>jelas</a:t>
            </a:r>
            <a:r>
              <a:rPr lang="en-ID" dirty="0"/>
              <a:t> </a:t>
            </a:r>
            <a:r>
              <a:rPr lang="en-ID" dirty="0" err="1"/>
              <a:t>pacar</a:t>
            </a:r>
            <a:r>
              <a:rPr lang="en-ID" dirty="0"/>
              <a:t> </a:t>
            </a:r>
            <a:r>
              <a:rPr lang="en-ID" dirty="0" err="1"/>
              <a:t>bukanlah</a:t>
            </a:r>
            <a:r>
              <a:rPr lang="en-ID" dirty="0"/>
              <a:t> </a:t>
            </a:r>
            <a:r>
              <a:rPr lang="en-ID" dirty="0" err="1"/>
              <a:t>keluarga</a:t>
            </a:r>
            <a:r>
              <a:rPr lang="en-ID" dirty="0"/>
              <a:t>…)</a:t>
            </a:r>
          </a:p>
          <a:p>
            <a:r>
              <a:rPr lang="en-ID" dirty="0" err="1"/>
              <a:t>Untuk</a:t>
            </a:r>
            <a:r>
              <a:rPr lang="en-ID" dirty="0"/>
              <a:t> orang lain?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lingkungan</a:t>
            </a:r>
            <a:r>
              <a:rPr lang="en-ID" dirty="0"/>
              <a:t>?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Bangsa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Negara?</a:t>
            </a:r>
          </a:p>
          <a:p>
            <a:endParaRPr lang="en-ID" dirty="0"/>
          </a:p>
          <a:p>
            <a:pPr marL="0" indent="0" algn="ctr">
              <a:buNone/>
            </a:pPr>
            <a:r>
              <a:rPr lang="en-ID" sz="2000" dirty="0">
                <a:solidFill>
                  <a:schemeClr val="accent3"/>
                </a:solidFill>
              </a:rPr>
              <a:t>Kira2, </a:t>
            </a:r>
            <a:r>
              <a:rPr lang="en-ID" sz="2000" dirty="0" err="1">
                <a:solidFill>
                  <a:schemeClr val="accent3"/>
                </a:solidFill>
              </a:rPr>
              <a:t>untuk</a:t>
            </a:r>
            <a:r>
              <a:rPr lang="en-ID" sz="2000" dirty="0">
                <a:solidFill>
                  <a:schemeClr val="accent3"/>
                </a:solidFill>
              </a:rPr>
              <a:t> APA TUHAN “repot2” </a:t>
            </a:r>
            <a:r>
              <a:rPr lang="en-ID" sz="2000" dirty="0" err="1">
                <a:solidFill>
                  <a:schemeClr val="accent3"/>
                </a:solidFill>
              </a:rPr>
              <a:t>ciptakan</a:t>
            </a:r>
            <a:r>
              <a:rPr lang="en-ID" sz="2000" dirty="0">
                <a:solidFill>
                  <a:schemeClr val="accent3"/>
                </a:solidFill>
              </a:rPr>
              <a:t> </a:t>
            </a:r>
            <a:r>
              <a:rPr lang="en-ID" sz="2000" dirty="0" err="1">
                <a:solidFill>
                  <a:schemeClr val="accent3"/>
                </a:solidFill>
              </a:rPr>
              <a:t>kita</a:t>
            </a:r>
            <a:r>
              <a:rPr lang="en-ID" sz="2000" dirty="0">
                <a:solidFill>
                  <a:schemeClr val="accent3"/>
                </a:solidFill>
              </a:rPr>
              <a:t> </a:t>
            </a:r>
            <a:r>
              <a:rPr lang="en-ID" sz="2000" dirty="0" err="1">
                <a:solidFill>
                  <a:schemeClr val="accent3"/>
                </a:solidFill>
              </a:rPr>
              <a:t>manusia</a:t>
            </a:r>
            <a:r>
              <a:rPr lang="en-ID" sz="2000" dirty="0">
                <a:solidFill>
                  <a:schemeClr val="accent3"/>
                </a:solidFill>
              </a:rPr>
              <a:t> </a:t>
            </a:r>
            <a:r>
              <a:rPr lang="en-ID" sz="2000" dirty="0" err="1">
                <a:solidFill>
                  <a:schemeClr val="accent3"/>
                </a:solidFill>
              </a:rPr>
              <a:t>ke</a:t>
            </a:r>
            <a:r>
              <a:rPr lang="en-ID" sz="2000" dirty="0">
                <a:solidFill>
                  <a:schemeClr val="accent3"/>
                </a:solidFill>
              </a:rPr>
              <a:t> </a:t>
            </a:r>
            <a:r>
              <a:rPr lang="en-ID" sz="2000" dirty="0" err="1">
                <a:solidFill>
                  <a:schemeClr val="accent3"/>
                </a:solidFill>
              </a:rPr>
              <a:t>muka</a:t>
            </a:r>
            <a:r>
              <a:rPr lang="en-ID" sz="2000" dirty="0">
                <a:solidFill>
                  <a:schemeClr val="accent3"/>
                </a:solidFill>
              </a:rPr>
              <a:t> </a:t>
            </a:r>
            <a:r>
              <a:rPr lang="en-ID" sz="2000" dirty="0" err="1">
                <a:solidFill>
                  <a:schemeClr val="accent3"/>
                </a:solidFill>
              </a:rPr>
              <a:t>Bumi</a:t>
            </a:r>
            <a:r>
              <a:rPr lang="en-ID" sz="2000" dirty="0">
                <a:solidFill>
                  <a:schemeClr val="accent3"/>
                </a:solidFill>
              </a:rPr>
              <a:t> </a:t>
            </a:r>
            <a:r>
              <a:rPr lang="en-ID" sz="2000" dirty="0" err="1">
                <a:solidFill>
                  <a:schemeClr val="accent3"/>
                </a:solidFill>
              </a:rPr>
              <a:t>ini</a:t>
            </a:r>
            <a:r>
              <a:rPr lang="en-ID" sz="2000" dirty="0">
                <a:solidFill>
                  <a:schemeClr val="accent3"/>
                </a:solidFill>
              </a:rPr>
              <a:t>?</a:t>
            </a:r>
            <a:endParaRPr lang="en-ID" dirty="0">
              <a:solidFill>
                <a:schemeClr val="accent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</a:p>
        </p:txBody>
      </p:sp>
      <p:pic>
        <p:nvPicPr>
          <p:cNvPr id="1026" name="Picture 2" descr="https://lh3.googleusercontent.com/-hxWoEtZrCeI/WgEaIbkJ8ZI/AAAAAAAAozo/nqGlEPYn-_QUUdzHl935qy5moo9gt4BWACJoC/w530-h530-n/20902136_1650866604945144_314133615112670412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531" y="430981"/>
            <a:ext cx="3221020" cy="322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79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/>
              <a:t>Hidup</a:t>
            </a:r>
            <a:r>
              <a:rPr lang="en-ID" dirty="0"/>
              <a:t> di </a:t>
            </a:r>
            <a:r>
              <a:rPr lang="en-ID" dirty="0" err="1"/>
              <a:t>Dunia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Proyek</a:t>
            </a:r>
            <a:r>
              <a:rPr lang="en-ID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D" sz="2400" dirty="0" err="1"/>
              <a:t>Proyek</a:t>
            </a:r>
            <a:r>
              <a:rPr lang="en-ID" sz="2400" dirty="0"/>
              <a:t> </a:t>
            </a:r>
            <a:r>
              <a:rPr lang="en-ID" sz="2400" dirty="0" err="1"/>
              <a:t>harus</a:t>
            </a:r>
            <a:r>
              <a:rPr lang="en-ID" sz="2400" dirty="0"/>
              <a:t> </a:t>
            </a:r>
            <a:r>
              <a:rPr lang="en-ID" sz="2400" dirty="0" err="1"/>
              <a:t>jelas</a:t>
            </a:r>
            <a:r>
              <a:rPr lang="en-ID" sz="2400" dirty="0"/>
              <a:t> </a:t>
            </a:r>
            <a:r>
              <a:rPr lang="en-ID" sz="2400" dirty="0">
                <a:solidFill>
                  <a:schemeClr val="accent3"/>
                </a:solidFill>
              </a:rPr>
              <a:t>TUJUAN</a:t>
            </a:r>
            <a:r>
              <a:rPr lang="en-ID" sz="2400" dirty="0"/>
              <a:t> </a:t>
            </a:r>
            <a:r>
              <a:rPr lang="en-ID" sz="2400" dirty="0" err="1"/>
              <a:t>nya</a:t>
            </a:r>
            <a:endParaRPr lang="en-ID" sz="2400" dirty="0"/>
          </a:p>
          <a:p>
            <a:r>
              <a:rPr lang="en-ID" sz="2400" dirty="0" err="1"/>
              <a:t>Proyek</a:t>
            </a:r>
            <a:r>
              <a:rPr lang="en-ID" sz="2400" dirty="0"/>
              <a:t> yang </a:t>
            </a:r>
            <a:r>
              <a:rPr lang="en-ID" sz="2400" dirty="0" err="1"/>
              <a:t>berbatas</a:t>
            </a:r>
            <a:r>
              <a:rPr lang="en-ID" sz="2400" dirty="0"/>
              <a:t> </a:t>
            </a:r>
            <a:r>
              <a:rPr lang="en-ID" sz="2400" dirty="0">
                <a:solidFill>
                  <a:schemeClr val="accent3"/>
                </a:solidFill>
              </a:rPr>
              <a:t>WAKTU</a:t>
            </a:r>
            <a:endParaRPr lang="en-ID" sz="2400" dirty="0"/>
          </a:p>
          <a:p>
            <a:r>
              <a:rPr lang="en-ID" sz="2400" dirty="0" err="1"/>
              <a:t>Proyek</a:t>
            </a:r>
            <a:r>
              <a:rPr lang="en-ID" sz="2400" dirty="0"/>
              <a:t> </a:t>
            </a:r>
            <a:r>
              <a:rPr lang="en-ID" sz="2400" dirty="0" err="1"/>
              <a:t>memiliki</a:t>
            </a:r>
            <a:r>
              <a:rPr lang="en-ID" sz="2400" dirty="0"/>
              <a:t> </a:t>
            </a:r>
            <a:r>
              <a:rPr lang="en-ID" sz="2400" dirty="0">
                <a:solidFill>
                  <a:schemeClr val="accent3"/>
                </a:solidFill>
              </a:rPr>
              <a:t>TARGET</a:t>
            </a:r>
            <a:r>
              <a:rPr lang="en-ID" sz="2400" dirty="0"/>
              <a:t> </a:t>
            </a:r>
            <a:r>
              <a:rPr lang="en-ID" sz="2400" dirty="0" err="1"/>
              <a:t>kerja</a:t>
            </a:r>
            <a:endParaRPr lang="en-ID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83186757"/>
              </p:ext>
            </p:extLst>
          </p:nvPr>
        </p:nvGraphicFramePr>
        <p:xfrm>
          <a:off x="1524000" y="3705726"/>
          <a:ext cx="6096000" cy="2030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591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9D78D05-78B6-4F04-977F-425241B6B8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D9D78D05-78B6-4F04-977F-425241B6B8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D9D78D05-78B6-4F04-977F-425241B6B8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D9D78D05-78B6-4F04-977F-425241B6B8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AB8F599-AD78-4822-8B1B-50700DEDB6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dgm id="{CAB8F599-AD78-4822-8B1B-50700DEDB6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CAB8F599-AD78-4822-8B1B-50700DEDB6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CAB8F599-AD78-4822-8B1B-50700DEDB6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43E3CEA-36ED-4E94-BA15-E1822A492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graphicEl>
                                              <a:dgm id="{443E3CEA-36ED-4E94-BA15-E1822A4927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dgm id="{443E3CEA-36ED-4E94-BA15-E1822A492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graphicEl>
                                              <a:dgm id="{443E3CEA-36ED-4E94-BA15-E1822A492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127000"/>
            <a:ext cx="7543800" cy="1365250"/>
          </a:xfrm>
        </p:spPr>
        <p:txBody>
          <a:bodyPr/>
          <a:lstStyle/>
          <a:p>
            <a:r>
              <a:rPr lang="en-ID" dirty="0" err="1"/>
              <a:t>Ilutrasi</a:t>
            </a:r>
            <a:r>
              <a:rPr lang="en-ID" dirty="0"/>
              <a:t>: </a:t>
            </a:r>
            <a:r>
              <a:rPr lang="en-ID" dirty="0" err="1"/>
              <a:t>Silahkan</a:t>
            </a:r>
            <a:r>
              <a:rPr lang="en-ID" dirty="0"/>
              <a:t> </a:t>
            </a:r>
            <a:r>
              <a:rPr lang="en-ID" dirty="0" err="1"/>
              <a:t>buat</a:t>
            </a:r>
            <a:r>
              <a:rPr lang="en-ID" dirty="0"/>
              <a:t> list </a:t>
            </a:r>
            <a:r>
              <a:rPr lang="en-ID" dirty="0" err="1"/>
              <a:t>perencanaan</a:t>
            </a:r>
            <a:r>
              <a:rPr lang="en-ID" dirty="0"/>
              <a:t> </a:t>
            </a:r>
            <a:r>
              <a:rPr lang="en-ID" dirty="0" err="1"/>
              <a:t>hidup</a:t>
            </a:r>
            <a:r>
              <a:rPr lang="en-ID" dirty="0"/>
              <a:t> </a:t>
            </a:r>
            <a:r>
              <a:rPr lang="en-ID" dirty="0" err="1"/>
              <a:t>Anda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1 </a:t>
            </a:r>
            <a:r>
              <a:rPr lang="en-ID" dirty="0" err="1"/>
              <a:t>hari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, </a:t>
            </a:r>
            <a:r>
              <a:rPr lang="en-ID" dirty="0" err="1"/>
              <a:t>Apa</a:t>
            </a:r>
            <a:r>
              <a:rPr lang="en-ID" dirty="0"/>
              <a:t> </a:t>
            </a:r>
            <a:r>
              <a:rPr lang="en-ID" dirty="0" err="1"/>
              <a:t>saja</a:t>
            </a:r>
            <a:r>
              <a:rPr lang="en-ID" dirty="0"/>
              <a:t> </a:t>
            </a:r>
            <a:r>
              <a:rPr lang="en-ID" dirty="0" err="1"/>
              <a:t>yg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Anda</a:t>
            </a:r>
            <a:r>
              <a:rPr lang="en-ID" dirty="0"/>
              <a:t> </a:t>
            </a:r>
            <a:r>
              <a:rPr lang="en-ID" dirty="0" err="1"/>
              <a:t>kerjakan</a:t>
            </a:r>
            <a:r>
              <a:rPr lang="en-ID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</a:p>
        </p:txBody>
      </p:sp>
      <p:pic>
        <p:nvPicPr>
          <p:cNvPr id="2050" name="Picture 2" descr="https://pas-wordpress-media.s3.amazonaws.com/content/uploads/2014/07/Childre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134" y="1558224"/>
            <a:ext cx="4674669" cy="467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92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5 Major Project Management Processes? </a:t>
            </a:r>
            <a:r>
              <a:rPr lang="en-ID" sz="2000" dirty="0"/>
              <a:t>(PMBOK)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D" sz="2800" dirty="0" err="1"/>
              <a:t>Prinsip</a:t>
            </a:r>
            <a:r>
              <a:rPr lang="en-ID" sz="2800" dirty="0"/>
              <a:t> </a:t>
            </a:r>
            <a:r>
              <a:rPr lang="en-ID" sz="2800" dirty="0" err="1"/>
              <a:t>Umum</a:t>
            </a:r>
            <a:r>
              <a:rPr lang="en-ID" sz="2800" dirty="0"/>
              <a:t>?</a:t>
            </a:r>
            <a:endParaRPr lang="en-ID" sz="2000" dirty="0"/>
          </a:p>
          <a:p>
            <a:r>
              <a:rPr lang="en-ID" sz="2400" dirty="0"/>
              <a:t>Initiating </a:t>
            </a:r>
          </a:p>
          <a:p>
            <a:r>
              <a:rPr lang="en-ID" sz="2400" dirty="0"/>
              <a:t>Planning</a:t>
            </a:r>
          </a:p>
          <a:p>
            <a:r>
              <a:rPr lang="en-ID" sz="2400" dirty="0"/>
              <a:t>Executing</a:t>
            </a:r>
          </a:p>
          <a:p>
            <a:r>
              <a:rPr lang="en-ID" sz="2400" dirty="0" err="1"/>
              <a:t>Controling</a:t>
            </a:r>
            <a:endParaRPr lang="en-ID" sz="2400" dirty="0"/>
          </a:p>
          <a:p>
            <a:r>
              <a:rPr lang="en-ID" sz="2400" dirty="0"/>
              <a:t>Evaluation &amp; Closing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</a:p>
        </p:txBody>
      </p:sp>
    </p:spTree>
    <p:extLst>
      <p:ext uri="{BB962C8B-B14F-4D97-AF65-F5344CB8AC3E}">
        <p14:creationId xmlns:p14="http://schemas.microsoft.com/office/powerpoint/2010/main" val="43382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/>
              <a:t>DMH1E2 </a:t>
            </a:r>
            <a:r>
              <a:rPr lang="en-US" sz="2200" dirty="0" err="1"/>
              <a:t>Proyek</a:t>
            </a:r>
            <a:r>
              <a:rPr lang="en-US" sz="2200" dirty="0"/>
              <a:t> 1</a:t>
            </a:r>
            <a:br>
              <a:rPr lang="en-US" dirty="0"/>
            </a:br>
            <a:r>
              <a:rPr lang="en-US" sz="4000" dirty="0"/>
              <a:t>Overview – </a:t>
            </a:r>
            <a:r>
              <a:rPr lang="en-US" sz="4000" dirty="0" err="1"/>
              <a:t>kenapa</a:t>
            </a:r>
            <a:r>
              <a:rPr lang="en-US" sz="4000" dirty="0"/>
              <a:t> </a:t>
            </a:r>
            <a:r>
              <a:rPr lang="en-US" sz="4000" dirty="0" err="1"/>
              <a:t>ada</a:t>
            </a:r>
            <a:r>
              <a:rPr lang="en-US" sz="4000" dirty="0"/>
              <a:t> </a:t>
            </a:r>
            <a:r>
              <a:rPr lang="en-US" sz="4000" dirty="0" err="1"/>
              <a:t>kuliah</a:t>
            </a:r>
            <a:r>
              <a:rPr lang="en-US" sz="4000" dirty="0"/>
              <a:t> </a:t>
            </a:r>
            <a:r>
              <a:rPr lang="en-US" sz="4000" dirty="0" err="1"/>
              <a:t>ini</a:t>
            </a:r>
            <a:r>
              <a:rPr lang="en-US" sz="4000" dirty="0"/>
              <a:t>?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/>
              <a:t>Project 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direncanakan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baik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di</a:t>
            </a:r>
            <a:r>
              <a:rPr lang="en-ID" i="1" dirty="0" err="1"/>
              <a:t>manage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kongkrit</a:t>
            </a:r>
            <a:r>
              <a:rPr lang="en-ID" dirty="0"/>
              <a:t>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</a:p>
        </p:txBody>
      </p:sp>
      <p:pic>
        <p:nvPicPr>
          <p:cNvPr id="1026" name="Picture 2" descr="https://pbs.twimg.com/media/CJLOsyVUsAAaHb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857" y="2257972"/>
            <a:ext cx="6330286" cy="391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/>
              <a:t>DMH1E2 </a:t>
            </a:r>
            <a:r>
              <a:rPr lang="en-US" sz="2200" dirty="0" err="1"/>
              <a:t>Proyek</a:t>
            </a:r>
            <a:r>
              <a:rPr lang="en-US" sz="2200" dirty="0"/>
              <a:t> 1</a:t>
            </a:r>
            <a:br>
              <a:rPr lang="en-US" dirty="0"/>
            </a:br>
            <a:r>
              <a:rPr lang="en-US" sz="4000" dirty="0"/>
              <a:t>Overview – </a:t>
            </a:r>
            <a:r>
              <a:rPr lang="en-US" sz="4000" dirty="0" err="1"/>
              <a:t>kenapa</a:t>
            </a:r>
            <a:r>
              <a:rPr lang="en-US" sz="4000" dirty="0"/>
              <a:t> </a:t>
            </a:r>
            <a:r>
              <a:rPr lang="en-US" sz="4000" dirty="0" err="1"/>
              <a:t>ada</a:t>
            </a:r>
            <a:r>
              <a:rPr lang="en-US" sz="4000" dirty="0"/>
              <a:t> </a:t>
            </a:r>
            <a:r>
              <a:rPr lang="en-US" sz="4000" dirty="0" err="1"/>
              <a:t>kuliah</a:t>
            </a:r>
            <a:r>
              <a:rPr lang="en-US" sz="4000" dirty="0"/>
              <a:t> </a:t>
            </a:r>
            <a:r>
              <a:rPr lang="en-US" sz="4000" dirty="0" err="1"/>
              <a:t>ini</a:t>
            </a:r>
            <a:r>
              <a:rPr lang="en-US" sz="4000" dirty="0"/>
              <a:t>?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521227"/>
            <a:ext cx="7543800" cy="4584469"/>
          </a:xfrm>
        </p:spPr>
        <p:txBody>
          <a:bodyPr/>
          <a:lstStyle/>
          <a:p>
            <a:r>
              <a:rPr lang="en-ID" dirty="0" err="1"/>
              <a:t>Bagaimana</a:t>
            </a:r>
            <a:r>
              <a:rPr lang="en-ID" dirty="0"/>
              <a:t> </a:t>
            </a:r>
            <a:r>
              <a:rPr lang="en-ID" dirty="0" err="1"/>
              <a:t>kita</a:t>
            </a:r>
            <a:r>
              <a:rPr lang="en-ID" dirty="0"/>
              <a:t> </a:t>
            </a:r>
            <a:r>
              <a:rPr lang="en-ID" dirty="0" err="1"/>
              <a:t>simulasikan</a:t>
            </a:r>
            <a:r>
              <a:rPr lang="en-ID" dirty="0"/>
              <a:t> proses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menyelesaikan</a:t>
            </a:r>
            <a:r>
              <a:rPr lang="en-ID" dirty="0"/>
              <a:t> </a:t>
            </a:r>
            <a:r>
              <a:rPr lang="en-ID" dirty="0" err="1"/>
              <a:t>Proyek</a:t>
            </a:r>
            <a:r>
              <a:rPr lang="en-ID" dirty="0"/>
              <a:t> IT??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</a:p>
        </p:txBody>
      </p:sp>
      <p:pic>
        <p:nvPicPr>
          <p:cNvPr id="2050" name="Picture 2" descr="https://media.licdn.com/mpr/mpr/AAEAAQAAAAAAAAlAAAAAJDFkM2JjYTJlLTVjMDQtNDcyOC04MGEzLWU5ZTVjZTk1NmFkY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225" y="1969577"/>
            <a:ext cx="6758248" cy="438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39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/>
              <a:t>DMH1E2 </a:t>
            </a:r>
            <a:r>
              <a:rPr lang="en-US" sz="2200" dirty="0" err="1"/>
              <a:t>Proyek</a:t>
            </a:r>
            <a:r>
              <a:rPr lang="en-US" sz="2200" dirty="0"/>
              <a:t> 1</a:t>
            </a:r>
            <a:br>
              <a:rPr lang="en-US" dirty="0"/>
            </a:br>
            <a:r>
              <a:rPr lang="en-US" sz="4000" dirty="0"/>
              <a:t>Overview – </a:t>
            </a:r>
            <a:r>
              <a:rPr lang="en-US" sz="4000" dirty="0" err="1"/>
              <a:t>kenapa</a:t>
            </a:r>
            <a:r>
              <a:rPr lang="en-US" sz="4000" dirty="0"/>
              <a:t> </a:t>
            </a:r>
            <a:r>
              <a:rPr lang="en-US" sz="4000" dirty="0" err="1"/>
              <a:t>ada</a:t>
            </a:r>
            <a:r>
              <a:rPr lang="en-US" sz="4000" dirty="0"/>
              <a:t> </a:t>
            </a:r>
            <a:r>
              <a:rPr lang="en-US" sz="4000" dirty="0" err="1"/>
              <a:t>kuliah</a:t>
            </a:r>
            <a:r>
              <a:rPr lang="en-US" sz="4000" dirty="0"/>
              <a:t> </a:t>
            </a:r>
            <a:r>
              <a:rPr lang="en-US" sz="4000" dirty="0" err="1"/>
              <a:t>ini</a:t>
            </a:r>
            <a:r>
              <a:rPr lang="en-US" sz="4000" dirty="0"/>
              <a:t>?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521227"/>
            <a:ext cx="7543800" cy="4584469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ID" dirty="0"/>
              <a:t>Skill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Pengalaman</a:t>
            </a:r>
            <a:r>
              <a:rPr lang="en-ID" dirty="0"/>
              <a:t> </a:t>
            </a:r>
            <a:r>
              <a:rPr lang="en-ID" dirty="0" err="1"/>
              <a:t>Apa</a:t>
            </a:r>
            <a:r>
              <a:rPr lang="en-ID" dirty="0"/>
              <a:t> yang </a:t>
            </a:r>
            <a:r>
              <a:rPr lang="en-ID" dirty="0" err="1"/>
              <a:t>seharusnya</a:t>
            </a:r>
            <a:r>
              <a:rPr lang="en-ID" dirty="0"/>
              <a:t> </a:t>
            </a:r>
            <a:r>
              <a:rPr lang="en-ID" dirty="0" err="1"/>
              <a:t>Anda</a:t>
            </a:r>
            <a:r>
              <a:rPr lang="en-ID" dirty="0"/>
              <a:t> </a:t>
            </a:r>
            <a:r>
              <a:rPr lang="en-ID" dirty="0" err="1"/>
              <a:t>dapatkan</a:t>
            </a:r>
            <a:r>
              <a:rPr lang="en-ID" dirty="0"/>
              <a:t> </a:t>
            </a:r>
            <a:r>
              <a:rPr lang="en-ID" dirty="0" err="1"/>
              <a:t>dikuliah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?</a:t>
            </a:r>
          </a:p>
          <a:p>
            <a:pPr marL="582930" lvl="1" indent="-342900">
              <a:buFont typeface="+mj-lt"/>
              <a:buAutoNum type="arabicPeriod"/>
            </a:pPr>
            <a:r>
              <a:rPr lang="en-ID" dirty="0" err="1"/>
              <a:t>Penentuan</a:t>
            </a:r>
            <a:r>
              <a:rPr lang="en-ID" dirty="0"/>
              <a:t> </a:t>
            </a:r>
            <a:r>
              <a:rPr lang="en-ID" dirty="0" err="1"/>
              <a:t>Studi</a:t>
            </a:r>
            <a:r>
              <a:rPr lang="en-ID" dirty="0"/>
              <a:t> </a:t>
            </a:r>
            <a:r>
              <a:rPr lang="en-ID" dirty="0" err="1"/>
              <a:t>Kasus</a:t>
            </a:r>
            <a:r>
              <a:rPr lang="en-ID" dirty="0"/>
              <a:t> yang </a:t>
            </a:r>
            <a:r>
              <a:rPr lang="en-ID" dirty="0" err="1"/>
              <a:t>layak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dikerjakan</a:t>
            </a:r>
            <a:r>
              <a:rPr lang="en-ID" dirty="0"/>
              <a:t>?</a:t>
            </a:r>
          </a:p>
          <a:p>
            <a:pPr marL="582930" lvl="1" indent="-342900">
              <a:buFont typeface="+mj-lt"/>
              <a:buAutoNum type="arabicPeriod"/>
            </a:pPr>
            <a:r>
              <a:rPr lang="en-ID" dirty="0" err="1"/>
              <a:t>Kemampuan</a:t>
            </a:r>
            <a:r>
              <a:rPr lang="en-ID" dirty="0"/>
              <a:t> </a:t>
            </a:r>
            <a:r>
              <a:rPr lang="en-ID" dirty="0" err="1"/>
              <a:t>mencari</a:t>
            </a:r>
            <a:r>
              <a:rPr lang="en-ID" dirty="0"/>
              <a:t> IDE </a:t>
            </a:r>
            <a:r>
              <a:rPr lang="en-ID" dirty="0">
                <a:sym typeface="Wingdings" panose="05000000000000000000" pitchFamily="2" charset="2"/>
              </a:rPr>
              <a:t> </a:t>
            </a:r>
            <a:r>
              <a:rPr lang="en-ID" dirty="0" err="1">
                <a:sym typeface="Wingdings" panose="05000000000000000000" pitchFamily="2" charset="2"/>
              </a:rPr>
              <a:t>dari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dirty="0" err="1">
                <a:sym typeface="Wingdings" panose="05000000000000000000" pitchFamily="2" charset="2"/>
              </a:rPr>
              <a:t>masalah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dirty="0" err="1">
                <a:sym typeface="Wingdings" panose="05000000000000000000" pitchFamily="2" charset="2"/>
              </a:rPr>
              <a:t>menjadi</a:t>
            </a:r>
            <a:r>
              <a:rPr lang="en-ID" dirty="0">
                <a:sym typeface="Wingdings" panose="05000000000000000000" pitchFamily="2" charset="2"/>
              </a:rPr>
              <a:t> SOLUSI</a:t>
            </a:r>
          </a:p>
          <a:p>
            <a:pPr marL="582930" lvl="1" indent="-342900">
              <a:buFont typeface="+mj-lt"/>
              <a:buAutoNum type="arabicPeriod"/>
            </a:pPr>
            <a:r>
              <a:rPr lang="en-ID" dirty="0" err="1">
                <a:sym typeface="Wingdings" panose="05000000000000000000" pitchFamily="2" charset="2"/>
              </a:rPr>
              <a:t>Menggali</a:t>
            </a:r>
            <a:r>
              <a:rPr lang="en-ID" dirty="0">
                <a:sym typeface="Wingdings" panose="05000000000000000000" pitchFamily="2" charset="2"/>
              </a:rPr>
              <a:t> INOVASI IT yang </a:t>
            </a:r>
            <a:r>
              <a:rPr lang="en-ID" dirty="0" err="1">
                <a:sym typeface="Wingdings" panose="05000000000000000000" pitchFamily="2" charset="2"/>
              </a:rPr>
              <a:t>bisa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dirty="0" err="1">
                <a:sym typeface="Wingdings" panose="05000000000000000000" pitchFamily="2" charset="2"/>
              </a:rPr>
              <a:t>diterapkan</a:t>
            </a:r>
            <a:endParaRPr lang="en-ID" dirty="0">
              <a:sym typeface="Wingdings" panose="05000000000000000000" pitchFamily="2" charset="2"/>
            </a:endParaRPr>
          </a:p>
          <a:p>
            <a:pPr marL="582930" lvl="1" indent="-342900">
              <a:buFont typeface="+mj-lt"/>
              <a:buAutoNum type="arabicPeriod"/>
            </a:pPr>
            <a:r>
              <a:rPr lang="en-ID" dirty="0" err="1">
                <a:sym typeface="Wingdings" panose="05000000000000000000" pitchFamily="2" charset="2"/>
              </a:rPr>
              <a:t>Mampu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dirty="0" err="1">
                <a:sym typeface="Wingdings" panose="05000000000000000000" pitchFamily="2" charset="2"/>
              </a:rPr>
              <a:t>menuliskan</a:t>
            </a:r>
            <a:r>
              <a:rPr lang="en-ID" dirty="0">
                <a:sym typeface="Wingdings" panose="05000000000000000000" pitchFamily="2" charset="2"/>
              </a:rPr>
              <a:t> IDE </a:t>
            </a:r>
            <a:r>
              <a:rPr lang="en-ID" dirty="0" err="1">
                <a:sym typeface="Wingdings" panose="05000000000000000000" pitchFamily="2" charset="2"/>
              </a:rPr>
              <a:t>atau</a:t>
            </a:r>
            <a:r>
              <a:rPr lang="en-ID" dirty="0">
                <a:sym typeface="Wingdings" panose="05000000000000000000" pitchFamily="2" charset="2"/>
              </a:rPr>
              <a:t> RANCANGAN </a:t>
            </a:r>
            <a:r>
              <a:rPr lang="en-ID" dirty="0" err="1">
                <a:sym typeface="Wingdings" panose="05000000000000000000" pitchFamily="2" charset="2"/>
              </a:rPr>
              <a:t>dalam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dirty="0" err="1">
                <a:sym typeface="Wingdings" panose="05000000000000000000" pitchFamily="2" charset="2"/>
              </a:rPr>
              <a:t>bentuk</a:t>
            </a:r>
            <a:r>
              <a:rPr lang="en-ID" dirty="0">
                <a:sym typeface="Wingdings" panose="05000000000000000000" pitchFamily="2" charset="2"/>
              </a:rPr>
              <a:t> Proposal?</a:t>
            </a:r>
          </a:p>
          <a:p>
            <a:pPr marL="582930" lvl="1" indent="-342900">
              <a:buFont typeface="+mj-lt"/>
              <a:buAutoNum type="arabicPeriod"/>
            </a:pPr>
            <a:r>
              <a:rPr lang="en-ID" dirty="0" err="1">
                <a:sym typeface="Wingdings" panose="05000000000000000000" pitchFamily="2" charset="2"/>
              </a:rPr>
              <a:t>Bagaimana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dirty="0" err="1">
                <a:sym typeface="Wingdings" panose="05000000000000000000" pitchFamily="2" charset="2"/>
              </a:rPr>
              <a:t>bekerja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dirty="0" err="1">
                <a:sym typeface="Wingdings" panose="05000000000000000000" pitchFamily="2" charset="2"/>
              </a:rPr>
              <a:t>dalam</a:t>
            </a:r>
            <a:r>
              <a:rPr lang="en-ID" dirty="0">
                <a:sym typeface="Wingdings" panose="05000000000000000000" pitchFamily="2" charset="2"/>
              </a:rPr>
              <a:t> TIM, </a:t>
            </a:r>
            <a:r>
              <a:rPr lang="en-ID" dirty="0" err="1">
                <a:sym typeface="Wingdings" panose="05000000000000000000" pitchFamily="2" charset="2"/>
              </a:rPr>
              <a:t>dan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dirty="0" err="1">
                <a:sym typeface="Wingdings" panose="05000000000000000000" pitchFamily="2" charset="2"/>
              </a:rPr>
              <a:t>mengatur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dirty="0" err="1">
                <a:sym typeface="Wingdings" panose="05000000000000000000" pitchFamily="2" charset="2"/>
              </a:rPr>
              <a:t>pekerjaan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dirty="0" err="1">
                <a:sym typeface="Wingdings" panose="05000000000000000000" pitchFamily="2" charset="2"/>
              </a:rPr>
              <a:t>bersama</a:t>
            </a:r>
            <a:r>
              <a:rPr lang="en-ID" dirty="0">
                <a:sym typeface="Wingdings" panose="05000000000000000000" pitchFamily="2" charset="2"/>
              </a:rPr>
              <a:t>?</a:t>
            </a:r>
          </a:p>
          <a:p>
            <a:pPr marL="582930" lvl="1" indent="-342900">
              <a:buFont typeface="+mj-lt"/>
              <a:buAutoNum type="arabicPeriod"/>
            </a:pPr>
            <a:r>
              <a:rPr lang="en-ID" dirty="0" err="1">
                <a:sym typeface="Wingdings" panose="05000000000000000000" pitchFamily="2" charset="2"/>
              </a:rPr>
              <a:t>Teknik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dirty="0" err="1">
                <a:sym typeface="Wingdings" panose="05000000000000000000" pitchFamily="2" charset="2"/>
              </a:rPr>
              <a:t>wawancara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dirty="0" err="1">
                <a:sym typeface="Wingdings" panose="05000000000000000000" pitchFamily="2" charset="2"/>
              </a:rPr>
              <a:t>dan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dirty="0" err="1">
                <a:sym typeface="Wingdings" panose="05000000000000000000" pitchFamily="2" charset="2"/>
              </a:rPr>
              <a:t>mencari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dirty="0" err="1">
                <a:sym typeface="Wingdings" panose="05000000000000000000" pitchFamily="2" charset="2"/>
              </a:rPr>
              <a:t>informasi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dirty="0" err="1">
                <a:sym typeface="Wingdings" panose="05000000000000000000" pitchFamily="2" charset="2"/>
              </a:rPr>
              <a:t>dari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dirty="0" err="1">
                <a:sym typeface="Wingdings" panose="05000000000000000000" pitchFamily="2" charset="2"/>
              </a:rPr>
              <a:t>Studi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dirty="0" err="1">
                <a:sym typeface="Wingdings" panose="05000000000000000000" pitchFamily="2" charset="2"/>
              </a:rPr>
              <a:t>Kasus</a:t>
            </a:r>
            <a:endParaRPr lang="en-ID" dirty="0">
              <a:sym typeface="Wingdings" panose="05000000000000000000" pitchFamily="2" charset="2"/>
            </a:endParaRPr>
          </a:p>
          <a:p>
            <a:pPr marL="582930" lvl="1" indent="-342900">
              <a:buFont typeface="+mj-lt"/>
              <a:buAutoNum type="arabicPeriod"/>
            </a:pPr>
            <a:r>
              <a:rPr lang="en-ID" dirty="0" err="1">
                <a:sym typeface="Wingdings" panose="05000000000000000000" pitchFamily="2" charset="2"/>
              </a:rPr>
              <a:t>Teknik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dirty="0" err="1">
                <a:sym typeface="Wingdings" panose="05000000000000000000" pitchFamily="2" charset="2"/>
              </a:rPr>
              <a:t>Presentasi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dirty="0" err="1">
                <a:sym typeface="Wingdings" panose="05000000000000000000" pitchFamily="2" charset="2"/>
              </a:rPr>
              <a:t>dan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dirty="0" err="1">
                <a:sym typeface="Wingdings" panose="05000000000000000000" pitchFamily="2" charset="2"/>
              </a:rPr>
              <a:t>Brainstroming</a:t>
            </a:r>
            <a:r>
              <a:rPr lang="en-ID" dirty="0">
                <a:sym typeface="Wingdings" panose="05000000000000000000" pitchFamily="2" charset="2"/>
              </a:rPr>
              <a:t> IDE?</a:t>
            </a:r>
          </a:p>
          <a:p>
            <a:pPr marL="582930" lvl="1" indent="-342900">
              <a:buFont typeface="+mj-lt"/>
              <a:buAutoNum type="arabicPeriod"/>
            </a:pPr>
            <a:r>
              <a:rPr lang="en-ID" dirty="0" err="1">
                <a:sym typeface="Wingdings" panose="05000000000000000000" pitchFamily="2" charset="2"/>
              </a:rPr>
              <a:t>Bagaimana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dirty="0" err="1">
                <a:sym typeface="Wingdings" panose="05000000000000000000" pitchFamily="2" charset="2"/>
              </a:rPr>
              <a:t>melakukan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dirty="0" err="1">
                <a:sym typeface="Wingdings" panose="05000000000000000000" pitchFamily="2" charset="2"/>
              </a:rPr>
              <a:t>manajemen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dirty="0" err="1">
                <a:sym typeface="Wingdings" panose="05000000000000000000" pitchFamily="2" charset="2"/>
              </a:rPr>
              <a:t>proyek</a:t>
            </a:r>
            <a:r>
              <a:rPr lang="en-ID" dirty="0">
                <a:sym typeface="Wingdings" panose="05000000000000000000" pitchFamily="2" charset="2"/>
              </a:rPr>
              <a:t> IT</a:t>
            </a:r>
          </a:p>
          <a:p>
            <a:pPr marL="582930" lvl="1" indent="-342900">
              <a:buFont typeface="+mj-lt"/>
              <a:buAutoNum type="arabicPeriod"/>
            </a:pPr>
            <a:r>
              <a:rPr lang="en-ID" dirty="0" err="1">
                <a:sym typeface="Wingdings" panose="05000000000000000000" pitchFamily="2" charset="2"/>
              </a:rPr>
              <a:t>Membuat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dirty="0" err="1">
                <a:sym typeface="Wingdings" panose="05000000000000000000" pitchFamily="2" charset="2"/>
              </a:rPr>
              <a:t>Aplikasi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dirty="0" err="1">
                <a:sym typeface="Wingdings" panose="05000000000000000000" pitchFamily="2" charset="2"/>
              </a:rPr>
              <a:t>Sederhana</a:t>
            </a:r>
            <a:r>
              <a:rPr lang="en-ID" dirty="0">
                <a:sym typeface="Wingdings" panose="05000000000000000000" pitchFamily="2" charset="2"/>
              </a:rPr>
              <a:t>, </a:t>
            </a:r>
            <a:r>
              <a:rPr lang="en-ID" dirty="0" err="1">
                <a:sym typeface="Wingdings" panose="05000000000000000000" pitchFamily="2" charset="2"/>
              </a:rPr>
              <a:t>sebagai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dirty="0" err="1">
                <a:sym typeface="Wingdings" panose="05000000000000000000" pitchFamily="2" charset="2"/>
              </a:rPr>
              <a:t>solusi</a:t>
            </a:r>
            <a:r>
              <a:rPr lang="en-ID" dirty="0">
                <a:sym typeface="Wingdings" panose="05000000000000000000" pitchFamily="2" charset="2"/>
              </a:rPr>
              <a:t> IT</a:t>
            </a:r>
          </a:p>
          <a:p>
            <a:pPr marL="582930" lvl="1" indent="-342900">
              <a:buFont typeface="+mj-lt"/>
              <a:buAutoNum type="arabicPeriod"/>
            </a:pPr>
            <a:r>
              <a:rPr lang="en-ID" dirty="0" err="1">
                <a:sym typeface="Wingdings" panose="05000000000000000000" pitchFamily="2" charset="2"/>
              </a:rPr>
              <a:t>Memulai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dirty="0" err="1">
                <a:sym typeface="Wingdings" panose="05000000000000000000" pitchFamily="2" charset="2"/>
              </a:rPr>
              <a:t>Pekerjaan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dirty="0" err="1">
                <a:sym typeface="Wingdings" panose="05000000000000000000" pitchFamily="2" charset="2"/>
              </a:rPr>
              <a:t>dan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dirty="0" err="1">
                <a:sym typeface="Wingdings" panose="05000000000000000000" pitchFamily="2" charset="2"/>
              </a:rPr>
              <a:t>Mengakhiri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dirty="0" err="1">
                <a:sym typeface="Wingdings" panose="05000000000000000000" pitchFamily="2" charset="2"/>
              </a:rPr>
              <a:t>Pekerjaan</a:t>
            </a:r>
            <a:r>
              <a:rPr lang="en-ID" dirty="0">
                <a:sym typeface="Wingdings" panose="05000000000000000000" pitchFamily="2" charset="2"/>
              </a:rPr>
              <a:t>?</a:t>
            </a:r>
          </a:p>
          <a:p>
            <a:pPr marL="582930" lvl="1" indent="-342900">
              <a:buFont typeface="+mj-lt"/>
              <a:buAutoNum type="arabicPeriod"/>
            </a:pPr>
            <a:r>
              <a:rPr lang="en-ID" dirty="0" err="1">
                <a:sym typeface="Wingdings" panose="05000000000000000000" pitchFamily="2" charset="2"/>
              </a:rPr>
              <a:t>dll</a:t>
            </a:r>
            <a:r>
              <a:rPr lang="en-ID" dirty="0">
                <a:sym typeface="Wingdings" panose="05000000000000000000" pitchFamily="2" charset="2"/>
              </a:rPr>
              <a:t>…..</a:t>
            </a:r>
          </a:p>
          <a:p>
            <a:pPr marL="582930" lvl="1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</a:p>
        </p:txBody>
      </p:sp>
    </p:spTree>
    <p:extLst>
      <p:ext uri="{BB962C8B-B14F-4D97-AF65-F5344CB8AC3E}">
        <p14:creationId xmlns:p14="http://schemas.microsoft.com/office/powerpoint/2010/main" val="394698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/>
              <a:t>Mainan</a:t>
            </a:r>
            <a:r>
              <a:rPr lang="en-ID" dirty="0"/>
              <a:t> </a:t>
            </a:r>
            <a:r>
              <a:rPr lang="en-ID" dirty="0" err="1"/>
              <a:t>dirumah</a:t>
            </a:r>
            <a:r>
              <a:rPr lang="en-ID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 err="1"/>
              <a:t>Silahkan</a:t>
            </a:r>
            <a:r>
              <a:rPr lang="en-ID" dirty="0"/>
              <a:t> </a:t>
            </a:r>
            <a:r>
              <a:rPr lang="en-ID" dirty="0" err="1"/>
              <a:t>lanjutkan</a:t>
            </a:r>
            <a:r>
              <a:rPr lang="en-ID" dirty="0"/>
              <a:t> </a:t>
            </a:r>
            <a:r>
              <a:rPr lang="en-ID" dirty="0" err="1"/>
              <a:t>kembali</a:t>
            </a:r>
            <a:r>
              <a:rPr lang="en-ID" dirty="0"/>
              <a:t>, </a:t>
            </a:r>
            <a:r>
              <a:rPr lang="en-ID" dirty="0" err="1"/>
              <a:t>berfikir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menuliskan</a:t>
            </a:r>
            <a:r>
              <a:rPr lang="en-ID" dirty="0"/>
              <a:t>, </a:t>
            </a:r>
            <a:r>
              <a:rPr lang="en-ID" dirty="0" err="1"/>
              <a:t>apa</a:t>
            </a:r>
            <a:r>
              <a:rPr lang="en-ID" dirty="0"/>
              <a:t> </a:t>
            </a:r>
            <a:r>
              <a:rPr lang="en-ID" dirty="0" err="1"/>
              <a:t>tujuan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tahapan</a:t>
            </a:r>
            <a:r>
              <a:rPr lang="en-ID" dirty="0"/>
              <a:t> </a:t>
            </a:r>
            <a:r>
              <a:rPr lang="en-ID" dirty="0" err="1"/>
              <a:t>perencanaan</a:t>
            </a:r>
            <a:r>
              <a:rPr lang="en-ID" dirty="0"/>
              <a:t> </a:t>
            </a:r>
            <a:r>
              <a:rPr lang="en-ID" dirty="0" err="1"/>
              <a:t>hidup</a:t>
            </a:r>
            <a:r>
              <a:rPr lang="en-ID" dirty="0"/>
              <a:t> </a:t>
            </a:r>
            <a:r>
              <a:rPr lang="en-ID" dirty="0" err="1"/>
              <a:t>Anda</a:t>
            </a:r>
            <a:r>
              <a:rPr lang="en-ID" dirty="0"/>
              <a:t>, </a:t>
            </a:r>
            <a:r>
              <a:rPr lang="en-ID" dirty="0" err="1"/>
              <a:t>dalam</a:t>
            </a:r>
            <a:r>
              <a:rPr lang="en-ID" dirty="0"/>
              <a:t>:</a:t>
            </a:r>
          </a:p>
          <a:p>
            <a:pPr lvl="1"/>
            <a:r>
              <a:rPr lang="en-ID" dirty="0"/>
              <a:t>1 </a:t>
            </a:r>
            <a:r>
              <a:rPr lang="en-ID" dirty="0" err="1"/>
              <a:t>hari</a:t>
            </a:r>
            <a:r>
              <a:rPr lang="en-ID" dirty="0"/>
              <a:t> </a:t>
            </a:r>
            <a:r>
              <a:rPr lang="en-ID" dirty="0" err="1"/>
              <a:t>kedepan</a:t>
            </a:r>
            <a:endParaRPr lang="en-ID" dirty="0"/>
          </a:p>
          <a:p>
            <a:pPr lvl="1"/>
            <a:r>
              <a:rPr lang="en-ID" dirty="0"/>
              <a:t>1 </a:t>
            </a:r>
            <a:r>
              <a:rPr lang="en-ID" dirty="0" err="1"/>
              <a:t>pekan</a:t>
            </a:r>
            <a:r>
              <a:rPr lang="en-ID" dirty="0"/>
              <a:t> </a:t>
            </a:r>
            <a:r>
              <a:rPr lang="en-ID" dirty="0" err="1"/>
              <a:t>kedepan</a:t>
            </a:r>
            <a:endParaRPr lang="en-ID" dirty="0"/>
          </a:p>
          <a:p>
            <a:pPr lvl="1"/>
            <a:r>
              <a:rPr lang="en-ID" dirty="0"/>
              <a:t>1 semester</a:t>
            </a:r>
          </a:p>
          <a:p>
            <a:pPr lvl="1"/>
            <a:r>
              <a:rPr lang="en-ID" dirty="0"/>
              <a:t>Dan 1 </a:t>
            </a:r>
            <a:r>
              <a:rPr lang="en-ID" dirty="0" err="1"/>
              <a:t>tahun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(2018)</a:t>
            </a:r>
          </a:p>
          <a:p>
            <a:pPr lvl="1"/>
            <a:r>
              <a:rPr lang="en-ID" dirty="0"/>
              <a:t>Dan </a:t>
            </a:r>
            <a:r>
              <a:rPr lang="en-ID" dirty="0" err="1"/>
              <a:t>kemudian</a:t>
            </a:r>
            <a:r>
              <a:rPr lang="en-ID" dirty="0"/>
              <a:t>, “</a:t>
            </a:r>
            <a:r>
              <a:rPr lang="en-ID" dirty="0" err="1"/>
              <a:t>Ketika</a:t>
            </a:r>
            <a:r>
              <a:rPr lang="en-ID" dirty="0"/>
              <a:t> </a:t>
            </a:r>
            <a:r>
              <a:rPr lang="en-ID" dirty="0" err="1"/>
              <a:t>Anda</a:t>
            </a:r>
            <a:r>
              <a:rPr lang="en-ID" dirty="0"/>
              <a:t> lulus </a:t>
            </a:r>
            <a:r>
              <a:rPr lang="en-ID" dirty="0" err="1"/>
              <a:t>dari</a:t>
            </a:r>
            <a:r>
              <a:rPr lang="en-ID" dirty="0"/>
              <a:t> Tel-U, </a:t>
            </a:r>
            <a:r>
              <a:rPr lang="en-ID" dirty="0" err="1"/>
              <a:t>Anda</a:t>
            </a:r>
            <a:r>
              <a:rPr lang="en-ID" dirty="0"/>
              <a:t> </a:t>
            </a:r>
            <a:r>
              <a:rPr lang="en-ID" dirty="0" err="1"/>
              <a:t>mau</a:t>
            </a:r>
            <a:r>
              <a:rPr lang="en-ID" dirty="0"/>
              <a:t> </a:t>
            </a:r>
            <a:r>
              <a:rPr lang="en-ID" dirty="0" err="1"/>
              <a:t>jadi</a:t>
            </a:r>
            <a:r>
              <a:rPr lang="en-ID" dirty="0"/>
              <a:t> </a:t>
            </a:r>
            <a:r>
              <a:rPr lang="en-ID" dirty="0" err="1"/>
              <a:t>Apa</a:t>
            </a:r>
            <a:r>
              <a:rPr lang="en-ID" dirty="0"/>
              <a:t>?”</a:t>
            </a:r>
          </a:p>
          <a:p>
            <a:r>
              <a:rPr lang="en-ID" dirty="0"/>
              <a:t>Dan </a:t>
            </a:r>
            <a:r>
              <a:rPr lang="en-ID" dirty="0" err="1"/>
              <a:t>tentuan</a:t>
            </a:r>
            <a:r>
              <a:rPr lang="en-ID" dirty="0"/>
              <a:t> parameter </a:t>
            </a:r>
            <a:r>
              <a:rPr lang="en-ID" dirty="0" err="1"/>
              <a:t>Targetnya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</a:p>
        </p:txBody>
      </p:sp>
    </p:spTree>
    <p:extLst>
      <p:ext uri="{BB962C8B-B14F-4D97-AF65-F5344CB8AC3E}">
        <p14:creationId xmlns:p14="http://schemas.microsoft.com/office/powerpoint/2010/main" val="219322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572000"/>
            <a:ext cx="8229600" cy="1594883"/>
          </a:xfrm>
        </p:spPr>
        <p:txBody>
          <a:bodyPr>
            <a:normAutofit/>
          </a:bodyPr>
          <a:lstStyle/>
          <a:p>
            <a:r>
              <a:rPr lang="en-US" sz="2800" dirty="0"/>
              <a:t>DMH1E2 - </a:t>
            </a:r>
            <a:r>
              <a:rPr lang="en-US" sz="2800" dirty="0" err="1"/>
              <a:t>Proyek</a:t>
            </a:r>
            <a:r>
              <a:rPr lang="en-US" sz="2800" dirty="0"/>
              <a:t> I</a:t>
            </a:r>
            <a:br>
              <a:rPr lang="en-US" dirty="0"/>
            </a:b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 </a:t>
            </a:r>
            <a:r>
              <a:rPr lang="en-US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Proyek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(2018)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HNP – TFN – HRO – WHY  | </a:t>
            </a:r>
            <a:r>
              <a:rPr lang="en-US" b="1" dirty="0">
                <a:solidFill>
                  <a:schemeClr val="accent1"/>
                </a:solidFill>
              </a:rPr>
              <a:t>Prodi D3 </a:t>
            </a:r>
            <a:r>
              <a:rPr lang="en-US" b="1" dirty="0" err="1">
                <a:solidFill>
                  <a:schemeClr val="accent1"/>
                </a:solidFill>
              </a:rPr>
              <a:t>Manajemen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Informatika</a:t>
            </a:r>
            <a:r>
              <a:rPr lang="en-US" b="1" dirty="0">
                <a:solidFill>
                  <a:schemeClr val="accent1"/>
                </a:solidFill>
              </a:rPr>
              <a:t> | Telkom University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18" y="1107508"/>
            <a:ext cx="2596842" cy="346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8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/>
              <a:t>Diskusi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</a:p>
        </p:txBody>
      </p:sp>
    </p:spTree>
    <p:extLst>
      <p:ext uri="{BB962C8B-B14F-4D97-AF65-F5344CB8AC3E}">
        <p14:creationId xmlns:p14="http://schemas.microsoft.com/office/powerpoint/2010/main" val="7434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572000"/>
            <a:ext cx="8229600" cy="1594883"/>
          </a:xfrm>
        </p:spPr>
        <p:txBody>
          <a:bodyPr>
            <a:normAutofit/>
          </a:bodyPr>
          <a:lstStyle/>
          <a:p>
            <a:r>
              <a:rPr lang="en-US" sz="2800" dirty="0"/>
              <a:t>DMH1E2 - </a:t>
            </a:r>
            <a:r>
              <a:rPr lang="en-US" sz="2800" dirty="0" err="1"/>
              <a:t>Proyek</a:t>
            </a:r>
            <a:r>
              <a:rPr lang="en-US" sz="2800" dirty="0"/>
              <a:t> I</a:t>
            </a:r>
            <a:br>
              <a:rPr lang="en-US" dirty="0"/>
            </a:b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 </a:t>
            </a:r>
            <a:r>
              <a:rPr lang="en-US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Proyek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(2018)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HNP – TFN – HRO – WHY  | </a:t>
            </a:r>
            <a:r>
              <a:rPr lang="en-US" b="1" dirty="0">
                <a:solidFill>
                  <a:schemeClr val="accent1"/>
                </a:solidFill>
              </a:rPr>
              <a:t>Prodi D3 </a:t>
            </a:r>
            <a:r>
              <a:rPr lang="en-US" b="1" dirty="0" err="1">
                <a:solidFill>
                  <a:schemeClr val="accent1"/>
                </a:solidFill>
              </a:rPr>
              <a:t>Manajemen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Informatika</a:t>
            </a:r>
            <a:r>
              <a:rPr lang="en-US" b="1" dirty="0">
                <a:solidFill>
                  <a:schemeClr val="accent1"/>
                </a:solidFill>
              </a:rPr>
              <a:t> | Telkom University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18" y="1107508"/>
            <a:ext cx="2596842" cy="346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5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Mana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dulu</a:t>
            </a:r>
            <a:r>
              <a:rPr lang="en-ID" dirty="0"/>
              <a:t> “Chicken” </a:t>
            </a:r>
            <a:r>
              <a:rPr lang="en-ID" dirty="0" err="1"/>
              <a:t>atau</a:t>
            </a:r>
            <a:r>
              <a:rPr lang="en-ID" dirty="0"/>
              <a:t> “Egg” 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13" y="1593671"/>
            <a:ext cx="5080936" cy="4457700"/>
          </a:xfrm>
        </p:spPr>
        <p:txBody>
          <a:bodyPr/>
          <a:lstStyle/>
          <a:p>
            <a:r>
              <a:rPr lang="en-ID" dirty="0" err="1"/>
              <a:t>Butuh</a:t>
            </a:r>
            <a:r>
              <a:rPr lang="en-ID" dirty="0"/>
              <a:t> </a:t>
            </a:r>
            <a:r>
              <a:rPr lang="en-ID" dirty="0" err="1"/>
              <a:t>waktu</a:t>
            </a:r>
            <a:r>
              <a:rPr lang="en-ID" dirty="0"/>
              <a:t> </a:t>
            </a:r>
            <a:r>
              <a:rPr lang="en-ID" dirty="0" err="1"/>
              <a:t>cukup</a:t>
            </a:r>
            <a:r>
              <a:rPr lang="en-ID" dirty="0"/>
              <a:t> lama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telur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ayam</a:t>
            </a:r>
            <a:r>
              <a:rPr lang="en-ID" dirty="0"/>
              <a:t> yang </a:t>
            </a:r>
            <a:r>
              <a:rPr lang="en-ID" dirty="0" err="1"/>
              <a:t>siap</a:t>
            </a:r>
            <a:r>
              <a:rPr lang="en-ID" dirty="0"/>
              <a:t> </a:t>
            </a:r>
            <a:r>
              <a:rPr lang="en-ID" dirty="0" err="1"/>
              <a:t>dimakan</a:t>
            </a:r>
            <a:endParaRPr lang="en-ID" dirty="0"/>
          </a:p>
          <a:p>
            <a:pPr lvl="1"/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Tapi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kita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dengan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gampangnya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(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dalam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hitungan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detik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) 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membuang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makanan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yg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terbuat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dari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telur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dan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ayam</a:t>
            </a:r>
            <a:endParaRPr lang="en-ID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ID" dirty="0"/>
              <a:t>Ada proses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bisa</a:t>
            </a:r>
            <a:r>
              <a:rPr lang="en-ID" dirty="0"/>
              <a:t> </a:t>
            </a:r>
            <a:r>
              <a:rPr lang="en-ID" dirty="0" err="1"/>
              <a:t>menghasilkan</a:t>
            </a:r>
            <a:r>
              <a:rPr lang="en-ID" dirty="0"/>
              <a:t> </a:t>
            </a:r>
            <a:r>
              <a:rPr lang="en-ID" dirty="0" err="1"/>
              <a:t>telur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daging</a:t>
            </a:r>
            <a:r>
              <a:rPr lang="en-ID" dirty="0"/>
              <a:t> </a:t>
            </a:r>
            <a:r>
              <a:rPr lang="en-ID" dirty="0" err="1"/>
              <a:t>ayam</a:t>
            </a:r>
            <a:r>
              <a:rPr lang="en-ID" dirty="0"/>
              <a:t> </a:t>
            </a:r>
            <a:r>
              <a:rPr lang="en-ID" dirty="0" err="1"/>
              <a:t>berkualitas</a:t>
            </a:r>
            <a:endParaRPr lang="en-ID" dirty="0"/>
          </a:p>
          <a:p>
            <a:pPr lvl="1"/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Ayam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saja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berproses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untuk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bisa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menjadi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manfaat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Manusia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kenapa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lebih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suka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hal2 yang </a:t>
            </a:r>
            <a:r>
              <a:rPr lang="en-ID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instan</a:t>
            </a:r>
            <a:r>
              <a:rPr lang="en-ID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?</a:t>
            </a:r>
          </a:p>
          <a:p>
            <a:r>
              <a:rPr lang="en-ID" dirty="0" err="1"/>
              <a:t>Menurut</a:t>
            </a:r>
            <a:r>
              <a:rPr lang="en-ID" dirty="0"/>
              <a:t> </a:t>
            </a:r>
            <a:r>
              <a:rPr lang="en-ID" dirty="0" err="1"/>
              <a:t>Anda</a:t>
            </a:r>
            <a:r>
              <a:rPr lang="en-ID" dirty="0"/>
              <a:t> </a:t>
            </a:r>
            <a:r>
              <a:rPr lang="en-ID" dirty="0" err="1"/>
              <a:t>apa</a:t>
            </a:r>
            <a:r>
              <a:rPr lang="en-ID" dirty="0"/>
              <a:t> kira2 </a:t>
            </a:r>
            <a:r>
              <a:rPr lang="en-ID" dirty="0" err="1"/>
              <a:t>Tujuan</a:t>
            </a:r>
            <a:r>
              <a:rPr lang="en-ID" dirty="0"/>
              <a:t> </a:t>
            </a:r>
            <a:r>
              <a:rPr lang="en-ID" dirty="0" err="1"/>
              <a:t>hidup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AYAM??</a:t>
            </a:r>
          </a:p>
          <a:p>
            <a:pPr lvl="1"/>
            <a:r>
              <a:rPr lang="en-ID" dirty="0"/>
              <a:t>Chicken </a:t>
            </a:r>
            <a:r>
              <a:rPr lang="en-ID" dirty="0" err="1"/>
              <a:t>diciptakan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DIMAKAN, </a:t>
            </a:r>
            <a:r>
              <a:rPr lang="en-ID" dirty="0" err="1"/>
              <a:t>sedih</a:t>
            </a:r>
            <a:r>
              <a:rPr lang="en-ID" dirty="0"/>
              <a:t> </a:t>
            </a:r>
            <a:r>
              <a:rPr lang="en-ID" dirty="0" err="1"/>
              <a:t>bukan</a:t>
            </a:r>
            <a:r>
              <a:rPr lang="en-ID" dirty="0"/>
              <a:t>?</a:t>
            </a:r>
          </a:p>
          <a:p>
            <a:pPr lvl="1"/>
            <a:r>
              <a:rPr lang="en-ID" dirty="0" err="1"/>
              <a:t>Apakah</a:t>
            </a:r>
            <a:r>
              <a:rPr lang="en-ID" dirty="0"/>
              <a:t> Chicken </a:t>
            </a:r>
            <a:r>
              <a:rPr lang="en-ID" dirty="0" err="1"/>
              <a:t>punya</a:t>
            </a:r>
            <a:r>
              <a:rPr lang="en-ID" dirty="0"/>
              <a:t> cita2?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</a:p>
        </p:txBody>
      </p:sp>
      <p:pic>
        <p:nvPicPr>
          <p:cNvPr id="3074" name="Picture 2" descr="https://image.slidesharecdn.com/saskiaandluciachickenpowerpoint-121108142331-phpapp01/95/saskia-and-lucia-chicken-powerpoint-2-638.jpg?cb=13523846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806" y="2233060"/>
            <a:ext cx="3599192" cy="317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59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/>
              <a:t>Manusia</a:t>
            </a:r>
            <a:r>
              <a:rPr lang="en-ID" dirty="0"/>
              <a:t> </a:t>
            </a:r>
            <a:r>
              <a:rPr lang="en-ID" dirty="0" err="1"/>
              <a:t>bukan</a:t>
            </a:r>
            <a:r>
              <a:rPr lang="en-ID" dirty="0"/>
              <a:t> </a:t>
            </a:r>
            <a:r>
              <a:rPr lang="en-ID" dirty="0" err="1"/>
              <a:t>Hewan</a:t>
            </a:r>
            <a:r>
              <a:rPr lang="en-ID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79" y="1714500"/>
            <a:ext cx="5293895" cy="4457700"/>
          </a:xfrm>
        </p:spPr>
        <p:txBody>
          <a:bodyPr>
            <a:normAutofit/>
          </a:bodyPr>
          <a:lstStyle/>
          <a:p>
            <a:r>
              <a:rPr lang="en-ID" sz="2000" dirty="0" err="1"/>
              <a:t>Manusia</a:t>
            </a:r>
            <a:r>
              <a:rPr lang="en-ID" sz="2000" dirty="0"/>
              <a:t> </a:t>
            </a:r>
            <a:r>
              <a:rPr lang="en-ID" sz="2000" dirty="0" err="1"/>
              <a:t>hidup</a:t>
            </a:r>
            <a:r>
              <a:rPr lang="en-ID" sz="2000" dirty="0"/>
              <a:t> </a:t>
            </a:r>
            <a:r>
              <a:rPr lang="en-ID" sz="2000" dirty="0" err="1"/>
              <a:t>tidak</a:t>
            </a:r>
            <a:r>
              <a:rPr lang="en-ID" sz="2000" dirty="0"/>
              <a:t> </a:t>
            </a:r>
            <a:r>
              <a:rPr lang="en-ID" sz="2000" dirty="0" err="1"/>
              <a:t>hanya</a:t>
            </a:r>
            <a:r>
              <a:rPr lang="en-ID" sz="2000" dirty="0"/>
              <a:t> </a:t>
            </a:r>
            <a:r>
              <a:rPr lang="en-ID" sz="2000" dirty="0" err="1"/>
              <a:t>untuk</a:t>
            </a:r>
            <a:r>
              <a:rPr lang="en-ID" sz="2000" dirty="0"/>
              <a:t> </a:t>
            </a:r>
            <a:r>
              <a:rPr lang="en-ID" sz="2000" dirty="0" err="1"/>
              <a:t>cari</a:t>
            </a:r>
            <a:r>
              <a:rPr lang="en-ID" sz="2000" dirty="0"/>
              <a:t> </a:t>
            </a:r>
            <a:r>
              <a:rPr lang="en-ID" sz="2000" dirty="0" err="1"/>
              <a:t>makan</a:t>
            </a:r>
            <a:endParaRPr lang="en-ID" sz="2000" dirty="0"/>
          </a:p>
          <a:p>
            <a:r>
              <a:rPr lang="en-ID" sz="2000" dirty="0" err="1"/>
              <a:t>Hewan</a:t>
            </a:r>
            <a:r>
              <a:rPr lang="en-ID" sz="2000" dirty="0"/>
              <a:t> </a:t>
            </a:r>
            <a:r>
              <a:rPr lang="en-ID" sz="2000" dirty="0" err="1"/>
              <a:t>dan</a:t>
            </a:r>
            <a:r>
              <a:rPr lang="en-ID" sz="2000" dirty="0"/>
              <a:t> </a:t>
            </a:r>
            <a:r>
              <a:rPr lang="en-ID" sz="2000" dirty="0" err="1"/>
              <a:t>Manusia</a:t>
            </a:r>
            <a:r>
              <a:rPr lang="en-ID" sz="2000" dirty="0"/>
              <a:t> sama2 </a:t>
            </a:r>
            <a:r>
              <a:rPr lang="en-ID" sz="2000" dirty="0" err="1"/>
              <a:t>punya</a:t>
            </a:r>
            <a:r>
              <a:rPr lang="en-ID" sz="2000" dirty="0"/>
              <a:t> </a:t>
            </a:r>
            <a:r>
              <a:rPr lang="en-ID" sz="2000" dirty="0" err="1"/>
              <a:t>Otak</a:t>
            </a:r>
            <a:r>
              <a:rPr lang="en-ID" sz="2000" dirty="0"/>
              <a:t>, </a:t>
            </a:r>
            <a:r>
              <a:rPr lang="en-ID" sz="2000" dirty="0" err="1"/>
              <a:t>tapi</a:t>
            </a:r>
            <a:r>
              <a:rPr lang="en-ID" sz="2000" dirty="0"/>
              <a:t> </a:t>
            </a:r>
            <a:r>
              <a:rPr lang="en-ID" sz="2000" dirty="0" err="1"/>
              <a:t>apa</a:t>
            </a:r>
            <a:r>
              <a:rPr lang="en-ID" sz="2000" dirty="0"/>
              <a:t> </a:t>
            </a:r>
            <a:r>
              <a:rPr lang="en-ID" sz="2000" dirty="0" err="1"/>
              <a:t>bedanya</a:t>
            </a:r>
            <a:r>
              <a:rPr lang="en-ID" sz="2000" dirty="0"/>
              <a:t>?</a:t>
            </a:r>
          </a:p>
          <a:p>
            <a:r>
              <a:rPr lang="en-ID" sz="2000" dirty="0" err="1"/>
              <a:t>Tumbuhan</a:t>
            </a:r>
            <a:r>
              <a:rPr lang="en-ID" sz="2000" dirty="0"/>
              <a:t>, </a:t>
            </a:r>
            <a:r>
              <a:rPr lang="en-ID" sz="2000" dirty="0" err="1"/>
              <a:t>Hewan</a:t>
            </a:r>
            <a:r>
              <a:rPr lang="en-ID" sz="2000" dirty="0"/>
              <a:t>, </a:t>
            </a:r>
            <a:r>
              <a:rPr lang="en-ID" sz="2000" dirty="0" err="1"/>
              <a:t>Manusia</a:t>
            </a:r>
            <a:r>
              <a:rPr lang="en-ID" sz="2000" dirty="0"/>
              <a:t>, </a:t>
            </a:r>
            <a:r>
              <a:rPr lang="en-ID" sz="2000" dirty="0" err="1"/>
              <a:t>dan</a:t>
            </a:r>
            <a:r>
              <a:rPr lang="en-ID" sz="2000" dirty="0"/>
              <a:t> </a:t>
            </a:r>
            <a:r>
              <a:rPr lang="en-ID" sz="2000" dirty="0" err="1"/>
              <a:t>Makhluk</a:t>
            </a:r>
            <a:r>
              <a:rPr lang="en-ID" sz="2000" dirty="0"/>
              <a:t> </a:t>
            </a:r>
            <a:r>
              <a:rPr lang="en-ID" sz="2000" dirty="0" err="1"/>
              <a:t>lainnya</a:t>
            </a:r>
            <a:r>
              <a:rPr lang="en-ID" sz="2000" dirty="0"/>
              <a:t> </a:t>
            </a:r>
            <a:r>
              <a:rPr lang="en-ID" sz="2000" dirty="0" err="1"/>
              <a:t>punya</a:t>
            </a:r>
            <a:r>
              <a:rPr lang="en-ID" sz="2000" dirty="0"/>
              <a:t> TUGAS MULIA </a:t>
            </a:r>
            <a:r>
              <a:rPr lang="en-ID" sz="2000" dirty="0" err="1"/>
              <a:t>dari</a:t>
            </a:r>
            <a:r>
              <a:rPr lang="en-ID" sz="2000" dirty="0"/>
              <a:t> TUHAN. </a:t>
            </a:r>
            <a:r>
              <a:rPr lang="en-ID" sz="2000" dirty="0" err="1"/>
              <a:t>Tapi</a:t>
            </a:r>
            <a:r>
              <a:rPr lang="en-ID" sz="2000" dirty="0"/>
              <a:t> </a:t>
            </a:r>
            <a:r>
              <a:rPr lang="en-ID" sz="2000" dirty="0" err="1"/>
              <a:t>apa</a:t>
            </a:r>
            <a:r>
              <a:rPr lang="en-ID" sz="2000" dirty="0"/>
              <a:t> </a:t>
            </a:r>
            <a:r>
              <a:rPr lang="en-ID" sz="2000" dirty="0" err="1"/>
              <a:t>bedanya</a:t>
            </a:r>
            <a:r>
              <a:rPr lang="en-ID" sz="2000" dirty="0"/>
              <a:t> </a:t>
            </a:r>
            <a:r>
              <a:rPr lang="en-ID" sz="2000" dirty="0" err="1"/>
              <a:t>tugas</a:t>
            </a:r>
            <a:r>
              <a:rPr lang="en-ID" sz="2000" dirty="0"/>
              <a:t> </a:t>
            </a:r>
            <a:r>
              <a:rPr lang="en-ID" sz="2000" dirty="0" err="1"/>
              <a:t>manusia</a:t>
            </a:r>
            <a:r>
              <a:rPr lang="en-ID" sz="2000" dirty="0"/>
              <a:t>?</a:t>
            </a:r>
          </a:p>
          <a:p>
            <a:r>
              <a:rPr lang="en-ID" sz="2000" dirty="0" err="1"/>
              <a:t>Manusia</a:t>
            </a:r>
            <a:r>
              <a:rPr lang="en-ID" sz="2000" dirty="0"/>
              <a:t> </a:t>
            </a:r>
            <a:r>
              <a:rPr lang="en-ID" sz="2000" dirty="0" err="1"/>
              <a:t>bisa</a:t>
            </a:r>
            <a:r>
              <a:rPr lang="en-ID" sz="2000" dirty="0"/>
              <a:t> </a:t>
            </a:r>
            <a:r>
              <a:rPr lang="en-ID" sz="2000" dirty="0" err="1"/>
              <a:t>berfikir</a:t>
            </a:r>
            <a:r>
              <a:rPr lang="en-ID" sz="2000" dirty="0"/>
              <a:t>, </a:t>
            </a:r>
            <a:r>
              <a:rPr lang="en-ID" sz="2000" dirty="0" err="1"/>
              <a:t>bertindak</a:t>
            </a:r>
            <a:r>
              <a:rPr lang="en-ID" sz="2000" dirty="0"/>
              <a:t> </a:t>
            </a:r>
            <a:r>
              <a:rPr lang="en-ID" sz="2000" dirty="0" err="1"/>
              <a:t>dan</a:t>
            </a:r>
            <a:r>
              <a:rPr lang="en-ID" sz="2000" dirty="0"/>
              <a:t> </a:t>
            </a:r>
            <a:r>
              <a:rPr lang="en-ID" sz="2000" dirty="0" err="1"/>
              <a:t>mengatur</a:t>
            </a:r>
            <a:endParaRPr lang="en-ID" sz="2000" dirty="0"/>
          </a:p>
          <a:p>
            <a:r>
              <a:rPr lang="en-ID" sz="2400" dirty="0">
                <a:solidFill>
                  <a:schemeClr val="accent3"/>
                </a:solidFill>
              </a:rPr>
              <a:t>MANUSIA </a:t>
            </a:r>
            <a:r>
              <a:rPr lang="en-ID" sz="2400" dirty="0" err="1">
                <a:solidFill>
                  <a:schemeClr val="accent3"/>
                </a:solidFill>
              </a:rPr>
              <a:t>untuk</a:t>
            </a:r>
            <a:r>
              <a:rPr lang="en-ID" sz="2400" dirty="0">
                <a:solidFill>
                  <a:schemeClr val="accent3"/>
                </a:solidFill>
              </a:rPr>
              <a:t> DUNIA </a:t>
            </a:r>
            <a:r>
              <a:rPr lang="en-ID" sz="2400" dirty="0" err="1">
                <a:solidFill>
                  <a:schemeClr val="accent3"/>
                </a:solidFill>
              </a:rPr>
              <a:t>lebih</a:t>
            </a:r>
            <a:r>
              <a:rPr lang="en-ID" sz="2400" dirty="0">
                <a:solidFill>
                  <a:schemeClr val="accent3"/>
                </a:solidFill>
              </a:rPr>
              <a:t> </a:t>
            </a:r>
            <a:r>
              <a:rPr lang="en-ID" sz="2400" dirty="0" err="1">
                <a:solidFill>
                  <a:schemeClr val="accent3"/>
                </a:solidFill>
              </a:rPr>
              <a:t>baik</a:t>
            </a:r>
            <a:r>
              <a:rPr lang="en-ID" sz="2400" dirty="0">
                <a:solidFill>
                  <a:schemeClr val="accent3"/>
                </a:solidFill>
              </a:rPr>
              <a:t>!</a:t>
            </a:r>
            <a:endParaRPr lang="en-US" sz="2000" dirty="0">
              <a:solidFill>
                <a:schemeClr val="accent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</a:p>
        </p:txBody>
      </p:sp>
      <p:pic>
        <p:nvPicPr>
          <p:cNvPr id="4098" name="Picture 2" descr="https://pbs.twimg.com/media/CTaN8olVAAAQG2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696" y="1224280"/>
            <a:ext cx="3655304" cy="517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48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/>
              <a:t>Jadi</a:t>
            </a:r>
            <a:r>
              <a:rPr lang="en-ID" dirty="0"/>
              <a:t> </a:t>
            </a:r>
            <a:r>
              <a:rPr lang="en-ID" dirty="0" err="1"/>
              <a:t>Proyek</a:t>
            </a:r>
            <a:r>
              <a:rPr lang="en-ID" dirty="0"/>
              <a:t> </a:t>
            </a:r>
            <a:r>
              <a:rPr lang="en-ID" dirty="0" err="1"/>
              <a:t>Apa</a:t>
            </a:r>
            <a:r>
              <a:rPr lang="en-ID" dirty="0"/>
              <a:t> yang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kita</a:t>
            </a:r>
            <a:r>
              <a:rPr lang="en-ID" dirty="0"/>
              <a:t> </a:t>
            </a:r>
            <a:r>
              <a:rPr lang="en-ID" dirty="0" err="1"/>
              <a:t>buat</a:t>
            </a:r>
            <a:r>
              <a:rPr lang="en-ID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501541"/>
            <a:ext cx="7543800" cy="5062887"/>
          </a:xfrm>
        </p:spPr>
        <p:txBody>
          <a:bodyPr>
            <a:normAutofit/>
          </a:bodyPr>
          <a:lstStyle/>
          <a:p>
            <a:r>
              <a:rPr lang="en-ID" sz="2000" dirty="0" err="1">
                <a:solidFill>
                  <a:schemeClr val="accent3"/>
                </a:solidFill>
              </a:rPr>
              <a:t>Temukan</a:t>
            </a:r>
            <a:r>
              <a:rPr lang="en-ID" sz="2000" dirty="0">
                <a:solidFill>
                  <a:schemeClr val="accent3"/>
                </a:solidFill>
              </a:rPr>
              <a:t> Ide yang </a:t>
            </a:r>
            <a:r>
              <a:rPr lang="en-ID" sz="2000" dirty="0" err="1">
                <a:solidFill>
                  <a:schemeClr val="accent3"/>
                </a:solidFill>
              </a:rPr>
              <a:t>Kretif</a:t>
            </a:r>
            <a:r>
              <a:rPr lang="en-ID" sz="2000" dirty="0">
                <a:solidFill>
                  <a:schemeClr val="accent3"/>
                </a:solidFill>
              </a:rPr>
              <a:t>, </a:t>
            </a:r>
            <a:r>
              <a:rPr lang="en-ID" sz="2000" dirty="0" err="1">
                <a:solidFill>
                  <a:schemeClr val="accent3"/>
                </a:solidFill>
              </a:rPr>
              <a:t>untuk</a:t>
            </a:r>
            <a:r>
              <a:rPr lang="en-ID" sz="2000" dirty="0">
                <a:solidFill>
                  <a:schemeClr val="accent3"/>
                </a:solidFill>
              </a:rPr>
              <a:t> </a:t>
            </a:r>
            <a:r>
              <a:rPr lang="en-ID" sz="2000" dirty="0" err="1">
                <a:solidFill>
                  <a:schemeClr val="accent3"/>
                </a:solidFill>
              </a:rPr>
              <a:t>menyelesaikan</a:t>
            </a:r>
            <a:r>
              <a:rPr lang="en-ID" sz="2000" dirty="0">
                <a:solidFill>
                  <a:schemeClr val="accent3"/>
                </a:solidFill>
              </a:rPr>
              <a:t> </a:t>
            </a:r>
            <a:r>
              <a:rPr lang="en-ID" sz="2000" dirty="0" err="1">
                <a:solidFill>
                  <a:schemeClr val="accent3"/>
                </a:solidFill>
              </a:rPr>
              <a:t>permasalahan</a:t>
            </a:r>
            <a:r>
              <a:rPr lang="en-ID" sz="2000" dirty="0">
                <a:solidFill>
                  <a:schemeClr val="accent3"/>
                </a:solidFill>
              </a:rPr>
              <a:t> </a:t>
            </a:r>
            <a:r>
              <a:rPr lang="en-ID" sz="2000" dirty="0" err="1">
                <a:solidFill>
                  <a:schemeClr val="accent3"/>
                </a:solidFill>
              </a:rPr>
              <a:t>Manusia</a:t>
            </a:r>
            <a:endParaRPr lang="en-ID" sz="1800" dirty="0">
              <a:solidFill>
                <a:schemeClr val="accent3"/>
              </a:solidFill>
            </a:endParaRPr>
          </a:p>
          <a:p>
            <a:pPr lvl="1"/>
            <a:r>
              <a:rPr lang="en-ID" sz="1600" dirty="0" err="1"/>
              <a:t>Studi</a:t>
            </a:r>
            <a:r>
              <a:rPr lang="en-ID" sz="1600" dirty="0"/>
              <a:t> </a:t>
            </a:r>
            <a:r>
              <a:rPr lang="en-ID" sz="1600" dirty="0" err="1"/>
              <a:t>kasus</a:t>
            </a:r>
            <a:r>
              <a:rPr lang="en-ID" sz="1600" dirty="0"/>
              <a:t> yang </a:t>
            </a:r>
            <a:r>
              <a:rPr lang="en-ID" sz="1600" dirty="0" err="1"/>
              <a:t>nyata</a:t>
            </a:r>
            <a:r>
              <a:rPr lang="en-ID" sz="1600" dirty="0"/>
              <a:t> (real) yang </a:t>
            </a:r>
            <a:r>
              <a:rPr lang="en-ID" sz="1600" dirty="0" err="1"/>
              <a:t>terjadi</a:t>
            </a:r>
            <a:r>
              <a:rPr lang="en-ID" sz="1600" dirty="0"/>
              <a:t> di </a:t>
            </a:r>
            <a:r>
              <a:rPr lang="en-ID" sz="1600" dirty="0" err="1"/>
              <a:t>masyarakat</a:t>
            </a:r>
            <a:endParaRPr lang="en-ID" sz="1600" dirty="0"/>
          </a:p>
          <a:p>
            <a:pPr lvl="1"/>
            <a:r>
              <a:rPr lang="en-ID" sz="1600" dirty="0"/>
              <a:t>Ide </a:t>
            </a:r>
            <a:r>
              <a:rPr lang="en-ID" sz="1600" dirty="0" err="1"/>
              <a:t>kreatif</a:t>
            </a:r>
            <a:r>
              <a:rPr lang="en-ID" sz="1600" dirty="0"/>
              <a:t> yang </a:t>
            </a:r>
            <a:r>
              <a:rPr lang="en-ID" sz="1600" dirty="0" err="1"/>
              <a:t>memberikan</a:t>
            </a:r>
            <a:r>
              <a:rPr lang="en-ID" sz="1600" dirty="0"/>
              <a:t> </a:t>
            </a:r>
            <a:r>
              <a:rPr lang="en-ID" sz="1600" dirty="0" err="1"/>
              <a:t>solusi</a:t>
            </a:r>
            <a:r>
              <a:rPr lang="en-ID" sz="1600" dirty="0"/>
              <a:t> </a:t>
            </a:r>
            <a:r>
              <a:rPr lang="en-ID" sz="1600" dirty="0" err="1"/>
              <a:t>bagi</a:t>
            </a:r>
            <a:r>
              <a:rPr lang="en-ID" sz="1600" dirty="0"/>
              <a:t> </a:t>
            </a:r>
            <a:r>
              <a:rPr lang="en-ID" sz="1600" dirty="0" err="1"/>
              <a:t>masalah</a:t>
            </a:r>
            <a:endParaRPr lang="en-ID" sz="1600" dirty="0"/>
          </a:p>
          <a:p>
            <a:r>
              <a:rPr lang="en-ID" sz="2000" dirty="0" err="1">
                <a:solidFill>
                  <a:schemeClr val="accent3"/>
                </a:solidFill>
              </a:rPr>
              <a:t>Solusi</a:t>
            </a:r>
            <a:r>
              <a:rPr lang="en-ID" sz="2000" dirty="0">
                <a:solidFill>
                  <a:schemeClr val="accent3"/>
                </a:solidFill>
              </a:rPr>
              <a:t> yang </a:t>
            </a:r>
            <a:r>
              <a:rPr lang="en-ID" sz="2000" dirty="0" err="1">
                <a:solidFill>
                  <a:schemeClr val="accent3"/>
                </a:solidFill>
              </a:rPr>
              <a:t>dibangun</a:t>
            </a:r>
            <a:r>
              <a:rPr lang="en-ID" sz="2000" dirty="0">
                <a:solidFill>
                  <a:schemeClr val="accent3"/>
                </a:solidFill>
              </a:rPr>
              <a:t> </a:t>
            </a:r>
            <a:r>
              <a:rPr lang="en-ID" sz="2000" dirty="0" err="1">
                <a:solidFill>
                  <a:schemeClr val="accent3"/>
                </a:solidFill>
              </a:rPr>
              <a:t>harus</a:t>
            </a:r>
            <a:r>
              <a:rPr lang="en-ID" sz="2000" dirty="0">
                <a:solidFill>
                  <a:schemeClr val="accent3"/>
                </a:solidFill>
              </a:rPr>
              <a:t> </a:t>
            </a:r>
            <a:r>
              <a:rPr lang="en-ID" sz="2000" dirty="0" err="1">
                <a:solidFill>
                  <a:schemeClr val="accent3"/>
                </a:solidFill>
              </a:rPr>
              <a:t>menggunakan</a:t>
            </a:r>
            <a:r>
              <a:rPr lang="en-ID" sz="2000" dirty="0">
                <a:solidFill>
                  <a:schemeClr val="accent3"/>
                </a:solidFill>
              </a:rPr>
              <a:t> </a:t>
            </a:r>
            <a:r>
              <a:rPr lang="en-ID" sz="2000" dirty="0" err="1">
                <a:solidFill>
                  <a:schemeClr val="accent3"/>
                </a:solidFill>
              </a:rPr>
              <a:t>pendekatan</a:t>
            </a:r>
            <a:r>
              <a:rPr lang="en-ID" sz="2000" dirty="0">
                <a:solidFill>
                  <a:schemeClr val="accent3"/>
                </a:solidFill>
              </a:rPr>
              <a:t> IT</a:t>
            </a:r>
            <a:endParaRPr lang="en-ID" sz="1800" dirty="0">
              <a:solidFill>
                <a:schemeClr val="accent3"/>
              </a:solidFill>
            </a:endParaRPr>
          </a:p>
          <a:p>
            <a:pPr lvl="1"/>
            <a:r>
              <a:rPr lang="en-ID" sz="1600" dirty="0" err="1"/>
              <a:t>Diperlukan</a:t>
            </a:r>
            <a:r>
              <a:rPr lang="en-ID" sz="1600" dirty="0"/>
              <a:t> </a:t>
            </a:r>
            <a:r>
              <a:rPr lang="en-ID" sz="1600" dirty="0" err="1"/>
              <a:t>pengetahuan</a:t>
            </a:r>
            <a:r>
              <a:rPr lang="en-ID" sz="1600" dirty="0"/>
              <a:t> </a:t>
            </a:r>
            <a:r>
              <a:rPr lang="en-ID" sz="1600" dirty="0" err="1"/>
              <a:t>dasar</a:t>
            </a:r>
            <a:r>
              <a:rPr lang="en-ID" sz="1600" dirty="0"/>
              <a:t> </a:t>
            </a:r>
            <a:r>
              <a:rPr lang="en-ID" sz="1600" dirty="0" err="1"/>
              <a:t>tentang</a:t>
            </a:r>
            <a:r>
              <a:rPr lang="en-ID" sz="1600" dirty="0"/>
              <a:t> IT</a:t>
            </a:r>
          </a:p>
          <a:p>
            <a:pPr lvl="1"/>
            <a:r>
              <a:rPr lang="en-ID" sz="1600" dirty="0" err="1"/>
              <a:t>Solusi</a:t>
            </a:r>
            <a:r>
              <a:rPr lang="en-ID" sz="1600" dirty="0"/>
              <a:t> </a:t>
            </a:r>
            <a:r>
              <a:rPr lang="en-ID" sz="1600" dirty="0" err="1"/>
              <a:t>berupa</a:t>
            </a:r>
            <a:r>
              <a:rPr lang="en-ID" sz="1600" dirty="0"/>
              <a:t> </a:t>
            </a:r>
            <a:r>
              <a:rPr lang="en-ID" sz="1600" dirty="0" err="1"/>
              <a:t>Aplikasi</a:t>
            </a:r>
            <a:r>
              <a:rPr lang="en-ID" sz="1600" dirty="0"/>
              <a:t> </a:t>
            </a:r>
            <a:r>
              <a:rPr lang="en-ID" sz="1600" dirty="0" err="1"/>
              <a:t>atau</a:t>
            </a:r>
            <a:r>
              <a:rPr lang="en-ID" sz="1600" dirty="0"/>
              <a:t> Software</a:t>
            </a:r>
          </a:p>
          <a:p>
            <a:r>
              <a:rPr lang="en-ID" sz="2000" dirty="0" err="1">
                <a:solidFill>
                  <a:schemeClr val="accent3"/>
                </a:solidFill>
              </a:rPr>
              <a:t>Implementasi</a:t>
            </a:r>
            <a:r>
              <a:rPr lang="en-ID" sz="2000" dirty="0">
                <a:solidFill>
                  <a:schemeClr val="accent3"/>
                </a:solidFill>
              </a:rPr>
              <a:t> yang </a:t>
            </a:r>
            <a:r>
              <a:rPr lang="en-ID" sz="2000" dirty="0" err="1">
                <a:solidFill>
                  <a:schemeClr val="accent3"/>
                </a:solidFill>
              </a:rPr>
              <a:t>diusulkan</a:t>
            </a:r>
            <a:r>
              <a:rPr lang="en-ID" sz="2000" dirty="0">
                <a:solidFill>
                  <a:schemeClr val="accent3"/>
                </a:solidFill>
              </a:rPr>
              <a:t> </a:t>
            </a:r>
            <a:r>
              <a:rPr lang="en-ID" sz="2000" dirty="0" err="1">
                <a:solidFill>
                  <a:schemeClr val="accent3"/>
                </a:solidFill>
              </a:rPr>
              <a:t>jelas</a:t>
            </a:r>
            <a:r>
              <a:rPr lang="en-ID" sz="2000" dirty="0">
                <a:solidFill>
                  <a:schemeClr val="accent3"/>
                </a:solidFill>
              </a:rPr>
              <a:t> </a:t>
            </a:r>
            <a:r>
              <a:rPr lang="en-ID" sz="2000" dirty="0" err="1">
                <a:solidFill>
                  <a:schemeClr val="accent3"/>
                </a:solidFill>
              </a:rPr>
              <a:t>tahapan</a:t>
            </a:r>
            <a:r>
              <a:rPr lang="en-ID" sz="2000" dirty="0">
                <a:solidFill>
                  <a:schemeClr val="accent3"/>
                </a:solidFill>
              </a:rPr>
              <a:t> </a:t>
            </a:r>
            <a:r>
              <a:rPr lang="en-ID" sz="2000" dirty="0" err="1">
                <a:solidFill>
                  <a:schemeClr val="accent3"/>
                </a:solidFill>
              </a:rPr>
              <a:t>dan</a:t>
            </a:r>
            <a:r>
              <a:rPr lang="en-ID" sz="2000" dirty="0">
                <a:solidFill>
                  <a:schemeClr val="accent3"/>
                </a:solidFill>
              </a:rPr>
              <a:t> target </a:t>
            </a:r>
            <a:r>
              <a:rPr lang="en-ID" sz="2000" dirty="0" err="1">
                <a:solidFill>
                  <a:schemeClr val="accent3"/>
                </a:solidFill>
              </a:rPr>
              <a:t>pencapaiannya</a:t>
            </a:r>
            <a:endParaRPr lang="en-ID" sz="1800" dirty="0">
              <a:solidFill>
                <a:schemeClr val="accent3"/>
              </a:solidFill>
            </a:endParaRPr>
          </a:p>
          <a:p>
            <a:pPr lvl="1"/>
            <a:r>
              <a:rPr lang="en-ID" sz="1600" dirty="0" err="1"/>
              <a:t>Rencanakan</a:t>
            </a:r>
            <a:r>
              <a:rPr lang="en-ID" sz="1600" dirty="0"/>
              <a:t> </a:t>
            </a:r>
            <a:r>
              <a:rPr lang="en-ID" sz="1600" dirty="0" err="1"/>
              <a:t>sesuatu</a:t>
            </a:r>
            <a:r>
              <a:rPr lang="en-ID" sz="1600" dirty="0"/>
              <a:t> yang </a:t>
            </a:r>
            <a:r>
              <a:rPr lang="en-ID" sz="1600" dirty="0" err="1"/>
              <a:t>pasti</a:t>
            </a:r>
            <a:r>
              <a:rPr lang="en-ID" sz="1600" dirty="0"/>
              <a:t> </a:t>
            </a:r>
            <a:r>
              <a:rPr lang="en-ID" sz="1600" dirty="0" err="1"/>
              <a:t>bisa</a:t>
            </a:r>
            <a:r>
              <a:rPr lang="en-ID" sz="1600" dirty="0"/>
              <a:t> </a:t>
            </a:r>
            <a:r>
              <a:rPr lang="en-ID" sz="1600" dirty="0" err="1"/>
              <a:t>dibuat</a:t>
            </a:r>
            <a:endParaRPr lang="en-ID" sz="1600" dirty="0"/>
          </a:p>
          <a:p>
            <a:pPr lvl="1"/>
            <a:r>
              <a:rPr lang="en-ID" sz="1600" dirty="0" err="1"/>
              <a:t>Buat</a:t>
            </a:r>
            <a:r>
              <a:rPr lang="en-ID" sz="1600" dirty="0"/>
              <a:t> </a:t>
            </a:r>
            <a:r>
              <a:rPr lang="en-ID" sz="1600" dirty="0" err="1"/>
              <a:t>tahapan</a:t>
            </a:r>
            <a:r>
              <a:rPr lang="en-ID" sz="1600" dirty="0"/>
              <a:t> </a:t>
            </a:r>
            <a:r>
              <a:rPr lang="en-ID" sz="1600" dirty="0" err="1"/>
              <a:t>perencanaan</a:t>
            </a:r>
            <a:r>
              <a:rPr lang="en-ID" sz="1600" dirty="0"/>
              <a:t> yang </a:t>
            </a:r>
            <a:r>
              <a:rPr lang="en-ID" sz="1600" dirty="0" err="1"/>
              <a:t>baik</a:t>
            </a:r>
            <a:endParaRPr lang="en-ID" sz="1600" dirty="0"/>
          </a:p>
          <a:p>
            <a:pPr lvl="1"/>
            <a:r>
              <a:rPr lang="en-ID" sz="1600" dirty="0" err="1"/>
              <a:t>Tentukan</a:t>
            </a:r>
            <a:r>
              <a:rPr lang="en-ID" sz="1600" dirty="0"/>
              <a:t> </a:t>
            </a:r>
            <a:r>
              <a:rPr lang="en-ID" sz="1600" dirty="0" err="1"/>
              <a:t>Sumber</a:t>
            </a:r>
            <a:r>
              <a:rPr lang="en-ID" sz="1600" dirty="0"/>
              <a:t> </a:t>
            </a:r>
            <a:r>
              <a:rPr lang="en-ID" sz="1600" dirty="0" err="1"/>
              <a:t>daya</a:t>
            </a:r>
            <a:r>
              <a:rPr lang="en-ID" sz="1600" dirty="0"/>
              <a:t>, target </a:t>
            </a:r>
            <a:r>
              <a:rPr lang="en-ID" sz="1600" dirty="0" err="1"/>
              <a:t>waktu</a:t>
            </a:r>
            <a:r>
              <a:rPr lang="en-ID" sz="1600" dirty="0"/>
              <a:t> </a:t>
            </a:r>
            <a:r>
              <a:rPr lang="en-ID" sz="1600" dirty="0" err="1"/>
              <a:t>dan</a:t>
            </a:r>
            <a:r>
              <a:rPr lang="en-ID" sz="1600" dirty="0"/>
              <a:t> target </a:t>
            </a:r>
            <a:r>
              <a:rPr lang="en-ID" sz="1600" dirty="0" err="1"/>
              <a:t>hasil</a:t>
            </a:r>
            <a:r>
              <a:rPr lang="en-ID" sz="1600" dirty="0"/>
              <a:t>/</a:t>
            </a:r>
            <a:r>
              <a:rPr lang="en-ID" sz="1600" dirty="0" err="1"/>
              <a:t>kualitas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</a:p>
        </p:txBody>
      </p:sp>
    </p:spTree>
    <p:extLst>
      <p:ext uri="{BB962C8B-B14F-4D97-AF65-F5344CB8AC3E}">
        <p14:creationId xmlns:p14="http://schemas.microsoft.com/office/powerpoint/2010/main" val="319394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DMH1E2 </a:t>
            </a:r>
            <a:r>
              <a:rPr lang="en-US" sz="2200" dirty="0" err="1"/>
              <a:t>Proyek</a:t>
            </a:r>
            <a:r>
              <a:rPr lang="en-US" sz="2200" dirty="0"/>
              <a:t> 1</a:t>
            </a:r>
            <a:br>
              <a:rPr lang="en-US" dirty="0"/>
            </a:br>
            <a:r>
              <a:rPr lang="en-US" sz="4000" dirty="0"/>
              <a:t>Overview – </a:t>
            </a:r>
            <a:r>
              <a:rPr lang="en-US" sz="4000" dirty="0" err="1"/>
              <a:t>Tugas</a:t>
            </a:r>
            <a:r>
              <a:rPr lang="en-US" sz="4000" dirty="0"/>
              <a:t> </a:t>
            </a:r>
            <a:r>
              <a:rPr lang="en-US" sz="4000" dirty="0" err="1"/>
              <a:t>Pekan</a:t>
            </a:r>
            <a:r>
              <a:rPr lang="en-US" sz="4000" dirty="0"/>
              <a:t> #1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714500"/>
            <a:ext cx="7543800" cy="4679950"/>
          </a:xfrm>
        </p:spPr>
        <p:txBody>
          <a:bodyPr>
            <a:normAutofit/>
          </a:bodyPr>
          <a:lstStyle/>
          <a:p>
            <a:r>
              <a:rPr lang="en-ID" dirty="0" err="1"/>
              <a:t>Buatlah</a:t>
            </a:r>
            <a:r>
              <a:rPr lang="en-ID" dirty="0"/>
              <a:t> Group yang </a:t>
            </a:r>
            <a:r>
              <a:rPr lang="en-ID" dirty="0" err="1"/>
              <a:t>terdiri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(max) </a:t>
            </a:r>
            <a:r>
              <a:rPr lang="en-ID" b="1" dirty="0">
                <a:solidFill>
                  <a:srgbClr val="FFC000"/>
                </a:solidFill>
              </a:rPr>
              <a:t>3 </a:t>
            </a:r>
            <a:r>
              <a:rPr lang="en-ID" b="1" dirty="0" err="1">
                <a:solidFill>
                  <a:srgbClr val="FFC000"/>
                </a:solidFill>
              </a:rPr>
              <a:t>Mahasiswa</a:t>
            </a:r>
            <a:endParaRPr lang="en-ID" b="1" dirty="0">
              <a:solidFill>
                <a:srgbClr val="FFC000"/>
              </a:solidFill>
            </a:endParaRPr>
          </a:p>
          <a:p>
            <a:r>
              <a:rPr lang="en-ID" dirty="0"/>
              <a:t>Group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digunakan</a:t>
            </a:r>
            <a:r>
              <a:rPr lang="en-ID" dirty="0"/>
              <a:t> </a:t>
            </a:r>
            <a:r>
              <a:rPr lang="en-ID" dirty="0" err="1"/>
              <a:t>sampai</a:t>
            </a:r>
            <a:r>
              <a:rPr lang="en-ID" dirty="0"/>
              <a:t> </a:t>
            </a:r>
            <a:r>
              <a:rPr lang="en-ID" dirty="0" err="1"/>
              <a:t>akhir</a:t>
            </a:r>
            <a:r>
              <a:rPr lang="en-ID" dirty="0"/>
              <a:t> </a:t>
            </a:r>
            <a:r>
              <a:rPr lang="en-ID" dirty="0" err="1"/>
              <a:t>perkuliahan</a:t>
            </a:r>
            <a:r>
              <a:rPr lang="en-ID" dirty="0"/>
              <a:t> </a:t>
            </a:r>
            <a:r>
              <a:rPr lang="en-ID" dirty="0" err="1"/>
              <a:t>Proyek</a:t>
            </a:r>
            <a:r>
              <a:rPr lang="en-ID" dirty="0"/>
              <a:t> I,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juga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digunakan</a:t>
            </a:r>
            <a:r>
              <a:rPr lang="en-ID" dirty="0"/>
              <a:t> </a:t>
            </a:r>
            <a:r>
              <a:rPr lang="en-ID" dirty="0" err="1"/>
              <a:t>pada</a:t>
            </a:r>
            <a:r>
              <a:rPr lang="en-ID" dirty="0"/>
              <a:t> </a:t>
            </a:r>
            <a:r>
              <a:rPr lang="en-ID" dirty="0" err="1"/>
              <a:t>pengerjaan</a:t>
            </a:r>
            <a:r>
              <a:rPr lang="en-ID" dirty="0"/>
              <a:t> TUBES </a:t>
            </a:r>
            <a:r>
              <a:rPr lang="en-ID" dirty="0" err="1"/>
              <a:t>untuk</a:t>
            </a:r>
            <a:r>
              <a:rPr lang="en-ID" dirty="0"/>
              <a:t> 3 </a:t>
            </a:r>
            <a:r>
              <a:rPr lang="en-ID" dirty="0" err="1"/>
              <a:t>mata</a:t>
            </a:r>
            <a:r>
              <a:rPr lang="en-ID" dirty="0"/>
              <a:t> </a:t>
            </a:r>
            <a:r>
              <a:rPr lang="en-ID" dirty="0" err="1"/>
              <a:t>kuliah</a:t>
            </a:r>
            <a:r>
              <a:rPr lang="en-ID" dirty="0"/>
              <a:t> </a:t>
            </a:r>
            <a:r>
              <a:rPr lang="en-ID" dirty="0" err="1"/>
              <a:t>lainnya</a:t>
            </a:r>
            <a:r>
              <a:rPr lang="en-ID" dirty="0"/>
              <a:t>.</a:t>
            </a:r>
          </a:p>
          <a:p>
            <a:r>
              <a:rPr lang="en-ID" dirty="0" err="1"/>
              <a:t>Anda</a:t>
            </a:r>
            <a:r>
              <a:rPr lang="en-ID" dirty="0"/>
              <a:t> </a:t>
            </a:r>
            <a:r>
              <a:rPr lang="en-ID" dirty="0" err="1"/>
              <a:t>diberi</a:t>
            </a:r>
            <a:r>
              <a:rPr lang="en-ID" dirty="0"/>
              <a:t> </a:t>
            </a:r>
            <a:r>
              <a:rPr lang="en-ID" dirty="0" err="1"/>
              <a:t>waktu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mencari</a:t>
            </a:r>
            <a:r>
              <a:rPr lang="en-ID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IDE </a:t>
            </a:r>
            <a:r>
              <a:rPr lang="en-ID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Proyek</a:t>
            </a:r>
            <a:r>
              <a:rPr lang="en-ID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ID" dirty="0"/>
              <a:t>yang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dikerjakan</a:t>
            </a:r>
            <a:r>
              <a:rPr lang="en-ID" dirty="0"/>
              <a:t> </a:t>
            </a:r>
            <a:r>
              <a:rPr lang="en-ID" dirty="0" err="1"/>
              <a:t>pada</a:t>
            </a:r>
            <a:r>
              <a:rPr lang="en-ID" dirty="0"/>
              <a:t> </a:t>
            </a:r>
            <a:r>
              <a:rPr lang="en-ID" dirty="0" err="1"/>
              <a:t>kuliah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, </a:t>
            </a:r>
            <a:r>
              <a:rPr lang="en-ID" dirty="0" err="1"/>
              <a:t>dealine</a:t>
            </a:r>
            <a:r>
              <a:rPr lang="en-ID" dirty="0"/>
              <a:t> IDE </a:t>
            </a:r>
            <a:r>
              <a:rPr lang="en-ID" dirty="0" err="1"/>
              <a:t>sampai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pekan</a:t>
            </a:r>
            <a:r>
              <a:rPr lang="en-ID" dirty="0"/>
              <a:t> </a:t>
            </a:r>
            <a:r>
              <a:rPr lang="en-ID" dirty="0" err="1"/>
              <a:t>ketiga</a:t>
            </a:r>
            <a:r>
              <a:rPr lang="en-ID" dirty="0"/>
              <a:t> (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sudah</a:t>
            </a:r>
            <a:r>
              <a:rPr lang="en-ID" dirty="0"/>
              <a:t> fix)</a:t>
            </a:r>
          </a:p>
          <a:p>
            <a:r>
              <a:rPr lang="en-ID" dirty="0"/>
              <a:t>Progress </a:t>
            </a:r>
            <a:r>
              <a:rPr lang="en-ID" dirty="0" err="1"/>
              <a:t>pencarian</a:t>
            </a:r>
            <a:r>
              <a:rPr lang="en-ID" dirty="0"/>
              <a:t> IDE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dilaporkan</a:t>
            </a:r>
            <a:r>
              <a:rPr lang="en-ID" dirty="0"/>
              <a:t> </a:t>
            </a:r>
            <a:r>
              <a:rPr lang="en-ID" dirty="0" err="1"/>
              <a:t>pada</a:t>
            </a:r>
            <a:r>
              <a:rPr lang="en-ID" dirty="0"/>
              <a:t> </a:t>
            </a:r>
            <a:r>
              <a:rPr lang="en-ID" dirty="0" err="1"/>
              <a:t>setiap</a:t>
            </a:r>
            <a:r>
              <a:rPr lang="en-ID" dirty="0"/>
              <a:t> </a:t>
            </a:r>
            <a:r>
              <a:rPr lang="en-ID" dirty="0" err="1"/>
              <a:t>pertemuan</a:t>
            </a:r>
            <a:r>
              <a:rPr lang="en-ID" dirty="0"/>
              <a:t> (1-3)</a:t>
            </a:r>
          </a:p>
          <a:p>
            <a:r>
              <a:rPr lang="en-ID" dirty="0" err="1"/>
              <a:t>Pencarian</a:t>
            </a:r>
            <a:r>
              <a:rPr lang="en-ID" dirty="0"/>
              <a:t> IDE?</a:t>
            </a:r>
          </a:p>
          <a:p>
            <a:pPr marL="582930" lvl="1" indent="-342900">
              <a:buFont typeface="+mj-lt"/>
              <a:buAutoNum type="arabicPeriod"/>
            </a:pPr>
            <a:r>
              <a:rPr lang="en-ID" dirty="0" err="1"/>
              <a:t>Tentukan</a:t>
            </a:r>
            <a:r>
              <a:rPr lang="en-ID" dirty="0"/>
              <a:t> </a:t>
            </a:r>
            <a:r>
              <a:rPr lang="en-ID" dirty="0" err="1"/>
              <a:t>studi</a:t>
            </a:r>
            <a:r>
              <a:rPr lang="en-ID" dirty="0"/>
              <a:t> </a:t>
            </a:r>
            <a:r>
              <a:rPr lang="en-ID" dirty="0" err="1"/>
              <a:t>kasus</a:t>
            </a:r>
            <a:r>
              <a:rPr lang="en-ID" dirty="0"/>
              <a:t> </a:t>
            </a:r>
            <a:r>
              <a:rPr lang="en-ID" dirty="0" err="1"/>
              <a:t>Proyek</a:t>
            </a:r>
            <a:r>
              <a:rPr lang="en-ID" dirty="0"/>
              <a:t> </a:t>
            </a:r>
            <a:r>
              <a:rPr lang="en-ID" dirty="0" err="1"/>
              <a:t>Anda</a:t>
            </a:r>
            <a:endParaRPr lang="en-ID" dirty="0"/>
          </a:p>
          <a:p>
            <a:pPr marL="582930" lvl="1" indent="-342900">
              <a:buFont typeface="+mj-lt"/>
              <a:buAutoNum type="arabicPeriod"/>
            </a:pPr>
            <a:r>
              <a:rPr lang="en-ID" dirty="0" err="1"/>
              <a:t>Rencanakan</a:t>
            </a:r>
            <a:r>
              <a:rPr lang="en-ID" dirty="0"/>
              <a:t> </a:t>
            </a:r>
            <a:r>
              <a:rPr lang="en-ID" dirty="0" err="1"/>
              <a:t>inovasi</a:t>
            </a:r>
            <a:r>
              <a:rPr lang="en-ID" dirty="0"/>
              <a:t> yang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Anda</a:t>
            </a:r>
            <a:r>
              <a:rPr lang="en-ID" dirty="0"/>
              <a:t> </a:t>
            </a:r>
            <a:r>
              <a:rPr lang="en-ID" dirty="0" err="1"/>
              <a:t>buat</a:t>
            </a:r>
            <a:endParaRPr lang="en-ID" dirty="0"/>
          </a:p>
          <a:p>
            <a:pPr marL="582930" lvl="1" indent="-342900">
              <a:buFont typeface="+mj-lt"/>
              <a:buAutoNum type="arabicPeriod"/>
            </a:pPr>
            <a:r>
              <a:rPr lang="en-ID" b="1" dirty="0" err="1">
                <a:solidFill>
                  <a:srgbClr val="FFC000"/>
                </a:solidFill>
              </a:rPr>
              <a:t>Kerjakan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bersama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kelompok</a:t>
            </a:r>
            <a:r>
              <a:rPr lang="en-ID" b="1" dirty="0">
                <a:solidFill>
                  <a:srgbClr val="FFC000"/>
                </a:solidFill>
              </a:rPr>
              <a:t>, </a:t>
            </a:r>
            <a:r>
              <a:rPr lang="en-ID" b="1" dirty="0" err="1">
                <a:solidFill>
                  <a:srgbClr val="FFC000"/>
                </a:solidFill>
              </a:rPr>
              <a:t>namun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hasil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tetap</a:t>
            </a:r>
            <a:r>
              <a:rPr lang="en-ID" b="1" dirty="0">
                <a:solidFill>
                  <a:srgbClr val="FFC000"/>
                </a:solidFill>
              </a:rPr>
              <a:t> per-</a:t>
            </a:r>
            <a:r>
              <a:rPr lang="en-ID" b="1" dirty="0" err="1">
                <a:solidFill>
                  <a:srgbClr val="FFC000"/>
                </a:solidFill>
              </a:rPr>
              <a:t>Individu</a:t>
            </a:r>
            <a:endParaRPr lang="en-ID" b="1" dirty="0">
              <a:solidFill>
                <a:srgbClr val="FFC000"/>
              </a:solidFill>
            </a:endParaRPr>
          </a:p>
          <a:p>
            <a:pPr lvl="2"/>
            <a:r>
              <a:rPr lang="en-ID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Studi</a:t>
            </a:r>
            <a:r>
              <a:rPr lang="en-ID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ID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Kasus</a:t>
            </a:r>
            <a:r>
              <a:rPr lang="en-ID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SAMA </a:t>
            </a:r>
            <a:r>
              <a:rPr lang="en-ID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tapi</a:t>
            </a:r>
            <a:r>
              <a:rPr lang="en-ID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Proses </a:t>
            </a:r>
            <a:r>
              <a:rPr lang="en-ID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Bisnis</a:t>
            </a:r>
            <a:r>
              <a:rPr lang="en-ID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BERBEDA, </a:t>
            </a:r>
            <a:r>
              <a:rPr lang="en-ID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atau</a:t>
            </a:r>
            <a:endParaRPr lang="en-ID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lvl="2"/>
            <a:r>
              <a:rPr lang="en-ID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Proses </a:t>
            </a:r>
            <a:r>
              <a:rPr lang="en-ID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Bisnis</a:t>
            </a:r>
            <a:r>
              <a:rPr lang="en-ID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SAMA </a:t>
            </a:r>
            <a:r>
              <a:rPr lang="en-ID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tapi</a:t>
            </a:r>
            <a:r>
              <a:rPr lang="en-ID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ID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pada</a:t>
            </a:r>
            <a:r>
              <a:rPr lang="en-ID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ID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Studi</a:t>
            </a:r>
            <a:r>
              <a:rPr lang="en-ID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ID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Kasus</a:t>
            </a:r>
            <a:r>
              <a:rPr lang="en-ID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BERBEDA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</a:p>
        </p:txBody>
      </p:sp>
    </p:spTree>
    <p:extLst>
      <p:ext uri="{BB962C8B-B14F-4D97-AF65-F5344CB8AC3E}">
        <p14:creationId xmlns:p14="http://schemas.microsoft.com/office/powerpoint/2010/main" val="367471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/>
              <a:t>Kemungkinan</a:t>
            </a:r>
            <a:r>
              <a:rPr lang="en-ID" dirty="0"/>
              <a:t> IDE </a:t>
            </a:r>
            <a:r>
              <a:rPr lang="en-ID" dirty="0" err="1"/>
              <a:t>Proyek</a:t>
            </a:r>
            <a:r>
              <a:rPr lang="en-ID" dirty="0"/>
              <a:t> </a:t>
            </a:r>
            <a:r>
              <a:rPr lang="en-ID" dirty="0" err="1"/>
              <a:t>yg</a:t>
            </a:r>
            <a:r>
              <a:rPr lang="en-ID" dirty="0"/>
              <a:t> </a:t>
            </a:r>
            <a:r>
              <a:rPr lang="en-ID" dirty="0" err="1"/>
              <a:t>bisa</a:t>
            </a:r>
            <a:r>
              <a:rPr lang="en-ID" dirty="0"/>
              <a:t> </a:t>
            </a:r>
            <a:r>
              <a:rPr lang="en-ID" dirty="0" err="1"/>
              <a:t>Anda</a:t>
            </a:r>
            <a:r>
              <a:rPr lang="en-ID" dirty="0"/>
              <a:t> </a:t>
            </a:r>
            <a:r>
              <a:rPr lang="en-ID" dirty="0" err="1"/>
              <a:t>Ambil</a:t>
            </a:r>
            <a:r>
              <a:rPr lang="en-ID" dirty="0"/>
              <a:t>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616180"/>
            <a:ext cx="7543800" cy="4679950"/>
          </a:xfrm>
        </p:spPr>
        <p:txBody>
          <a:bodyPr>
            <a:normAutofit/>
          </a:bodyPr>
          <a:lstStyle/>
          <a:p>
            <a:r>
              <a:rPr lang="en-ID" sz="2800" b="1" dirty="0">
                <a:solidFill>
                  <a:schemeClr val="accent3"/>
                </a:solidFill>
              </a:rPr>
              <a:t>TEMA </a:t>
            </a:r>
            <a:r>
              <a:rPr lang="en-ID" sz="2800" b="1" dirty="0">
                <a:solidFill>
                  <a:schemeClr val="accent3"/>
                </a:solidFill>
                <a:sym typeface="Wingdings" panose="05000000000000000000" pitchFamily="2" charset="2"/>
              </a:rPr>
              <a:t> e-Government </a:t>
            </a:r>
            <a:endParaRPr lang="en-ID" sz="2800" b="1" dirty="0">
              <a:solidFill>
                <a:schemeClr val="accent3"/>
              </a:solidFill>
            </a:endParaRPr>
          </a:p>
          <a:p>
            <a:r>
              <a:rPr lang="en-ID" b="1" dirty="0" err="1">
                <a:solidFill>
                  <a:schemeClr val="accent3"/>
                </a:solidFill>
              </a:rPr>
              <a:t>Pengembangan</a:t>
            </a:r>
            <a:r>
              <a:rPr lang="en-ID" b="1" dirty="0">
                <a:solidFill>
                  <a:schemeClr val="accent3"/>
                </a:solidFill>
              </a:rPr>
              <a:t> IT </a:t>
            </a:r>
            <a:r>
              <a:rPr lang="en-ID" b="1" dirty="0" err="1">
                <a:solidFill>
                  <a:schemeClr val="accent3"/>
                </a:solidFill>
              </a:rPr>
              <a:t>pada</a:t>
            </a:r>
            <a:r>
              <a:rPr lang="en-ID" b="1" dirty="0">
                <a:solidFill>
                  <a:schemeClr val="accent3"/>
                </a:solidFill>
              </a:rPr>
              <a:t> </a:t>
            </a:r>
            <a:r>
              <a:rPr lang="en-ID" b="1" dirty="0" err="1">
                <a:solidFill>
                  <a:schemeClr val="accent3"/>
                </a:solidFill>
              </a:rPr>
              <a:t>studi</a:t>
            </a:r>
            <a:r>
              <a:rPr lang="en-ID" b="1" dirty="0">
                <a:solidFill>
                  <a:schemeClr val="accent3"/>
                </a:solidFill>
              </a:rPr>
              <a:t> </a:t>
            </a:r>
            <a:r>
              <a:rPr lang="en-ID" b="1" dirty="0" err="1">
                <a:solidFill>
                  <a:schemeClr val="accent3"/>
                </a:solidFill>
              </a:rPr>
              <a:t>kasus</a:t>
            </a:r>
            <a:r>
              <a:rPr lang="en-ID" b="1" dirty="0">
                <a:solidFill>
                  <a:schemeClr val="accent3"/>
                </a:solidFill>
              </a:rPr>
              <a:t> </a:t>
            </a:r>
            <a:r>
              <a:rPr lang="en-ID" b="1" dirty="0" err="1">
                <a:solidFill>
                  <a:schemeClr val="accent3"/>
                </a:solidFill>
              </a:rPr>
              <a:t>tertentu</a:t>
            </a:r>
            <a:r>
              <a:rPr lang="en-ID" b="1" dirty="0">
                <a:solidFill>
                  <a:schemeClr val="accent3"/>
                </a:solidFill>
              </a:rPr>
              <a:t>?</a:t>
            </a:r>
          </a:p>
          <a:p>
            <a:pPr lvl="1"/>
            <a:r>
              <a:rPr lang="en-ID" dirty="0" err="1"/>
              <a:t>Misal</a:t>
            </a:r>
            <a:r>
              <a:rPr lang="en-ID" dirty="0"/>
              <a:t>; </a:t>
            </a:r>
            <a:r>
              <a:rPr lang="en-ID" dirty="0" err="1"/>
              <a:t>Anda</a:t>
            </a:r>
            <a:r>
              <a:rPr lang="en-ID" dirty="0"/>
              <a:t> </a:t>
            </a:r>
            <a:r>
              <a:rPr lang="en-ID" dirty="0" err="1"/>
              <a:t>membuat</a:t>
            </a:r>
            <a:r>
              <a:rPr lang="en-ID" dirty="0"/>
              <a:t> </a:t>
            </a:r>
            <a:r>
              <a:rPr lang="en-ID" dirty="0" err="1"/>
              <a:t>Aplikasi</a:t>
            </a:r>
            <a:r>
              <a:rPr lang="en-ID" dirty="0"/>
              <a:t> </a:t>
            </a:r>
            <a:r>
              <a:rPr lang="en-ID" dirty="0" err="1"/>
              <a:t>Sistem</a:t>
            </a:r>
            <a:r>
              <a:rPr lang="en-ID" dirty="0"/>
              <a:t> </a:t>
            </a:r>
            <a:r>
              <a:rPr lang="en-ID" dirty="0" err="1"/>
              <a:t>Akademik</a:t>
            </a:r>
            <a:r>
              <a:rPr lang="en-ID" dirty="0"/>
              <a:t> </a:t>
            </a:r>
            <a:r>
              <a:rPr lang="en-ID" dirty="0" err="1"/>
              <a:t>pada</a:t>
            </a:r>
            <a:r>
              <a:rPr lang="en-ID" dirty="0"/>
              <a:t> “</a:t>
            </a:r>
            <a:r>
              <a:rPr lang="en-ID" dirty="0" err="1"/>
              <a:t>studi</a:t>
            </a:r>
            <a:r>
              <a:rPr lang="en-ID" dirty="0"/>
              <a:t> </a:t>
            </a:r>
            <a:r>
              <a:rPr lang="en-ID" dirty="0" err="1"/>
              <a:t>kasus</a:t>
            </a:r>
            <a:r>
              <a:rPr lang="en-ID" dirty="0"/>
              <a:t> SDN xx”</a:t>
            </a:r>
          </a:p>
          <a:p>
            <a:pPr lvl="1"/>
            <a:r>
              <a:rPr lang="en-ID" dirty="0" err="1"/>
              <a:t>Perhatikan</a:t>
            </a:r>
            <a:r>
              <a:rPr lang="en-ID" dirty="0"/>
              <a:t> proses </a:t>
            </a:r>
            <a:r>
              <a:rPr lang="en-ID" dirty="0" err="1"/>
              <a:t>bisnis</a:t>
            </a:r>
            <a:r>
              <a:rPr lang="en-ID" dirty="0"/>
              <a:t> yang </a:t>
            </a:r>
            <a:r>
              <a:rPr lang="en-ID" dirty="0" err="1"/>
              <a:t>ada</a:t>
            </a:r>
            <a:r>
              <a:rPr lang="en-ID" dirty="0"/>
              <a:t> </a:t>
            </a:r>
            <a:r>
              <a:rPr lang="en-ID" dirty="0" err="1"/>
              <a:t>pada</a:t>
            </a:r>
            <a:r>
              <a:rPr lang="en-ID" dirty="0"/>
              <a:t> </a:t>
            </a:r>
            <a:r>
              <a:rPr lang="en-ID" dirty="0" err="1"/>
              <a:t>studi</a:t>
            </a:r>
            <a:r>
              <a:rPr lang="en-ID" dirty="0"/>
              <a:t> </a:t>
            </a:r>
            <a:r>
              <a:rPr lang="en-ID" dirty="0" err="1"/>
              <a:t>kasus</a:t>
            </a:r>
            <a:r>
              <a:rPr lang="en-ID" dirty="0"/>
              <a:t> </a:t>
            </a:r>
            <a:r>
              <a:rPr lang="en-ID" dirty="0" err="1"/>
              <a:t>tersebut</a:t>
            </a:r>
            <a:r>
              <a:rPr lang="en-ID" dirty="0"/>
              <a:t>,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diangkat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fitur-fitur</a:t>
            </a:r>
            <a:r>
              <a:rPr lang="en-ID" dirty="0"/>
              <a:t> </a:t>
            </a:r>
            <a:r>
              <a:rPr lang="en-ID" dirty="0" err="1"/>
              <a:t>aplikasi</a:t>
            </a:r>
            <a:r>
              <a:rPr lang="en-ID" dirty="0"/>
              <a:t> yang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Anda</a:t>
            </a:r>
            <a:r>
              <a:rPr lang="en-ID" dirty="0"/>
              <a:t> </a:t>
            </a:r>
            <a:r>
              <a:rPr lang="en-ID" dirty="0" err="1"/>
              <a:t>kembangkan</a:t>
            </a:r>
            <a:endParaRPr lang="en-ID" dirty="0"/>
          </a:p>
          <a:p>
            <a:r>
              <a:rPr lang="en-ID" b="1" dirty="0" err="1">
                <a:solidFill>
                  <a:schemeClr val="accent3"/>
                </a:solidFill>
              </a:rPr>
              <a:t>Membuat</a:t>
            </a:r>
            <a:r>
              <a:rPr lang="en-ID" b="1" dirty="0">
                <a:solidFill>
                  <a:schemeClr val="accent3"/>
                </a:solidFill>
              </a:rPr>
              <a:t> </a:t>
            </a:r>
            <a:r>
              <a:rPr lang="en-ID" b="1" dirty="0" err="1">
                <a:solidFill>
                  <a:schemeClr val="accent3"/>
                </a:solidFill>
              </a:rPr>
              <a:t>Aplikasi</a:t>
            </a:r>
            <a:r>
              <a:rPr lang="en-ID" b="1" dirty="0">
                <a:solidFill>
                  <a:schemeClr val="accent3"/>
                </a:solidFill>
              </a:rPr>
              <a:t> </a:t>
            </a:r>
            <a:r>
              <a:rPr lang="en-ID" b="1" dirty="0" err="1">
                <a:solidFill>
                  <a:schemeClr val="accent3"/>
                </a:solidFill>
              </a:rPr>
              <a:t>Sejenis</a:t>
            </a:r>
            <a:r>
              <a:rPr lang="en-ID" b="1" dirty="0">
                <a:solidFill>
                  <a:schemeClr val="accent3"/>
                </a:solidFill>
              </a:rPr>
              <a:t>?</a:t>
            </a:r>
          </a:p>
          <a:p>
            <a:pPr lvl="1"/>
            <a:r>
              <a:rPr lang="en-ID" dirty="0" err="1"/>
              <a:t>Misal</a:t>
            </a:r>
            <a:r>
              <a:rPr lang="en-ID" dirty="0"/>
              <a:t>; </a:t>
            </a:r>
            <a:r>
              <a:rPr lang="en-ID" dirty="0" err="1"/>
              <a:t>Anda</a:t>
            </a:r>
            <a:r>
              <a:rPr lang="en-ID" dirty="0"/>
              <a:t> </a:t>
            </a:r>
            <a:r>
              <a:rPr lang="en-ID" dirty="0" err="1"/>
              <a:t>ingin</a:t>
            </a:r>
            <a:r>
              <a:rPr lang="en-ID" dirty="0"/>
              <a:t> </a:t>
            </a:r>
            <a:r>
              <a:rPr lang="en-ID" dirty="0" err="1"/>
              <a:t>membuat</a:t>
            </a:r>
            <a:r>
              <a:rPr lang="en-ID" dirty="0"/>
              <a:t> </a:t>
            </a:r>
            <a:r>
              <a:rPr lang="en-ID" dirty="0" err="1"/>
              <a:t>Aplikasi</a:t>
            </a:r>
            <a:r>
              <a:rPr lang="en-ID" dirty="0"/>
              <a:t> </a:t>
            </a:r>
            <a:r>
              <a:rPr lang="en-ID" dirty="0" err="1"/>
              <a:t>seperti</a:t>
            </a:r>
            <a:r>
              <a:rPr lang="en-ID" dirty="0"/>
              <a:t> </a:t>
            </a:r>
            <a:r>
              <a:rPr lang="en-ID" dirty="0" err="1"/>
              <a:t>Gojek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Uber</a:t>
            </a:r>
          </a:p>
          <a:p>
            <a:pPr lvl="1"/>
            <a:r>
              <a:rPr lang="en-ID" dirty="0" err="1"/>
              <a:t>Pastikan</a:t>
            </a:r>
            <a:r>
              <a:rPr lang="en-ID" dirty="0"/>
              <a:t> </a:t>
            </a:r>
            <a:r>
              <a:rPr lang="en-ID" dirty="0" err="1"/>
              <a:t>Aplikasi</a:t>
            </a:r>
            <a:r>
              <a:rPr lang="en-ID" dirty="0"/>
              <a:t> yang </a:t>
            </a:r>
            <a:r>
              <a:rPr lang="en-ID" dirty="0" err="1"/>
              <a:t>Anda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buat</a:t>
            </a:r>
            <a:r>
              <a:rPr lang="en-ID" dirty="0"/>
              <a:t> </a:t>
            </a:r>
            <a:r>
              <a:rPr lang="en-ID" dirty="0" err="1"/>
              <a:t>mengadopsi</a:t>
            </a:r>
            <a:r>
              <a:rPr lang="en-ID" dirty="0"/>
              <a:t> proses </a:t>
            </a:r>
            <a:r>
              <a:rPr lang="en-ID" dirty="0" err="1"/>
              <a:t>bisnis</a:t>
            </a:r>
            <a:r>
              <a:rPr lang="en-ID" dirty="0"/>
              <a:t> yang </a:t>
            </a:r>
            <a:r>
              <a:rPr lang="en-ID" dirty="0" err="1"/>
              <a:t>dimiliki</a:t>
            </a:r>
            <a:r>
              <a:rPr lang="en-ID" dirty="0"/>
              <a:t> </a:t>
            </a:r>
            <a:r>
              <a:rPr lang="en-ID" dirty="0" err="1"/>
              <a:t>aplikasi</a:t>
            </a:r>
            <a:r>
              <a:rPr lang="en-ID" dirty="0"/>
              <a:t> </a:t>
            </a:r>
            <a:r>
              <a:rPr lang="en-ID" dirty="0" err="1"/>
              <a:t>sejenis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mungkin</a:t>
            </a:r>
            <a:r>
              <a:rPr lang="en-ID" dirty="0"/>
              <a:t> </a:t>
            </a:r>
            <a:r>
              <a:rPr lang="en-ID" dirty="0" err="1"/>
              <a:t>memiliki</a:t>
            </a:r>
            <a:r>
              <a:rPr lang="en-ID" dirty="0"/>
              <a:t> IDE </a:t>
            </a:r>
            <a:r>
              <a:rPr lang="en-ID" dirty="0" err="1"/>
              <a:t>pengembangan</a:t>
            </a:r>
            <a:r>
              <a:rPr lang="en-ID" dirty="0"/>
              <a:t>  IT yang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baik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</a:p>
        </p:txBody>
      </p:sp>
    </p:spTree>
    <p:extLst>
      <p:ext uri="{BB962C8B-B14F-4D97-AF65-F5344CB8AC3E}">
        <p14:creationId xmlns:p14="http://schemas.microsoft.com/office/powerpoint/2010/main" val="327788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/>
              <a:t>Diskusi</a:t>
            </a:r>
            <a:r>
              <a:rPr lang="en-ID" dirty="0"/>
              <a:t> </a:t>
            </a:r>
            <a:r>
              <a:rPr lang="en-ID" dirty="0" err="1"/>
              <a:t>tentang</a:t>
            </a:r>
            <a:r>
              <a:rPr lang="en-ID" dirty="0"/>
              <a:t> IDE </a:t>
            </a:r>
            <a:r>
              <a:rPr lang="en-ID" dirty="0" err="1"/>
              <a:t>Proyek</a:t>
            </a:r>
            <a:r>
              <a:rPr lang="en-ID" dirty="0"/>
              <a:t> I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0843550"/>
              </p:ext>
            </p:extLst>
          </p:nvPr>
        </p:nvGraphicFramePr>
        <p:xfrm>
          <a:off x="800100" y="1714500"/>
          <a:ext cx="7543800" cy="445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</a:p>
        </p:txBody>
      </p:sp>
    </p:spTree>
    <p:extLst>
      <p:ext uri="{BB962C8B-B14F-4D97-AF65-F5344CB8AC3E}">
        <p14:creationId xmlns:p14="http://schemas.microsoft.com/office/powerpoint/2010/main" val="262421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D" sz="3200" dirty="0" err="1"/>
              <a:t>Diskusi</a:t>
            </a:r>
            <a:r>
              <a:rPr lang="en-ID" sz="3200" dirty="0"/>
              <a:t> </a:t>
            </a:r>
            <a:r>
              <a:rPr lang="en-ID" sz="3200" dirty="0" err="1"/>
              <a:t>Proyek</a:t>
            </a:r>
            <a:r>
              <a:rPr lang="en-ID" sz="3200" dirty="0"/>
              <a:t> 1 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1" y="1985511"/>
            <a:ext cx="5748184" cy="4186689"/>
          </a:xfrm>
        </p:spPr>
        <p:txBody>
          <a:bodyPr>
            <a:normAutofit/>
          </a:bodyPr>
          <a:lstStyle/>
          <a:p>
            <a:r>
              <a:rPr lang="en-ID" sz="2000" dirty="0" err="1"/>
              <a:t>Anda</a:t>
            </a:r>
            <a:r>
              <a:rPr lang="en-ID" sz="2000" dirty="0"/>
              <a:t> </a:t>
            </a:r>
            <a:r>
              <a:rPr lang="en-ID" sz="2000" dirty="0" err="1"/>
              <a:t>sudah</a:t>
            </a:r>
            <a:r>
              <a:rPr lang="en-ID" sz="2000" dirty="0"/>
              <a:t> </a:t>
            </a:r>
            <a:r>
              <a:rPr lang="en-ID" sz="2000" dirty="0" err="1"/>
              <a:t>tahu</a:t>
            </a:r>
            <a:r>
              <a:rPr lang="en-ID" sz="2000" dirty="0"/>
              <a:t> Goal </a:t>
            </a:r>
            <a:r>
              <a:rPr lang="en-ID" sz="2000" dirty="0" err="1"/>
              <a:t>dari</a:t>
            </a:r>
            <a:r>
              <a:rPr lang="en-ID" sz="2000" dirty="0"/>
              <a:t> </a:t>
            </a:r>
            <a:r>
              <a:rPr lang="en-ID" sz="2000" dirty="0" err="1"/>
              <a:t>Kuliah</a:t>
            </a:r>
            <a:r>
              <a:rPr lang="en-ID" sz="2000" dirty="0"/>
              <a:t> </a:t>
            </a:r>
            <a:r>
              <a:rPr lang="en-ID" sz="2000" dirty="0" err="1"/>
              <a:t>ini</a:t>
            </a:r>
            <a:r>
              <a:rPr lang="en-ID" sz="2000" dirty="0"/>
              <a:t>?</a:t>
            </a:r>
          </a:p>
          <a:p>
            <a:r>
              <a:rPr lang="en-ID" sz="2000" dirty="0" err="1"/>
              <a:t>Anda</a:t>
            </a:r>
            <a:r>
              <a:rPr lang="en-ID" sz="2000" dirty="0"/>
              <a:t> </a:t>
            </a:r>
            <a:r>
              <a:rPr lang="en-ID" sz="2000" dirty="0" err="1"/>
              <a:t>memahami</a:t>
            </a:r>
            <a:r>
              <a:rPr lang="en-ID" sz="2000" dirty="0"/>
              <a:t> </a:t>
            </a:r>
            <a:r>
              <a:rPr lang="en-ID" sz="2000" dirty="0" err="1"/>
              <a:t>manfaat</a:t>
            </a:r>
            <a:r>
              <a:rPr lang="en-ID" sz="2000" dirty="0"/>
              <a:t> </a:t>
            </a:r>
            <a:r>
              <a:rPr lang="en-ID" sz="2000" dirty="0" err="1"/>
              <a:t>dari</a:t>
            </a:r>
            <a:r>
              <a:rPr lang="en-ID" sz="2000" dirty="0"/>
              <a:t> </a:t>
            </a:r>
            <a:r>
              <a:rPr lang="en-ID" sz="2000" dirty="0" err="1"/>
              <a:t>kuliah</a:t>
            </a:r>
            <a:r>
              <a:rPr lang="en-ID" sz="2000" dirty="0"/>
              <a:t> </a:t>
            </a:r>
            <a:r>
              <a:rPr lang="en-ID" sz="2000" dirty="0" err="1"/>
              <a:t>Proyek</a:t>
            </a:r>
            <a:r>
              <a:rPr lang="en-ID" sz="2000" dirty="0"/>
              <a:t>?</a:t>
            </a:r>
          </a:p>
          <a:p>
            <a:r>
              <a:rPr lang="en-ID" sz="2000" dirty="0" err="1"/>
              <a:t>Sudah</a:t>
            </a:r>
            <a:r>
              <a:rPr lang="en-ID" sz="2000" dirty="0"/>
              <a:t> </a:t>
            </a:r>
            <a:r>
              <a:rPr lang="en-ID" sz="2000" dirty="0" err="1"/>
              <a:t>mendapatkan</a:t>
            </a:r>
            <a:r>
              <a:rPr lang="en-ID" sz="2000" dirty="0"/>
              <a:t> </a:t>
            </a:r>
            <a:r>
              <a:rPr lang="en-ID" sz="2000" dirty="0" err="1"/>
              <a:t>Gambaran</a:t>
            </a:r>
            <a:r>
              <a:rPr lang="en-ID" sz="2000" dirty="0"/>
              <a:t> </a:t>
            </a:r>
            <a:r>
              <a:rPr lang="en-ID" sz="2000" dirty="0" err="1"/>
              <a:t>Umum</a:t>
            </a:r>
            <a:r>
              <a:rPr lang="en-ID" sz="2000" dirty="0"/>
              <a:t> </a:t>
            </a:r>
            <a:r>
              <a:rPr lang="en-ID" sz="2000" dirty="0" err="1"/>
              <a:t>tentang</a:t>
            </a:r>
            <a:r>
              <a:rPr lang="en-ID" sz="2000" dirty="0"/>
              <a:t> </a:t>
            </a:r>
            <a:r>
              <a:rPr lang="en-ID" sz="2000" dirty="0" err="1"/>
              <a:t>bagaimana</a:t>
            </a:r>
            <a:r>
              <a:rPr lang="en-ID" sz="2000" dirty="0"/>
              <a:t> </a:t>
            </a:r>
            <a:r>
              <a:rPr lang="en-ID" sz="2000" dirty="0" err="1"/>
              <a:t>cara</a:t>
            </a:r>
            <a:r>
              <a:rPr lang="en-ID" sz="2000" dirty="0"/>
              <a:t> </a:t>
            </a:r>
            <a:r>
              <a:rPr lang="en-ID" sz="2000" dirty="0" err="1"/>
              <a:t>mendapatkan</a:t>
            </a:r>
            <a:r>
              <a:rPr lang="en-ID" sz="2000" dirty="0"/>
              <a:t> IDE </a:t>
            </a:r>
            <a:r>
              <a:rPr lang="en-ID" sz="2000" dirty="0" err="1"/>
              <a:t>untuk</a:t>
            </a:r>
            <a:r>
              <a:rPr lang="en-ID" sz="2000" dirty="0"/>
              <a:t> </a:t>
            </a:r>
            <a:r>
              <a:rPr lang="en-ID" sz="2000" dirty="0" err="1"/>
              <a:t>proyek</a:t>
            </a:r>
            <a:r>
              <a:rPr lang="en-ID" sz="2000" dirty="0"/>
              <a:t> IT </a:t>
            </a:r>
            <a:r>
              <a:rPr lang="en-ID" sz="2000" dirty="0" err="1"/>
              <a:t>ini</a:t>
            </a:r>
            <a:r>
              <a:rPr lang="en-ID" sz="2000" dirty="0"/>
              <a:t>?</a:t>
            </a:r>
          </a:p>
          <a:p>
            <a:r>
              <a:rPr lang="en-ID" sz="2000" dirty="0" err="1"/>
              <a:t>Persiapkan</a:t>
            </a:r>
            <a:r>
              <a:rPr lang="en-ID" sz="2000" dirty="0"/>
              <a:t> Group </a:t>
            </a:r>
            <a:r>
              <a:rPr lang="en-ID" sz="2000" dirty="0" err="1"/>
              <a:t>dan</a:t>
            </a:r>
            <a:r>
              <a:rPr lang="en-ID" sz="2000" dirty="0"/>
              <a:t> IDE </a:t>
            </a:r>
            <a:r>
              <a:rPr lang="en-ID" sz="2000" dirty="0" err="1"/>
              <a:t>Proyek</a:t>
            </a:r>
            <a:r>
              <a:rPr lang="en-ID" sz="2000" dirty="0"/>
              <a:t> yang </a:t>
            </a:r>
            <a:r>
              <a:rPr lang="en-ID" sz="2000" dirty="0" err="1"/>
              <a:t>harus</a:t>
            </a:r>
            <a:r>
              <a:rPr lang="en-ID" sz="2000" dirty="0"/>
              <a:t> </a:t>
            </a:r>
            <a:r>
              <a:rPr lang="en-ID" sz="2000" dirty="0" err="1"/>
              <a:t>Anda</a:t>
            </a:r>
            <a:r>
              <a:rPr lang="en-ID" sz="2000" dirty="0"/>
              <a:t> </a:t>
            </a:r>
            <a:r>
              <a:rPr lang="en-ID" sz="2000" dirty="0" err="1"/>
              <a:t>kerjakan</a:t>
            </a:r>
            <a:r>
              <a:rPr lang="en-ID" sz="2000" dirty="0"/>
              <a:t> </a:t>
            </a:r>
            <a:r>
              <a:rPr lang="en-ID" sz="2000" dirty="0" err="1"/>
              <a:t>sampai</a:t>
            </a:r>
            <a:r>
              <a:rPr lang="en-ID" sz="2000" dirty="0"/>
              <a:t> 2 </a:t>
            </a:r>
            <a:r>
              <a:rPr lang="en-ID" sz="2000" dirty="0" err="1"/>
              <a:t>pekan</a:t>
            </a:r>
            <a:r>
              <a:rPr lang="en-ID" sz="2000" dirty="0"/>
              <a:t> </a:t>
            </a:r>
            <a:r>
              <a:rPr lang="en-ID" sz="2000" dirty="0" err="1"/>
              <a:t>berikutnya</a:t>
            </a:r>
            <a:r>
              <a:rPr lang="en-ID" sz="2000" dirty="0"/>
              <a:t> ?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</a:p>
        </p:txBody>
      </p:sp>
      <p:pic>
        <p:nvPicPr>
          <p:cNvPr id="1026" name="Picture 2" descr="http://www.puurvedana.nl/wp-content/uploads/2013/02/lachende-bab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34" y="2910350"/>
            <a:ext cx="4121966" cy="267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34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756" y="442762"/>
            <a:ext cx="8132144" cy="781518"/>
          </a:xfrm>
        </p:spPr>
        <p:txBody>
          <a:bodyPr/>
          <a:lstStyle/>
          <a:p>
            <a:r>
              <a:rPr lang="en-ID" dirty="0"/>
              <a:t>Goal </a:t>
            </a:r>
            <a:r>
              <a:rPr lang="en-ID" dirty="0" err="1"/>
              <a:t>Proyek</a:t>
            </a:r>
            <a:r>
              <a:rPr lang="en-ID" dirty="0"/>
              <a:t> 1 </a:t>
            </a:r>
            <a:r>
              <a:rPr lang="en-ID" dirty="0">
                <a:sym typeface="Wingdings" panose="05000000000000000000" pitchFamily="2" charset="2"/>
              </a:rPr>
              <a:t> PROPOSAL </a:t>
            </a:r>
            <a:r>
              <a:rPr lang="en-ID" dirty="0" err="1">
                <a:sym typeface="Wingdings" panose="05000000000000000000" pitchFamily="2" charset="2"/>
              </a:rPr>
              <a:t>Lomba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b="1" dirty="0" err="1">
                <a:solidFill>
                  <a:schemeClr val="accent3"/>
                </a:solidFill>
              </a:rPr>
              <a:t>Gemastik</a:t>
            </a:r>
            <a:r>
              <a:rPr lang="en-ID" dirty="0"/>
              <a:t> 2018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259" y="1714500"/>
            <a:ext cx="8016641" cy="4917306"/>
          </a:xfrm>
        </p:spPr>
        <p:txBody>
          <a:bodyPr>
            <a:normAutofit/>
          </a:bodyPr>
          <a:lstStyle/>
          <a:p>
            <a:r>
              <a:rPr lang="en-ID" dirty="0" err="1"/>
              <a:t>Kategori</a:t>
            </a:r>
            <a:r>
              <a:rPr lang="en-ID" dirty="0"/>
              <a:t> </a:t>
            </a:r>
            <a:r>
              <a:rPr lang="en-ID" dirty="0" err="1"/>
              <a:t>Lomba</a:t>
            </a:r>
            <a:endParaRPr lang="en-ID" dirty="0"/>
          </a:p>
          <a:p>
            <a:pPr marL="914400" lvl="1" indent="-457200">
              <a:buFont typeface="+mj-lt"/>
              <a:buAutoNum type="arabicPeriod"/>
            </a:pPr>
            <a:r>
              <a:rPr lang="en-ID" dirty="0" err="1"/>
              <a:t>Pemrograman</a:t>
            </a:r>
            <a:endParaRPr lang="en-ID" dirty="0"/>
          </a:p>
          <a:p>
            <a:pPr marL="914400" lvl="1" indent="-457200">
              <a:buFont typeface="+mj-lt"/>
              <a:buAutoNum type="arabicPeriod"/>
            </a:pPr>
            <a:r>
              <a:rPr lang="en-ID" dirty="0" err="1"/>
              <a:t>Keamanan</a:t>
            </a:r>
            <a:r>
              <a:rPr lang="en-ID" dirty="0"/>
              <a:t> </a:t>
            </a:r>
            <a:r>
              <a:rPr lang="en-ID" dirty="0" err="1"/>
              <a:t>Jaringan</a:t>
            </a:r>
            <a:r>
              <a:rPr lang="en-ID" dirty="0"/>
              <a:t> &amp; </a:t>
            </a:r>
            <a:r>
              <a:rPr lang="en-ID" dirty="0" err="1"/>
              <a:t>Sistem</a:t>
            </a:r>
            <a:r>
              <a:rPr lang="en-ID" dirty="0"/>
              <a:t> </a:t>
            </a:r>
            <a:r>
              <a:rPr lang="en-ID" dirty="0" err="1"/>
              <a:t>Informasi</a:t>
            </a:r>
            <a:endParaRPr lang="en-ID" dirty="0"/>
          </a:p>
          <a:p>
            <a:pPr marL="914400" lvl="1" indent="-457200">
              <a:buFont typeface="+mj-lt"/>
              <a:buAutoNum type="arabicPeriod"/>
            </a:pPr>
            <a:r>
              <a:rPr lang="en-ID" b="1" dirty="0" err="1">
                <a:solidFill>
                  <a:schemeClr val="accent3"/>
                </a:solidFill>
              </a:rPr>
              <a:t>Pengembangan</a:t>
            </a:r>
            <a:r>
              <a:rPr lang="en-ID" b="1" dirty="0">
                <a:solidFill>
                  <a:schemeClr val="accent3"/>
                </a:solidFill>
              </a:rPr>
              <a:t> </a:t>
            </a:r>
            <a:r>
              <a:rPr lang="en-ID" b="1" dirty="0" err="1">
                <a:solidFill>
                  <a:schemeClr val="accent3"/>
                </a:solidFill>
              </a:rPr>
              <a:t>Perangkat</a:t>
            </a:r>
            <a:r>
              <a:rPr lang="en-ID" b="1" dirty="0">
                <a:solidFill>
                  <a:schemeClr val="accent3"/>
                </a:solidFill>
              </a:rPr>
              <a:t> </a:t>
            </a:r>
            <a:r>
              <a:rPr lang="en-ID" b="1" dirty="0" err="1">
                <a:solidFill>
                  <a:schemeClr val="accent3"/>
                </a:solidFill>
              </a:rPr>
              <a:t>Lunak</a:t>
            </a:r>
            <a:endParaRPr lang="en-ID" b="1" dirty="0">
              <a:solidFill>
                <a:schemeClr val="accent3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ID" dirty="0"/>
              <a:t>Data Mining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D" dirty="0" err="1"/>
              <a:t>Piranti</a:t>
            </a:r>
            <a:r>
              <a:rPr lang="en-ID" dirty="0"/>
              <a:t> </a:t>
            </a:r>
            <a:r>
              <a:rPr lang="en-ID" dirty="0" err="1"/>
              <a:t>Cerdas</a:t>
            </a:r>
            <a:r>
              <a:rPr lang="en-ID" dirty="0"/>
              <a:t> &amp; Embedded System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D" dirty="0" err="1"/>
              <a:t>Animasi</a:t>
            </a:r>
            <a:endParaRPr lang="en-ID" dirty="0"/>
          </a:p>
          <a:p>
            <a:pPr marL="914400" lvl="1" indent="-457200">
              <a:buFont typeface="+mj-lt"/>
              <a:buAutoNum type="arabicPeriod"/>
            </a:pPr>
            <a:r>
              <a:rPr lang="en-ID" b="1" dirty="0" err="1">
                <a:solidFill>
                  <a:schemeClr val="accent3"/>
                </a:solidFill>
              </a:rPr>
              <a:t>Desain</a:t>
            </a:r>
            <a:r>
              <a:rPr lang="en-ID" b="1" dirty="0">
                <a:solidFill>
                  <a:schemeClr val="accent3"/>
                </a:solidFill>
              </a:rPr>
              <a:t> User Experience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D" dirty="0" err="1"/>
              <a:t>Pengembangan</a:t>
            </a:r>
            <a:r>
              <a:rPr lang="en-ID" dirty="0"/>
              <a:t> </a:t>
            </a:r>
            <a:r>
              <a:rPr lang="en-ID" dirty="0" err="1"/>
              <a:t>Bisnis</a:t>
            </a:r>
            <a:r>
              <a:rPr lang="en-ID" dirty="0"/>
              <a:t> TIK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D" dirty="0" err="1"/>
              <a:t>Pengembangan</a:t>
            </a:r>
            <a:r>
              <a:rPr lang="en-ID" dirty="0"/>
              <a:t> </a:t>
            </a:r>
            <a:r>
              <a:rPr lang="en-ID" dirty="0" err="1"/>
              <a:t>Aplikasi</a:t>
            </a:r>
            <a:r>
              <a:rPr lang="en-ID" dirty="0"/>
              <a:t> </a:t>
            </a:r>
            <a:r>
              <a:rPr lang="en-ID" dirty="0" err="1"/>
              <a:t>Permainan</a:t>
            </a:r>
            <a:endParaRPr lang="en-ID" dirty="0"/>
          </a:p>
          <a:p>
            <a:pPr marL="914400" lvl="1" indent="-457200">
              <a:buFont typeface="+mj-lt"/>
              <a:buAutoNum type="arabicPeriod"/>
            </a:pPr>
            <a:r>
              <a:rPr lang="en-ID" b="1" dirty="0">
                <a:solidFill>
                  <a:schemeClr val="accent3"/>
                </a:solidFill>
              </a:rPr>
              <a:t>e-Government</a:t>
            </a:r>
          </a:p>
          <a:p>
            <a:r>
              <a:rPr lang="en-ID" dirty="0" err="1"/>
              <a:t>Setiap</a:t>
            </a:r>
            <a:r>
              <a:rPr lang="en-ID" dirty="0"/>
              <a:t> </a:t>
            </a:r>
            <a:r>
              <a:rPr lang="en-ID" dirty="0" err="1"/>
              <a:t>kategori</a:t>
            </a:r>
            <a:r>
              <a:rPr lang="en-ID" dirty="0"/>
              <a:t>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kriteria</a:t>
            </a:r>
            <a:r>
              <a:rPr lang="en-ID" dirty="0"/>
              <a:t> </a:t>
            </a:r>
            <a:r>
              <a:rPr lang="en-ID" dirty="0" err="1"/>
              <a:t>lomba</a:t>
            </a:r>
            <a:r>
              <a:rPr lang="en-ID" dirty="0"/>
              <a:t> yang </a:t>
            </a:r>
            <a:r>
              <a:rPr lang="en-ID" dirty="0" err="1"/>
              <a:t>berbeda</a:t>
            </a:r>
            <a:endParaRPr lang="en-US" dirty="0"/>
          </a:p>
        </p:txBody>
      </p:sp>
      <p:pic>
        <p:nvPicPr>
          <p:cNvPr id="5122" name="Picture 2" descr="https://2.bp.blogspot.com/-2_Fc73f2oqQ/WUTkCCll5YI/AAAAAAAABP0/vuDCDi8xcWwk-1Cz9sQsXe-J17j-FKrpwCEwYBhgL/s1600/Poster%2B-%2BGemastik%2B10%2B2017%2BUniversitas%2BIndonesia%2B%2528UI%2529%2BTeknologi%2BInformasi%2Bdan%2BKomunikasi%2BSebagai%2BPemersatu%2BBang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768" y="1578543"/>
            <a:ext cx="3274104" cy="462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09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0484" y="2050351"/>
            <a:ext cx="8006316" cy="3662876"/>
          </a:xfrm>
        </p:spPr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id-ID" sz="2000" dirty="0"/>
              <a:t>Name : Toufan</a:t>
            </a:r>
            <a:r>
              <a:rPr lang="en-ID" sz="2000" dirty="0"/>
              <a:t> D</a:t>
            </a:r>
            <a:r>
              <a:rPr lang="id-ID" sz="2000" dirty="0"/>
              <a:t> Tambunan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id-ID" sz="2000" dirty="0"/>
              <a:t>Contact :</a:t>
            </a:r>
          </a:p>
          <a:p>
            <a:pPr marL="711450" lvl="1" indent="-457200">
              <a:buFont typeface="Arial" pitchFamily="34" charset="0"/>
              <a:buChar char="•"/>
            </a:pPr>
            <a:r>
              <a:rPr lang="en-US" sz="1800" dirty="0"/>
              <a:t>Mail : tambunan@tass.telkomuniversity.ac.id</a:t>
            </a:r>
            <a:endParaRPr lang="id-ID" sz="1800" dirty="0"/>
          </a:p>
          <a:p>
            <a:pPr marL="711450" lvl="1" indent="-457200">
              <a:buFont typeface="Arial" pitchFamily="34" charset="0"/>
              <a:buChar char="•"/>
            </a:pPr>
            <a:r>
              <a:rPr lang="id-ID" sz="1800" dirty="0"/>
              <a:t>Phone : 0</a:t>
            </a:r>
            <a:r>
              <a:rPr lang="en-US" sz="1800" dirty="0"/>
              <a:t>851</a:t>
            </a:r>
            <a:r>
              <a:rPr lang="id-ID" sz="1800" dirty="0"/>
              <a:t>-</a:t>
            </a:r>
            <a:r>
              <a:rPr lang="en-US" sz="1800" dirty="0"/>
              <a:t>01</a:t>
            </a:r>
            <a:r>
              <a:rPr lang="id-ID" sz="1800" dirty="0"/>
              <a:t>608801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id-ID" sz="2000" dirty="0"/>
              <a:t>Link : </a:t>
            </a:r>
          </a:p>
          <a:p>
            <a:pPr marL="711450" lvl="1" indent="-457200">
              <a:buFont typeface="Arial" pitchFamily="34" charset="0"/>
              <a:buChar char="•"/>
            </a:pPr>
            <a:r>
              <a:rPr lang="en-US" sz="1800" dirty="0">
                <a:hlinkClick r:id="rId3"/>
              </a:rPr>
              <a:t>http://tambunan.staff.telkomuniversity.ac.id/</a:t>
            </a:r>
            <a:r>
              <a:rPr lang="en-US" sz="1800" dirty="0"/>
              <a:t> </a:t>
            </a:r>
            <a:endParaRPr lang="id-ID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Profile Dosen (TFN)</a:t>
            </a:r>
            <a:r>
              <a:rPr lang="en-ID" dirty="0"/>
              <a:t> - 15850031</a:t>
            </a:r>
            <a:endParaRPr lang="id-ID" dirty="0"/>
          </a:p>
        </p:txBody>
      </p:sp>
      <p:pic>
        <p:nvPicPr>
          <p:cNvPr id="2052" name="Picture 4" descr="Topan Tambun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830" y="2050351"/>
            <a:ext cx="1224136" cy="122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</a:p>
        </p:txBody>
      </p:sp>
    </p:spTree>
    <p:extLst>
      <p:ext uri="{BB962C8B-B14F-4D97-AF65-F5344CB8AC3E}">
        <p14:creationId xmlns:p14="http://schemas.microsoft.com/office/powerpoint/2010/main" val="27055372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6116"/>
            <a:ext cx="7886700" cy="903249"/>
          </a:xfrm>
        </p:spPr>
        <p:txBody>
          <a:bodyPr>
            <a:noAutofit/>
          </a:bodyPr>
          <a:lstStyle/>
          <a:p>
            <a:r>
              <a:rPr lang="en-ID" sz="2800" dirty="0" err="1"/>
              <a:t>Gemastik</a:t>
            </a:r>
            <a:r>
              <a:rPr lang="en-ID" sz="2800" dirty="0"/>
              <a:t> 10</a:t>
            </a:r>
            <a:br>
              <a:rPr lang="en-ID" sz="3600" dirty="0"/>
            </a:br>
            <a:r>
              <a:rPr lang="en-ID" sz="3600" dirty="0"/>
              <a:t>e-</a:t>
            </a:r>
            <a:r>
              <a:rPr lang="en-ID" sz="3600" dirty="0" err="1"/>
              <a:t>Goverment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8917"/>
            <a:ext cx="7886700" cy="5188721"/>
          </a:xfrm>
        </p:spPr>
        <p:txBody>
          <a:bodyPr>
            <a:normAutofit fontScale="92500" lnSpcReduction="10000"/>
          </a:bodyPr>
          <a:lstStyle/>
          <a:p>
            <a:r>
              <a:rPr lang="en-US" sz="2100" dirty="0"/>
              <a:t>e-</a:t>
            </a:r>
            <a:r>
              <a:rPr lang="en-US" sz="2100" dirty="0" err="1"/>
              <a:t>Pemerintahan</a:t>
            </a:r>
            <a:r>
              <a:rPr lang="en-US" sz="2100" dirty="0"/>
              <a:t> </a:t>
            </a:r>
            <a:r>
              <a:rPr lang="en-US" sz="2100" dirty="0" err="1"/>
              <a:t>merupakan</a:t>
            </a:r>
            <a:r>
              <a:rPr lang="en-US" sz="2100" dirty="0"/>
              <a:t> </a:t>
            </a:r>
            <a:r>
              <a:rPr lang="en-US" sz="2100" b="1" dirty="0" err="1"/>
              <a:t>pemanfaatan</a:t>
            </a:r>
            <a:r>
              <a:rPr lang="en-US" sz="2100" b="1" dirty="0"/>
              <a:t> </a:t>
            </a:r>
            <a:r>
              <a:rPr lang="en-US" sz="2100" b="1" dirty="0" err="1"/>
              <a:t>teknologi</a:t>
            </a:r>
            <a:r>
              <a:rPr lang="en-US" sz="2100" b="1" dirty="0"/>
              <a:t> </a:t>
            </a:r>
            <a:r>
              <a:rPr lang="en-US" sz="2100" b="1" dirty="0" err="1"/>
              <a:t>informasi</a:t>
            </a:r>
            <a:r>
              <a:rPr lang="en-US" sz="2100" b="1" dirty="0"/>
              <a:t> </a:t>
            </a:r>
            <a:r>
              <a:rPr lang="en-US" sz="2100" b="1" dirty="0" err="1"/>
              <a:t>berbasis</a:t>
            </a:r>
            <a:r>
              <a:rPr lang="en-US" sz="2100" b="1" dirty="0"/>
              <a:t> internet </a:t>
            </a:r>
            <a:r>
              <a:rPr lang="en-US" sz="2100" b="1" dirty="0" err="1"/>
              <a:t>oleh</a:t>
            </a:r>
            <a:r>
              <a:rPr lang="en-US" sz="2100" b="1" dirty="0"/>
              <a:t> </a:t>
            </a:r>
            <a:r>
              <a:rPr lang="en-US" sz="2100" b="1" dirty="0" err="1"/>
              <a:t>pemerintah</a:t>
            </a:r>
            <a:r>
              <a:rPr lang="en-US" sz="2100" b="1" dirty="0"/>
              <a:t> </a:t>
            </a:r>
            <a:r>
              <a:rPr lang="en-US" sz="2100" b="1" dirty="0" err="1"/>
              <a:t>dalam</a:t>
            </a:r>
            <a:r>
              <a:rPr lang="en-US" sz="2100" b="1" dirty="0"/>
              <a:t> </a:t>
            </a:r>
            <a:r>
              <a:rPr lang="en-US" sz="2100" b="1" dirty="0" err="1"/>
              <a:t>memberikan</a:t>
            </a:r>
            <a:r>
              <a:rPr lang="en-US" sz="2100" b="1" dirty="0"/>
              <a:t> </a:t>
            </a:r>
            <a:r>
              <a:rPr lang="en-US" sz="2100" b="1" dirty="0" err="1"/>
              <a:t>informasi</a:t>
            </a:r>
            <a:r>
              <a:rPr lang="en-US" sz="2100" b="1" dirty="0"/>
              <a:t> </a:t>
            </a:r>
            <a:r>
              <a:rPr lang="en-US" sz="2100" b="1" dirty="0" err="1"/>
              <a:t>dan</a:t>
            </a:r>
            <a:r>
              <a:rPr lang="en-US" sz="2100" b="1" dirty="0"/>
              <a:t> </a:t>
            </a:r>
            <a:r>
              <a:rPr lang="en-US" sz="2100" b="1" dirty="0" err="1"/>
              <a:t>layanan</a:t>
            </a:r>
            <a:r>
              <a:rPr lang="en-US" sz="2100" dirty="0"/>
              <a:t> </a:t>
            </a:r>
            <a:r>
              <a:rPr lang="en-US" sz="2100" dirty="0" err="1"/>
              <a:t>kepada</a:t>
            </a:r>
            <a:r>
              <a:rPr lang="en-US" sz="2100" dirty="0"/>
              <a:t> </a:t>
            </a:r>
            <a:r>
              <a:rPr lang="en-US" sz="2100" dirty="0" err="1"/>
              <a:t>masyarakat</a:t>
            </a:r>
            <a:r>
              <a:rPr lang="en-US" sz="2100" dirty="0"/>
              <a:t>, </a:t>
            </a:r>
            <a:r>
              <a:rPr lang="en-US" sz="2100" dirty="0" err="1"/>
              <a:t>bisnis</a:t>
            </a:r>
            <a:r>
              <a:rPr lang="en-US" sz="2100" dirty="0"/>
              <a:t>, </a:t>
            </a:r>
            <a:r>
              <a:rPr lang="en-US" sz="2100" dirty="0" err="1"/>
              <a:t>pegawai</a:t>
            </a:r>
            <a:r>
              <a:rPr lang="en-US" sz="2100" dirty="0"/>
              <a:t>, </a:t>
            </a:r>
            <a:r>
              <a:rPr lang="en-US" sz="2100" dirty="0" err="1"/>
              <a:t>atau</a:t>
            </a:r>
            <a:r>
              <a:rPr lang="en-US" sz="2100" dirty="0"/>
              <a:t> </a:t>
            </a:r>
            <a:r>
              <a:rPr lang="en-US" sz="2100" dirty="0" err="1"/>
              <a:t>pemerintah</a:t>
            </a:r>
            <a:r>
              <a:rPr lang="en-US" sz="2100" dirty="0"/>
              <a:t> </a:t>
            </a:r>
            <a:r>
              <a:rPr lang="en-US" sz="2100" dirty="0" err="1"/>
              <a:t>lainnya</a:t>
            </a:r>
            <a:r>
              <a:rPr lang="en-US" sz="2100" dirty="0"/>
              <a:t>, </a:t>
            </a:r>
            <a:r>
              <a:rPr lang="en-US" sz="2100" dirty="0" err="1"/>
              <a:t>atau</a:t>
            </a:r>
            <a:r>
              <a:rPr lang="en-US" sz="2100" dirty="0"/>
              <a:t> </a:t>
            </a:r>
            <a:r>
              <a:rPr lang="en-US" sz="2100" dirty="0" err="1"/>
              <a:t>sebaliknya</a:t>
            </a:r>
            <a:r>
              <a:rPr lang="en-US" sz="2100" dirty="0"/>
              <a:t> </a:t>
            </a:r>
            <a:r>
              <a:rPr lang="en-US" sz="2100" dirty="0" err="1"/>
              <a:t>masyarakat</a:t>
            </a:r>
            <a:r>
              <a:rPr lang="en-US" sz="2100" dirty="0"/>
              <a:t> </a:t>
            </a:r>
            <a:r>
              <a:rPr lang="en-US" sz="2100" dirty="0" err="1"/>
              <a:t>atau</a:t>
            </a:r>
            <a:r>
              <a:rPr lang="en-US" sz="2100" dirty="0"/>
              <a:t> </a:t>
            </a:r>
            <a:r>
              <a:rPr lang="en-US" sz="2100" dirty="0" err="1"/>
              <a:t>bisnis</a:t>
            </a:r>
            <a:r>
              <a:rPr lang="en-US" sz="2100" dirty="0"/>
              <a:t> </a:t>
            </a:r>
            <a:r>
              <a:rPr lang="en-US" sz="2100" dirty="0" err="1"/>
              <a:t>dapat</a:t>
            </a:r>
            <a:r>
              <a:rPr lang="en-US" sz="2100" dirty="0"/>
              <a:t> </a:t>
            </a:r>
            <a:r>
              <a:rPr lang="en-US" sz="2100" dirty="0" err="1"/>
              <a:t>berinteraksi</a:t>
            </a:r>
            <a:r>
              <a:rPr lang="en-US" sz="2100" dirty="0"/>
              <a:t>, </a:t>
            </a:r>
            <a:r>
              <a:rPr lang="en-US" sz="2100" dirty="0" err="1"/>
              <a:t>atau</a:t>
            </a:r>
            <a:r>
              <a:rPr lang="en-US" sz="2100" dirty="0"/>
              <a:t> </a:t>
            </a:r>
            <a:r>
              <a:rPr lang="en-US" sz="2100" dirty="0" err="1"/>
              <a:t>memberikan</a:t>
            </a:r>
            <a:r>
              <a:rPr lang="en-US" sz="2100" dirty="0"/>
              <a:t> </a:t>
            </a:r>
            <a:r>
              <a:rPr lang="en-US" sz="2100" dirty="0" err="1"/>
              <a:t>informasi</a:t>
            </a:r>
            <a:r>
              <a:rPr lang="en-US" sz="2100" dirty="0"/>
              <a:t> </a:t>
            </a:r>
            <a:r>
              <a:rPr lang="en-US" sz="2100" dirty="0" err="1"/>
              <a:t>kepada</a:t>
            </a:r>
            <a:r>
              <a:rPr lang="en-US" sz="2100" dirty="0"/>
              <a:t> </a:t>
            </a:r>
            <a:r>
              <a:rPr lang="en-US" sz="2100" dirty="0" err="1"/>
              <a:t>pemerintah</a:t>
            </a:r>
            <a:r>
              <a:rPr lang="en-US" sz="2100" dirty="0"/>
              <a:t>. </a:t>
            </a:r>
            <a:r>
              <a:rPr lang="en-US" sz="2100" dirty="0" err="1"/>
              <a:t>Aplikasi</a:t>
            </a:r>
            <a:r>
              <a:rPr lang="en-US" sz="2100" dirty="0"/>
              <a:t> e-</a:t>
            </a:r>
            <a:r>
              <a:rPr lang="en-US" sz="2100" dirty="0" err="1"/>
              <a:t>Pemerintahan</a:t>
            </a:r>
            <a:r>
              <a:rPr lang="en-US" sz="2100" dirty="0"/>
              <a:t> </a:t>
            </a:r>
            <a:r>
              <a:rPr lang="en-US" sz="2100" dirty="0" err="1"/>
              <a:t>dapat</a:t>
            </a:r>
            <a:r>
              <a:rPr lang="en-US" sz="2100" dirty="0"/>
              <a:t> </a:t>
            </a:r>
            <a:r>
              <a:rPr lang="en-US" sz="2100" dirty="0" err="1"/>
              <a:t>diimplementasikan</a:t>
            </a:r>
            <a:r>
              <a:rPr lang="en-US" sz="2100" dirty="0"/>
              <a:t> </a:t>
            </a:r>
            <a:r>
              <a:rPr lang="en-US" sz="2100" dirty="0" err="1"/>
              <a:t>dalam</a:t>
            </a:r>
            <a:r>
              <a:rPr lang="en-US" sz="2100" dirty="0"/>
              <a:t> </a:t>
            </a:r>
            <a:r>
              <a:rPr lang="en-US" sz="2100" dirty="0" err="1"/>
              <a:t>bentuk</a:t>
            </a:r>
            <a:r>
              <a:rPr lang="en-US" sz="2100" dirty="0"/>
              <a:t> web-based, mobile-based </a:t>
            </a:r>
            <a:r>
              <a:rPr lang="en-US" sz="2100" dirty="0" err="1"/>
              <a:t>atau</a:t>
            </a:r>
            <a:r>
              <a:rPr lang="en-US" sz="2100" dirty="0"/>
              <a:t> </a:t>
            </a:r>
            <a:r>
              <a:rPr lang="en-US" sz="2100" dirty="0" err="1"/>
              <a:t>kombinasi</a:t>
            </a:r>
            <a:r>
              <a:rPr lang="en-US" sz="2100" dirty="0"/>
              <a:t> </a:t>
            </a:r>
            <a:r>
              <a:rPr lang="en-US" sz="2100" dirty="0" err="1"/>
              <a:t>keduanya</a:t>
            </a:r>
            <a:r>
              <a:rPr lang="en-US" sz="2100" dirty="0"/>
              <a:t>.</a:t>
            </a:r>
            <a:endParaRPr lang="en-US" sz="1800" dirty="0"/>
          </a:p>
          <a:p>
            <a:r>
              <a:rPr lang="en-ID" sz="2600" dirty="0" err="1"/>
              <a:t>Kategori</a:t>
            </a:r>
            <a:endParaRPr lang="en-ID" sz="2600" dirty="0"/>
          </a:p>
          <a:p>
            <a:pPr marL="914400" lvl="1" indent="-457200">
              <a:buFont typeface="+mj-lt"/>
              <a:buAutoNum type="arabicPeriod"/>
            </a:pPr>
            <a:r>
              <a:rPr lang="en-ID" sz="2300" dirty="0" err="1"/>
              <a:t>Pemerintah</a:t>
            </a:r>
            <a:r>
              <a:rPr lang="en-ID" sz="2300" dirty="0"/>
              <a:t> (Government) </a:t>
            </a:r>
            <a:r>
              <a:rPr lang="en-ID" sz="2300" dirty="0" err="1"/>
              <a:t>dan</a:t>
            </a:r>
            <a:r>
              <a:rPr lang="en-ID" sz="2300" dirty="0"/>
              <a:t> </a:t>
            </a:r>
            <a:r>
              <a:rPr lang="en-ID" sz="2300" dirty="0" err="1"/>
              <a:t>Masyarakat</a:t>
            </a:r>
            <a:r>
              <a:rPr lang="en-ID" sz="2300" dirty="0"/>
              <a:t> (Citizen), </a:t>
            </a:r>
            <a:r>
              <a:rPr lang="en-ID" sz="2300" dirty="0" err="1"/>
              <a:t>atau</a:t>
            </a:r>
            <a:r>
              <a:rPr lang="en-ID" sz="2300" dirty="0"/>
              <a:t> </a:t>
            </a:r>
            <a:r>
              <a:rPr lang="en-ID" sz="2300" dirty="0" err="1"/>
              <a:t>sebaliknya</a:t>
            </a:r>
            <a:r>
              <a:rPr lang="en-ID" sz="2300" dirty="0"/>
              <a:t> (</a:t>
            </a:r>
            <a:r>
              <a:rPr lang="en-ID" sz="2300" dirty="0" err="1"/>
              <a:t>disebut</a:t>
            </a:r>
            <a:r>
              <a:rPr lang="en-ID" sz="2300" dirty="0"/>
              <a:t> G2C </a:t>
            </a:r>
            <a:r>
              <a:rPr lang="en-ID" sz="2300" dirty="0" err="1"/>
              <a:t>atau</a:t>
            </a:r>
            <a:r>
              <a:rPr lang="en-ID" sz="2300" dirty="0"/>
              <a:t> C2G);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D" sz="2300" dirty="0" err="1"/>
              <a:t>Pemerintah</a:t>
            </a:r>
            <a:r>
              <a:rPr lang="en-ID" sz="2300" dirty="0"/>
              <a:t> </a:t>
            </a:r>
            <a:r>
              <a:rPr lang="en-ID" sz="2300" dirty="0" err="1"/>
              <a:t>dan</a:t>
            </a:r>
            <a:r>
              <a:rPr lang="en-ID" sz="2300" dirty="0"/>
              <a:t> </a:t>
            </a:r>
            <a:r>
              <a:rPr lang="en-ID" sz="2300" dirty="0" err="1"/>
              <a:t>Usahawan</a:t>
            </a:r>
            <a:r>
              <a:rPr lang="en-ID" sz="2300" dirty="0"/>
              <a:t>, </a:t>
            </a:r>
            <a:r>
              <a:rPr lang="en-ID" sz="2300" dirty="0" err="1"/>
              <a:t>atau</a:t>
            </a:r>
            <a:r>
              <a:rPr lang="en-ID" sz="2300" dirty="0"/>
              <a:t> </a:t>
            </a:r>
            <a:r>
              <a:rPr lang="en-ID" sz="2300" dirty="0" err="1"/>
              <a:t>sebaliknya</a:t>
            </a:r>
            <a:r>
              <a:rPr lang="en-ID" sz="2300" dirty="0"/>
              <a:t> (G2B </a:t>
            </a:r>
            <a:r>
              <a:rPr lang="en-ID" sz="2300" dirty="0" err="1"/>
              <a:t>atau</a:t>
            </a:r>
            <a:r>
              <a:rPr lang="en-ID" sz="2300" dirty="0"/>
              <a:t> B2G);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D" sz="2300" dirty="0" err="1"/>
              <a:t>Pemerintah</a:t>
            </a:r>
            <a:r>
              <a:rPr lang="en-ID" sz="2300" dirty="0"/>
              <a:t> </a:t>
            </a:r>
            <a:r>
              <a:rPr lang="en-ID" sz="2300" dirty="0" err="1"/>
              <a:t>dan</a:t>
            </a:r>
            <a:r>
              <a:rPr lang="en-ID" sz="2300" dirty="0"/>
              <a:t> </a:t>
            </a:r>
            <a:r>
              <a:rPr lang="en-ID" sz="2300" dirty="0" err="1"/>
              <a:t>Pemerintah</a:t>
            </a:r>
            <a:r>
              <a:rPr lang="en-ID" sz="2300" dirty="0"/>
              <a:t> </a:t>
            </a:r>
            <a:r>
              <a:rPr lang="en-ID" sz="2300" dirty="0" err="1"/>
              <a:t>lainnya</a:t>
            </a:r>
            <a:r>
              <a:rPr lang="en-ID" sz="2300" dirty="0"/>
              <a:t> (G2G); </a:t>
            </a:r>
            <a:r>
              <a:rPr lang="en-ID" sz="2300" dirty="0" err="1"/>
              <a:t>dan</a:t>
            </a:r>
            <a:r>
              <a:rPr lang="en-ID" sz="2300" dirty="0"/>
              <a:t>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D" sz="2300" dirty="0" err="1"/>
              <a:t>Pemerintah</a:t>
            </a:r>
            <a:r>
              <a:rPr lang="en-ID" sz="2300" dirty="0"/>
              <a:t> </a:t>
            </a:r>
            <a:r>
              <a:rPr lang="en-ID" sz="2300" dirty="0" err="1"/>
              <a:t>dan</a:t>
            </a:r>
            <a:r>
              <a:rPr lang="en-ID" sz="2300" dirty="0"/>
              <a:t> </a:t>
            </a:r>
            <a:r>
              <a:rPr lang="en-ID" sz="2300" dirty="0" err="1"/>
              <a:t>Pegawai</a:t>
            </a:r>
            <a:r>
              <a:rPr lang="en-ID" sz="2300" dirty="0"/>
              <a:t> </a:t>
            </a:r>
            <a:r>
              <a:rPr lang="en-ID" sz="2300" dirty="0" err="1"/>
              <a:t>pemerintah</a:t>
            </a:r>
            <a:r>
              <a:rPr lang="en-ID" sz="2300" dirty="0"/>
              <a:t> </a:t>
            </a:r>
            <a:r>
              <a:rPr lang="en-ID" sz="2300" dirty="0" err="1"/>
              <a:t>itu</a:t>
            </a:r>
            <a:r>
              <a:rPr lang="en-ID" sz="2300" dirty="0"/>
              <a:t> </a:t>
            </a:r>
            <a:r>
              <a:rPr lang="en-ID" sz="2300" dirty="0" err="1"/>
              <a:t>sendiri</a:t>
            </a:r>
            <a:r>
              <a:rPr lang="en-ID" sz="2300" dirty="0"/>
              <a:t> (G2E)</a:t>
            </a:r>
          </a:p>
        </p:txBody>
      </p:sp>
    </p:spTree>
    <p:extLst>
      <p:ext uri="{BB962C8B-B14F-4D97-AF65-F5344CB8AC3E}">
        <p14:creationId xmlns:p14="http://schemas.microsoft.com/office/powerpoint/2010/main" val="78879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6116"/>
            <a:ext cx="7886700" cy="903249"/>
          </a:xfrm>
        </p:spPr>
        <p:txBody>
          <a:bodyPr>
            <a:noAutofit/>
          </a:bodyPr>
          <a:lstStyle/>
          <a:p>
            <a:r>
              <a:rPr lang="en-ID" sz="2800" dirty="0" err="1"/>
              <a:t>Gemastik</a:t>
            </a:r>
            <a:r>
              <a:rPr lang="en-ID" sz="2800" dirty="0"/>
              <a:t> 10</a:t>
            </a:r>
            <a:br>
              <a:rPr lang="en-ID" sz="3600" dirty="0"/>
            </a:br>
            <a:r>
              <a:rPr lang="en-ID" sz="3600" dirty="0" err="1"/>
              <a:t>Pengembangan</a:t>
            </a:r>
            <a:r>
              <a:rPr lang="en-ID" sz="3600" dirty="0"/>
              <a:t> </a:t>
            </a:r>
            <a:r>
              <a:rPr lang="en-ID" sz="3600" dirty="0" err="1"/>
              <a:t>Perangkat</a:t>
            </a:r>
            <a:r>
              <a:rPr lang="en-ID" sz="3600" dirty="0"/>
              <a:t> </a:t>
            </a:r>
            <a:r>
              <a:rPr lang="en-ID" sz="3600" dirty="0" err="1"/>
              <a:t>Lunak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74795"/>
            <a:ext cx="7886700" cy="4408371"/>
          </a:xfrm>
        </p:spPr>
        <p:txBody>
          <a:bodyPr>
            <a:normAutofit/>
          </a:bodyPr>
          <a:lstStyle/>
          <a:p>
            <a:r>
              <a:rPr lang="en-US" sz="2100" dirty="0" err="1"/>
              <a:t>Lomba</a:t>
            </a:r>
            <a:r>
              <a:rPr lang="en-US" sz="2100" dirty="0"/>
              <a:t> </a:t>
            </a:r>
            <a:r>
              <a:rPr lang="en-US" sz="2100" dirty="0" err="1"/>
              <a:t>pengembangan</a:t>
            </a:r>
            <a:r>
              <a:rPr lang="en-US" sz="2100" dirty="0"/>
              <a:t> </a:t>
            </a:r>
            <a:r>
              <a:rPr lang="en-US" sz="2100" dirty="0" err="1"/>
              <a:t>perangkat</a:t>
            </a:r>
            <a:r>
              <a:rPr lang="en-US" sz="2100" dirty="0"/>
              <a:t> </a:t>
            </a:r>
            <a:r>
              <a:rPr lang="en-US" sz="2100" dirty="0" err="1"/>
              <a:t>lunak</a:t>
            </a:r>
            <a:r>
              <a:rPr lang="en-US" sz="2100" dirty="0"/>
              <a:t> </a:t>
            </a:r>
            <a:r>
              <a:rPr lang="en-US" sz="2100" b="1" dirty="0" err="1"/>
              <a:t>menguji</a:t>
            </a:r>
            <a:r>
              <a:rPr lang="en-US" sz="2100" b="1" dirty="0"/>
              <a:t> </a:t>
            </a:r>
            <a:r>
              <a:rPr lang="en-US" sz="2100" b="1" dirty="0" err="1"/>
              <a:t>kemampuan</a:t>
            </a:r>
            <a:r>
              <a:rPr lang="en-US" sz="2100" b="1" dirty="0"/>
              <a:t> </a:t>
            </a:r>
            <a:r>
              <a:rPr lang="en-US" sz="2100" b="1" dirty="0" err="1"/>
              <a:t>peserta</a:t>
            </a:r>
            <a:r>
              <a:rPr lang="en-US" sz="2100" b="1" dirty="0"/>
              <a:t> </a:t>
            </a:r>
            <a:r>
              <a:rPr lang="en-US" sz="2100" b="1" dirty="0" err="1"/>
              <a:t>dalam</a:t>
            </a:r>
            <a:r>
              <a:rPr lang="en-US" sz="2100" b="1" dirty="0"/>
              <a:t> </a:t>
            </a:r>
            <a:r>
              <a:rPr lang="en-US" sz="2100" b="1" dirty="0" err="1"/>
              <a:t>mengembangkan</a:t>
            </a:r>
            <a:r>
              <a:rPr lang="en-US" sz="2100" b="1" dirty="0"/>
              <a:t> ide </a:t>
            </a:r>
            <a:r>
              <a:rPr lang="en-US" sz="2100" b="1" dirty="0" err="1"/>
              <a:t>secara</a:t>
            </a:r>
            <a:r>
              <a:rPr lang="en-US" sz="2100" b="1" dirty="0"/>
              <a:t> </a:t>
            </a:r>
            <a:r>
              <a:rPr lang="en-US" sz="2100" b="1" dirty="0" err="1"/>
              <a:t>kreatif</a:t>
            </a:r>
            <a:r>
              <a:rPr lang="en-US" sz="2100" b="1" dirty="0"/>
              <a:t> </a:t>
            </a:r>
            <a:r>
              <a:rPr lang="en-US" sz="2100" b="1" dirty="0" err="1"/>
              <a:t>untuk</a:t>
            </a:r>
            <a:r>
              <a:rPr lang="en-US" sz="2100" b="1" dirty="0"/>
              <a:t> </a:t>
            </a:r>
            <a:r>
              <a:rPr lang="en-US" sz="2100" b="1" dirty="0" err="1"/>
              <a:t>memberikan</a:t>
            </a:r>
            <a:r>
              <a:rPr lang="en-US" sz="2100" b="1" dirty="0"/>
              <a:t> </a:t>
            </a:r>
            <a:r>
              <a:rPr lang="en-US" sz="2100" b="1" dirty="0" err="1"/>
              <a:t>solusi</a:t>
            </a:r>
            <a:r>
              <a:rPr lang="en-US" sz="2100" b="1" dirty="0"/>
              <a:t> </a:t>
            </a:r>
            <a:r>
              <a:rPr lang="en-US" sz="2100" b="1" dirty="0" err="1"/>
              <a:t>penyelesaian</a:t>
            </a:r>
            <a:r>
              <a:rPr lang="en-US" sz="2100" b="1" dirty="0"/>
              <a:t> </a:t>
            </a:r>
            <a:r>
              <a:rPr lang="en-US" sz="2100" b="1" dirty="0" err="1"/>
              <a:t>masalah</a:t>
            </a:r>
            <a:r>
              <a:rPr lang="en-US" sz="2100" b="1" dirty="0"/>
              <a:t> di Indonesia </a:t>
            </a:r>
            <a:r>
              <a:rPr lang="en-US" sz="2100" b="1" dirty="0" err="1"/>
              <a:t>dalam</a:t>
            </a:r>
            <a:r>
              <a:rPr lang="en-US" sz="2100" b="1" dirty="0"/>
              <a:t> </a:t>
            </a:r>
            <a:r>
              <a:rPr lang="en-US" sz="2100" b="1" dirty="0" err="1"/>
              <a:t>bentuk</a:t>
            </a:r>
            <a:r>
              <a:rPr lang="en-US" sz="2100" b="1" dirty="0"/>
              <a:t> </a:t>
            </a:r>
            <a:r>
              <a:rPr lang="en-US" sz="2100" b="1" dirty="0" err="1"/>
              <a:t>perangkat</a:t>
            </a:r>
            <a:r>
              <a:rPr lang="en-US" sz="2100" b="1" dirty="0"/>
              <a:t> </a:t>
            </a:r>
            <a:r>
              <a:rPr lang="en-US" sz="2100" b="1" dirty="0" err="1"/>
              <a:t>lunak</a:t>
            </a:r>
            <a:r>
              <a:rPr lang="en-US" sz="2100" b="1" dirty="0"/>
              <a:t> </a:t>
            </a:r>
            <a:r>
              <a:rPr lang="en-US" sz="2100" b="1" dirty="0" err="1"/>
              <a:t>berkualitas</a:t>
            </a:r>
            <a:r>
              <a:rPr lang="en-US" sz="2100" b="1" dirty="0"/>
              <a:t> </a:t>
            </a:r>
            <a:r>
              <a:rPr lang="en-US" sz="2100" b="1" dirty="0" err="1"/>
              <a:t>tinggi</a:t>
            </a:r>
            <a:r>
              <a:rPr lang="en-US" sz="2100" dirty="0"/>
              <a:t>. </a:t>
            </a:r>
            <a:r>
              <a:rPr lang="en-US" sz="2100" dirty="0" err="1"/>
              <a:t>Peserta</a:t>
            </a:r>
            <a:r>
              <a:rPr lang="en-US" sz="2100" dirty="0"/>
              <a:t> </a:t>
            </a:r>
            <a:r>
              <a:rPr lang="en-US" sz="2100" dirty="0" err="1"/>
              <a:t>lomba</a:t>
            </a:r>
            <a:r>
              <a:rPr lang="en-US" sz="2100" dirty="0"/>
              <a:t> </a:t>
            </a:r>
            <a:r>
              <a:rPr lang="en-US" sz="2100" dirty="0" err="1"/>
              <a:t>diharapkan</a:t>
            </a:r>
            <a:r>
              <a:rPr lang="en-US" sz="2100" dirty="0"/>
              <a:t> </a:t>
            </a:r>
            <a:r>
              <a:rPr lang="en-US" sz="2100" dirty="0" err="1"/>
              <a:t>mengembangkan</a:t>
            </a:r>
            <a:r>
              <a:rPr lang="en-US" sz="2100" dirty="0"/>
              <a:t> </a:t>
            </a:r>
            <a:r>
              <a:rPr lang="en-US" sz="2100" dirty="0" err="1"/>
              <a:t>produk</a:t>
            </a:r>
            <a:r>
              <a:rPr lang="en-US" sz="2100" dirty="0"/>
              <a:t> </a:t>
            </a:r>
            <a:r>
              <a:rPr lang="en-US" sz="2100" dirty="0" err="1"/>
              <a:t>perangkat</a:t>
            </a:r>
            <a:r>
              <a:rPr lang="en-US" sz="2100" dirty="0"/>
              <a:t> </a:t>
            </a:r>
            <a:r>
              <a:rPr lang="en-US" sz="2100" dirty="0" err="1"/>
              <a:t>lunak</a:t>
            </a:r>
            <a:r>
              <a:rPr lang="en-US" sz="2100" dirty="0"/>
              <a:t> yang </a:t>
            </a:r>
            <a:r>
              <a:rPr lang="en-US" sz="2100" dirty="0" err="1"/>
              <a:t>mampu</a:t>
            </a:r>
            <a:r>
              <a:rPr lang="en-US" sz="2100" dirty="0"/>
              <a:t> </a:t>
            </a:r>
            <a:r>
              <a:rPr lang="en-US" sz="2100" b="1" dirty="0" err="1"/>
              <a:t>memberi</a:t>
            </a:r>
            <a:r>
              <a:rPr lang="en-US" sz="2100" b="1" dirty="0"/>
              <a:t> </a:t>
            </a:r>
            <a:r>
              <a:rPr lang="en-US" sz="2100" b="1" dirty="0" err="1"/>
              <a:t>dampak</a:t>
            </a:r>
            <a:r>
              <a:rPr lang="en-US" sz="2100" b="1" dirty="0"/>
              <a:t> </a:t>
            </a:r>
            <a:r>
              <a:rPr lang="en-US" sz="2100" b="1" dirty="0" err="1"/>
              <a:t>terhadap</a:t>
            </a:r>
            <a:r>
              <a:rPr lang="en-US" sz="2100" b="1" dirty="0"/>
              <a:t> </a:t>
            </a:r>
            <a:r>
              <a:rPr lang="en-US" sz="2100" b="1" dirty="0" err="1"/>
              <a:t>kemandirian</a:t>
            </a:r>
            <a:r>
              <a:rPr lang="en-US" sz="2100" b="1" dirty="0"/>
              <a:t> </a:t>
            </a:r>
            <a:r>
              <a:rPr lang="en-US" sz="2100" b="1" dirty="0" err="1"/>
              <a:t>dan</a:t>
            </a:r>
            <a:r>
              <a:rPr lang="en-US" sz="2100" b="1" dirty="0"/>
              <a:t> </a:t>
            </a:r>
            <a:r>
              <a:rPr lang="en-US" sz="2100" b="1" dirty="0" err="1"/>
              <a:t>kecerdasan</a:t>
            </a:r>
            <a:r>
              <a:rPr lang="en-US" sz="2100" b="1" dirty="0"/>
              <a:t> </a:t>
            </a:r>
            <a:r>
              <a:rPr lang="en-US" sz="2100" b="1" dirty="0" err="1"/>
              <a:t>masyarakat</a:t>
            </a:r>
            <a:r>
              <a:rPr lang="en-US" sz="2100" b="1" dirty="0"/>
              <a:t> Indonesia</a:t>
            </a:r>
            <a:r>
              <a:rPr lang="en-US" sz="2100" dirty="0"/>
              <a:t>. </a:t>
            </a:r>
            <a:r>
              <a:rPr lang="en-US" sz="2100" dirty="0" err="1"/>
              <a:t>Dampak</a:t>
            </a:r>
            <a:r>
              <a:rPr lang="en-US" sz="2100" dirty="0"/>
              <a:t> </a:t>
            </a:r>
            <a:r>
              <a:rPr lang="en-US" sz="2100" dirty="0" err="1"/>
              <a:t>ini</a:t>
            </a:r>
            <a:r>
              <a:rPr lang="en-US" sz="2100" dirty="0"/>
              <a:t> </a:t>
            </a:r>
            <a:r>
              <a:rPr lang="en-US" sz="2100" dirty="0" err="1"/>
              <a:t>harus</a:t>
            </a:r>
            <a:r>
              <a:rPr lang="en-US" sz="2100" dirty="0"/>
              <a:t> </a:t>
            </a:r>
            <a:r>
              <a:rPr lang="en-US" sz="2100" dirty="0" err="1"/>
              <a:t>dibuktikan</a:t>
            </a:r>
            <a:r>
              <a:rPr lang="en-US" sz="2100" dirty="0"/>
              <a:t> </a:t>
            </a:r>
            <a:r>
              <a:rPr lang="en-US" sz="2100" dirty="0" err="1"/>
              <a:t>bukan</a:t>
            </a:r>
            <a:r>
              <a:rPr lang="en-US" sz="2100" dirty="0"/>
              <a:t> </a:t>
            </a:r>
            <a:r>
              <a:rPr lang="en-US" sz="2100" dirty="0" err="1"/>
              <a:t>hanya</a:t>
            </a:r>
            <a:r>
              <a:rPr lang="en-US" sz="2100" dirty="0"/>
              <a:t> </a:t>
            </a:r>
            <a:r>
              <a:rPr lang="en-US" sz="2100" dirty="0" err="1"/>
              <a:t>dalam</a:t>
            </a:r>
            <a:r>
              <a:rPr lang="en-US" sz="2100" dirty="0"/>
              <a:t> </a:t>
            </a:r>
            <a:r>
              <a:rPr lang="en-US" sz="2100" dirty="0" err="1"/>
              <a:t>bentuk</a:t>
            </a:r>
            <a:r>
              <a:rPr lang="en-US" sz="2100" dirty="0"/>
              <a:t> </a:t>
            </a:r>
            <a:r>
              <a:rPr lang="en-US" sz="2100" dirty="0" err="1"/>
              <a:t>argumentasi</a:t>
            </a:r>
            <a:r>
              <a:rPr lang="en-US" sz="2100" dirty="0"/>
              <a:t> </a:t>
            </a:r>
            <a:r>
              <a:rPr lang="en-US" sz="2100" dirty="0" err="1"/>
              <a:t>namun</a:t>
            </a:r>
            <a:r>
              <a:rPr lang="en-US" sz="2100" dirty="0"/>
              <a:t> </a:t>
            </a:r>
            <a:r>
              <a:rPr lang="en-US" sz="2100" dirty="0" err="1"/>
              <a:t>juga</a:t>
            </a:r>
            <a:r>
              <a:rPr lang="en-US" sz="2100" dirty="0"/>
              <a:t> </a:t>
            </a:r>
            <a:r>
              <a:rPr lang="en-US" sz="2100" dirty="0" err="1"/>
              <a:t>harus</a:t>
            </a:r>
            <a:r>
              <a:rPr lang="en-US" sz="2100" dirty="0"/>
              <a:t> </a:t>
            </a:r>
            <a:r>
              <a:rPr lang="en-US" sz="2100" dirty="0" err="1"/>
              <a:t>dijunjung</a:t>
            </a:r>
            <a:r>
              <a:rPr lang="en-US" sz="2100" dirty="0"/>
              <a:t> </a:t>
            </a:r>
            <a:r>
              <a:rPr lang="en-US" sz="2100" dirty="0" err="1"/>
              <a:t>dengan</a:t>
            </a:r>
            <a:r>
              <a:rPr lang="en-US" sz="2100" dirty="0"/>
              <a:t> data. </a:t>
            </a:r>
            <a:r>
              <a:rPr lang="en-US" sz="2100" dirty="0" err="1"/>
              <a:t>Produk</a:t>
            </a:r>
            <a:r>
              <a:rPr lang="en-US" sz="2100" dirty="0"/>
              <a:t> </a:t>
            </a:r>
            <a:r>
              <a:rPr lang="en-US" sz="2100" dirty="0" err="1"/>
              <a:t>perangkat</a:t>
            </a:r>
            <a:r>
              <a:rPr lang="en-US" sz="2100" dirty="0"/>
              <a:t> </a:t>
            </a:r>
            <a:r>
              <a:rPr lang="en-US" sz="2100" dirty="0" err="1"/>
              <a:t>lunak</a:t>
            </a:r>
            <a:r>
              <a:rPr lang="en-US" sz="2100" dirty="0"/>
              <a:t> yang </a:t>
            </a:r>
            <a:r>
              <a:rPr lang="en-US" sz="2100" dirty="0" err="1"/>
              <a:t>dihasilkan</a:t>
            </a:r>
            <a:r>
              <a:rPr lang="en-US" sz="2100" dirty="0"/>
              <a:t> </a:t>
            </a:r>
            <a:r>
              <a:rPr lang="en-US" sz="2100" dirty="0" err="1"/>
              <a:t>harus</a:t>
            </a:r>
            <a:r>
              <a:rPr lang="en-US" sz="2100" dirty="0"/>
              <a:t> </a:t>
            </a:r>
            <a:r>
              <a:rPr lang="en-US" sz="2100" dirty="0" err="1"/>
              <a:t>bisa</a:t>
            </a:r>
            <a:r>
              <a:rPr lang="en-US" sz="2100" dirty="0"/>
              <a:t> </a:t>
            </a:r>
            <a:r>
              <a:rPr lang="en-US" sz="2100" dirty="0" err="1"/>
              <a:t>dioperasikan</a:t>
            </a:r>
            <a:r>
              <a:rPr lang="en-US" sz="2100" dirty="0"/>
              <a:t> </a:t>
            </a:r>
            <a:r>
              <a:rPr lang="en-US" sz="2100" dirty="0" err="1"/>
              <a:t>sehingga</a:t>
            </a:r>
            <a:r>
              <a:rPr lang="en-US" sz="2100" dirty="0"/>
              <a:t> </a:t>
            </a:r>
            <a:r>
              <a:rPr lang="en-US" sz="2100" dirty="0" err="1"/>
              <a:t>dampak</a:t>
            </a:r>
            <a:r>
              <a:rPr lang="en-US" sz="2100" dirty="0"/>
              <a:t> </a:t>
            </a:r>
            <a:r>
              <a:rPr lang="en-US" sz="2100" dirty="0" err="1"/>
              <a:t>tersebut</a:t>
            </a:r>
            <a:r>
              <a:rPr lang="en-US" sz="2100" dirty="0"/>
              <a:t> </a:t>
            </a:r>
            <a:r>
              <a:rPr lang="en-US" sz="2100" dirty="0" err="1"/>
              <a:t>dapat</a:t>
            </a:r>
            <a:r>
              <a:rPr lang="en-US" sz="2100" dirty="0"/>
              <a:t> </a:t>
            </a:r>
            <a:r>
              <a:rPr lang="en-US" sz="2100" dirty="0" err="1"/>
              <a:t>terukur</a:t>
            </a:r>
            <a:r>
              <a:rPr lang="en-US" sz="2100" dirty="0"/>
              <a:t>. Platform </a:t>
            </a:r>
            <a:r>
              <a:rPr lang="en-US" sz="2100" dirty="0" err="1"/>
              <a:t>produk</a:t>
            </a:r>
            <a:r>
              <a:rPr lang="en-US" sz="2100" dirty="0"/>
              <a:t> </a:t>
            </a:r>
            <a:r>
              <a:rPr lang="en-US" sz="2100" dirty="0" err="1"/>
              <a:t>perangkat</a:t>
            </a:r>
            <a:r>
              <a:rPr lang="en-US" sz="2100" dirty="0"/>
              <a:t> </a:t>
            </a:r>
            <a:r>
              <a:rPr lang="en-US" sz="2100" dirty="0" err="1"/>
              <a:t>lunak</a:t>
            </a:r>
            <a:r>
              <a:rPr lang="en-US" sz="2100" dirty="0"/>
              <a:t> </a:t>
            </a:r>
            <a:r>
              <a:rPr lang="en-US" sz="2100" dirty="0" err="1"/>
              <a:t>tidak</a:t>
            </a:r>
            <a:r>
              <a:rPr lang="en-US" sz="2100" dirty="0"/>
              <a:t> </a:t>
            </a:r>
            <a:r>
              <a:rPr lang="en-US" sz="2100" dirty="0" err="1"/>
              <a:t>dibatasi</a:t>
            </a:r>
            <a:r>
              <a:rPr lang="en-US" sz="2100" dirty="0"/>
              <a:t>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3508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6116"/>
            <a:ext cx="7886700" cy="903249"/>
          </a:xfrm>
        </p:spPr>
        <p:txBody>
          <a:bodyPr>
            <a:noAutofit/>
          </a:bodyPr>
          <a:lstStyle/>
          <a:p>
            <a:r>
              <a:rPr lang="en-ID" sz="2800" dirty="0" err="1"/>
              <a:t>Gemastik</a:t>
            </a:r>
            <a:r>
              <a:rPr lang="en-ID" sz="2800" dirty="0"/>
              <a:t> 10</a:t>
            </a:r>
            <a:br>
              <a:rPr lang="en-ID" sz="3600" dirty="0"/>
            </a:br>
            <a:r>
              <a:rPr lang="en-ID" sz="3600" dirty="0"/>
              <a:t>Design User Experience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0791"/>
            <a:ext cx="7886700" cy="4851133"/>
          </a:xfrm>
        </p:spPr>
        <p:txBody>
          <a:bodyPr>
            <a:normAutofit/>
          </a:bodyPr>
          <a:lstStyle/>
          <a:p>
            <a:r>
              <a:rPr lang="en-US" sz="1800" dirty="0" err="1"/>
              <a:t>Lomba</a:t>
            </a:r>
            <a:r>
              <a:rPr lang="en-US" sz="1800" dirty="0"/>
              <a:t> </a:t>
            </a:r>
            <a:r>
              <a:rPr lang="en-US" sz="1800" dirty="0" err="1"/>
              <a:t>Desain</a:t>
            </a:r>
            <a:r>
              <a:rPr lang="en-US" sz="1800" dirty="0"/>
              <a:t> User Experience (UX) </a:t>
            </a:r>
            <a:r>
              <a:rPr lang="en-US" sz="1800" dirty="0" err="1"/>
              <a:t>adalah</a:t>
            </a:r>
            <a:r>
              <a:rPr lang="en-US" sz="1800" dirty="0"/>
              <a:t> </a:t>
            </a:r>
            <a:r>
              <a:rPr lang="en-US" sz="1800" dirty="0" err="1"/>
              <a:t>lomba</a:t>
            </a:r>
            <a:r>
              <a:rPr lang="en-US" sz="1800" dirty="0"/>
              <a:t> </a:t>
            </a:r>
            <a:r>
              <a:rPr lang="en-US" sz="1800" dirty="0" err="1"/>
              <a:t>desain</a:t>
            </a:r>
            <a:r>
              <a:rPr lang="en-US" sz="1800" dirty="0"/>
              <a:t> </a:t>
            </a:r>
            <a:r>
              <a:rPr lang="en-US" sz="1800" dirty="0" err="1"/>
              <a:t>produk</a:t>
            </a:r>
            <a:r>
              <a:rPr lang="en-US" sz="1800" dirty="0"/>
              <a:t> yang </a:t>
            </a:r>
            <a:r>
              <a:rPr lang="en-US" sz="1800" dirty="0" err="1"/>
              <a:t>berorientasi</a:t>
            </a:r>
            <a:r>
              <a:rPr lang="en-US" sz="1800" dirty="0"/>
              <a:t> </a:t>
            </a:r>
            <a:r>
              <a:rPr lang="en-US" sz="1800" dirty="0" err="1"/>
              <a:t>kepada</a:t>
            </a:r>
            <a:r>
              <a:rPr lang="en-US" sz="1800" dirty="0"/>
              <a:t> </a:t>
            </a:r>
            <a:r>
              <a:rPr lang="en-US" sz="1800" dirty="0" err="1"/>
              <a:t>kenyamanan</a:t>
            </a:r>
            <a:r>
              <a:rPr lang="en-US" sz="1800" dirty="0"/>
              <a:t> </a:t>
            </a:r>
            <a:r>
              <a:rPr lang="en-US" sz="1800" dirty="0" err="1"/>
              <a:t>dan</a:t>
            </a:r>
            <a:r>
              <a:rPr lang="en-US" sz="1800" dirty="0"/>
              <a:t> </a:t>
            </a:r>
            <a:r>
              <a:rPr lang="en-US" sz="1800" dirty="0" err="1"/>
              <a:t>kemudahan</a:t>
            </a:r>
            <a:r>
              <a:rPr lang="en-US" sz="1800" dirty="0"/>
              <a:t> </a:t>
            </a:r>
            <a:r>
              <a:rPr lang="en-US" sz="1800" dirty="0" err="1"/>
              <a:t>pengguna</a:t>
            </a:r>
            <a:r>
              <a:rPr lang="en-US" sz="1800" dirty="0"/>
              <a:t> (user) </a:t>
            </a:r>
            <a:r>
              <a:rPr lang="en-US" sz="1800" dirty="0" err="1"/>
              <a:t>ketika</a:t>
            </a:r>
            <a:r>
              <a:rPr lang="en-US" sz="1800" dirty="0"/>
              <a:t> </a:t>
            </a:r>
            <a:r>
              <a:rPr lang="en-US" sz="1800" dirty="0" err="1"/>
              <a:t>menggunakannya</a:t>
            </a:r>
            <a:r>
              <a:rPr lang="en-US" sz="1800" dirty="0"/>
              <a:t>. </a:t>
            </a:r>
            <a:r>
              <a:rPr lang="en-US" sz="1800" dirty="0" err="1"/>
              <a:t>Dalam</a:t>
            </a:r>
            <a:r>
              <a:rPr lang="en-US" sz="1800" dirty="0"/>
              <a:t> </a:t>
            </a:r>
            <a:r>
              <a:rPr lang="en-US" sz="1800" dirty="0" err="1"/>
              <a:t>lomba</a:t>
            </a:r>
            <a:r>
              <a:rPr lang="en-US" sz="1800" dirty="0"/>
              <a:t> </a:t>
            </a:r>
            <a:r>
              <a:rPr lang="en-US" sz="1800" dirty="0" err="1"/>
              <a:t>ini</a:t>
            </a:r>
            <a:r>
              <a:rPr lang="en-US" sz="1800" dirty="0"/>
              <a:t> yang </a:t>
            </a:r>
            <a:r>
              <a:rPr lang="en-US" sz="1800" dirty="0" err="1"/>
              <a:t>menjadi</a:t>
            </a:r>
            <a:r>
              <a:rPr lang="en-US" sz="1800" dirty="0"/>
              <a:t> </a:t>
            </a:r>
            <a:r>
              <a:rPr lang="en-US" sz="1800" dirty="0" err="1"/>
              <a:t>fokus</a:t>
            </a:r>
            <a:r>
              <a:rPr lang="en-US" sz="1800" dirty="0"/>
              <a:t> </a:t>
            </a:r>
            <a:r>
              <a:rPr lang="en-US" sz="1800" dirty="0" err="1"/>
              <a:t>utama</a:t>
            </a:r>
            <a:r>
              <a:rPr lang="en-US" sz="1800" dirty="0"/>
              <a:t> </a:t>
            </a:r>
            <a:r>
              <a:rPr lang="en-US" sz="1800" dirty="0" err="1"/>
              <a:t>adalah</a:t>
            </a:r>
            <a:r>
              <a:rPr lang="en-US" sz="1800" dirty="0"/>
              <a:t> </a:t>
            </a:r>
            <a:r>
              <a:rPr lang="en-US" sz="1800" dirty="0" err="1"/>
              <a:t>pengalaman</a:t>
            </a:r>
            <a:r>
              <a:rPr lang="en-US" sz="1800" dirty="0"/>
              <a:t> yang </a:t>
            </a:r>
            <a:r>
              <a:rPr lang="en-US" sz="1800" dirty="0" err="1"/>
              <a:t>didapatkan</a:t>
            </a:r>
            <a:r>
              <a:rPr lang="en-US" sz="1800" dirty="0"/>
              <a:t> </a:t>
            </a:r>
            <a:r>
              <a:rPr lang="en-US" sz="1800" dirty="0" err="1"/>
              <a:t>pengguna</a:t>
            </a:r>
            <a:r>
              <a:rPr lang="en-US" sz="1800" dirty="0"/>
              <a:t> </a:t>
            </a:r>
            <a:r>
              <a:rPr lang="en-US" sz="1800" dirty="0" err="1"/>
              <a:t>ketika</a:t>
            </a:r>
            <a:r>
              <a:rPr lang="en-US" sz="1800" dirty="0"/>
              <a:t> </a:t>
            </a:r>
            <a:r>
              <a:rPr lang="en-US" sz="1800" dirty="0" err="1"/>
              <a:t>sedang</a:t>
            </a:r>
            <a:r>
              <a:rPr lang="en-US" sz="1800" dirty="0"/>
              <a:t> </a:t>
            </a:r>
            <a:r>
              <a:rPr lang="en-US" sz="1800" dirty="0" err="1"/>
              <a:t>menggunakan</a:t>
            </a:r>
            <a:r>
              <a:rPr lang="en-US" sz="1800" dirty="0"/>
              <a:t> </a:t>
            </a:r>
            <a:r>
              <a:rPr lang="en-US" sz="1800" dirty="0" err="1"/>
              <a:t>aplikasi</a:t>
            </a:r>
            <a:r>
              <a:rPr lang="en-US" sz="1800" dirty="0"/>
              <a:t> </a:t>
            </a:r>
            <a:r>
              <a:rPr lang="en-US" sz="1800" dirty="0" err="1"/>
              <a:t>tersebut</a:t>
            </a:r>
            <a:r>
              <a:rPr lang="en-US" sz="1800" dirty="0"/>
              <a:t> </a:t>
            </a:r>
            <a:r>
              <a:rPr lang="en-US" sz="1800" dirty="0" err="1"/>
              <a:t>secara</a:t>
            </a:r>
            <a:r>
              <a:rPr lang="en-US" sz="1800" dirty="0"/>
              <a:t> </a:t>
            </a:r>
            <a:r>
              <a:rPr lang="en-US" sz="1800" dirty="0" err="1"/>
              <a:t>menyeluruh</a:t>
            </a:r>
            <a:r>
              <a:rPr lang="en-US" sz="1800" dirty="0"/>
              <a:t>. Para </a:t>
            </a:r>
            <a:r>
              <a:rPr lang="en-US" sz="1800" dirty="0" err="1"/>
              <a:t>peserta</a:t>
            </a:r>
            <a:r>
              <a:rPr lang="en-US" sz="1800" dirty="0"/>
              <a:t> </a:t>
            </a:r>
            <a:r>
              <a:rPr lang="en-US" sz="1800" dirty="0" err="1"/>
              <a:t>lomba</a:t>
            </a:r>
            <a:r>
              <a:rPr lang="en-US" sz="1800" dirty="0"/>
              <a:t> </a:t>
            </a:r>
            <a:r>
              <a:rPr lang="en-US" sz="1800" dirty="0" err="1"/>
              <a:t>dituntut</a:t>
            </a:r>
            <a:r>
              <a:rPr lang="en-US" sz="1800" dirty="0"/>
              <a:t> agar </a:t>
            </a:r>
            <a:r>
              <a:rPr lang="en-US" sz="1800" dirty="0" err="1"/>
              <a:t>dapat</a:t>
            </a:r>
            <a:r>
              <a:rPr lang="en-US" sz="1800" dirty="0"/>
              <a:t> </a:t>
            </a:r>
            <a:r>
              <a:rPr lang="en-US" sz="1800" b="1" dirty="0" err="1"/>
              <a:t>merancang</a:t>
            </a:r>
            <a:r>
              <a:rPr lang="en-US" sz="1800" b="1" dirty="0"/>
              <a:t> </a:t>
            </a:r>
            <a:r>
              <a:rPr lang="en-US" sz="1800" b="1" dirty="0" err="1"/>
              <a:t>suatu</a:t>
            </a:r>
            <a:r>
              <a:rPr lang="en-US" sz="1800" b="1" dirty="0"/>
              <a:t> </a:t>
            </a:r>
            <a:r>
              <a:rPr lang="en-US" sz="1800" b="1" dirty="0" err="1"/>
              <a:t>antarmuka</a:t>
            </a:r>
            <a:r>
              <a:rPr lang="en-US" sz="1800" b="1" dirty="0"/>
              <a:t> </a:t>
            </a:r>
            <a:r>
              <a:rPr lang="en-US" sz="1800" b="1" dirty="0" err="1"/>
              <a:t>pengguna</a:t>
            </a:r>
            <a:r>
              <a:rPr lang="en-US" sz="1800" b="1" dirty="0"/>
              <a:t> yang </a:t>
            </a:r>
            <a:r>
              <a:rPr lang="en-US" sz="1800" b="1" dirty="0" err="1"/>
              <a:t>baik</a:t>
            </a:r>
            <a:r>
              <a:rPr lang="en-US" sz="1800" b="1" dirty="0"/>
              <a:t> </a:t>
            </a:r>
            <a:r>
              <a:rPr lang="en-US" sz="1800" b="1" dirty="0" err="1"/>
              <a:t>dengan</a:t>
            </a:r>
            <a:r>
              <a:rPr lang="en-US" sz="1800" b="1" dirty="0"/>
              <a:t> </a:t>
            </a:r>
            <a:r>
              <a:rPr lang="en-US" sz="1800" b="1" dirty="0" err="1"/>
              <a:t>menggunakan</a:t>
            </a:r>
            <a:r>
              <a:rPr lang="en-US" sz="1800" b="1" dirty="0"/>
              <a:t> </a:t>
            </a:r>
            <a:r>
              <a:rPr lang="en-US" sz="1800" b="1" dirty="0" err="1"/>
              <a:t>metode</a:t>
            </a:r>
            <a:r>
              <a:rPr lang="en-US" sz="1800" b="1" dirty="0"/>
              <a:t> </a:t>
            </a:r>
            <a:r>
              <a:rPr lang="en-US" sz="1800" dirty="0" err="1"/>
              <a:t>sehingga</a:t>
            </a:r>
            <a:r>
              <a:rPr lang="en-US" sz="1800" dirty="0"/>
              <a:t> </a:t>
            </a:r>
            <a:r>
              <a:rPr lang="en-US" sz="1800" dirty="0" err="1"/>
              <a:t>didapatkan</a:t>
            </a:r>
            <a:r>
              <a:rPr lang="en-US" sz="1800" dirty="0"/>
              <a:t> </a:t>
            </a:r>
            <a:r>
              <a:rPr lang="en-US" sz="1800" dirty="0" err="1"/>
              <a:t>hasil</a:t>
            </a:r>
            <a:r>
              <a:rPr lang="en-US" sz="1800" dirty="0"/>
              <a:t> </a:t>
            </a:r>
            <a:r>
              <a:rPr lang="en-US" sz="1800" dirty="0" err="1"/>
              <a:t>desain</a:t>
            </a:r>
            <a:r>
              <a:rPr lang="en-US" sz="1800" dirty="0"/>
              <a:t> </a:t>
            </a:r>
            <a:r>
              <a:rPr lang="en-US" sz="1800" dirty="0" err="1"/>
              <a:t>aplikasi</a:t>
            </a:r>
            <a:r>
              <a:rPr lang="en-US" sz="1800" dirty="0"/>
              <a:t> yang </a:t>
            </a:r>
            <a:r>
              <a:rPr lang="en-US" sz="1800" dirty="0" err="1"/>
              <a:t>memiliki</a:t>
            </a:r>
            <a:r>
              <a:rPr lang="en-US" sz="1800" dirty="0"/>
              <a:t> </a:t>
            </a:r>
            <a:r>
              <a:rPr lang="en-US" sz="1800" dirty="0" err="1"/>
              <a:t>kualitas</a:t>
            </a:r>
            <a:r>
              <a:rPr lang="en-US" sz="1800" dirty="0"/>
              <a:t> UX yang </a:t>
            </a:r>
            <a:r>
              <a:rPr lang="en-US" sz="1800" dirty="0" err="1"/>
              <a:t>baik</a:t>
            </a:r>
            <a:r>
              <a:rPr lang="en-US" sz="1800" dirty="0"/>
              <a:t>.</a:t>
            </a:r>
          </a:p>
          <a:p>
            <a:r>
              <a:rPr lang="en-ID" dirty="0" err="1"/>
              <a:t>Tahap</a:t>
            </a:r>
            <a:r>
              <a:rPr lang="en-ID" dirty="0"/>
              <a:t> 1 (</a:t>
            </a:r>
            <a:r>
              <a:rPr lang="en-ID" dirty="0" err="1"/>
              <a:t>pengumpulan</a:t>
            </a:r>
            <a:r>
              <a:rPr lang="en-ID" dirty="0"/>
              <a:t> Poster)</a:t>
            </a:r>
          </a:p>
          <a:p>
            <a:r>
              <a:rPr lang="en-ID" dirty="0" err="1"/>
              <a:t>Tahap</a:t>
            </a:r>
            <a:r>
              <a:rPr lang="en-ID" dirty="0"/>
              <a:t> 2 (</a:t>
            </a:r>
            <a:r>
              <a:rPr lang="en-ID" dirty="0" err="1"/>
              <a:t>pengumpulan</a:t>
            </a:r>
            <a:r>
              <a:rPr lang="en-ID" dirty="0"/>
              <a:t> Proposal)</a:t>
            </a:r>
          </a:p>
          <a:p>
            <a:pPr lvl="1"/>
            <a:r>
              <a:rPr lang="en-US" sz="1600" dirty="0"/>
              <a:t>Proposal </a:t>
            </a:r>
            <a:r>
              <a:rPr lang="en-US" sz="1600" dirty="0" err="1"/>
              <a:t>merupakan</a:t>
            </a:r>
            <a:r>
              <a:rPr lang="en-US" sz="1600" dirty="0"/>
              <a:t> </a:t>
            </a:r>
            <a:r>
              <a:rPr lang="en-US" sz="1600" dirty="0" err="1"/>
              <a:t>penjabaran</a:t>
            </a:r>
            <a:r>
              <a:rPr lang="en-US" sz="1600" dirty="0"/>
              <a:t> </a:t>
            </a:r>
            <a:r>
              <a:rPr lang="en-US" sz="1600" dirty="0" err="1"/>
              <a:t>mengenai</a:t>
            </a:r>
            <a:r>
              <a:rPr lang="en-US" sz="1600" dirty="0"/>
              <a:t> </a:t>
            </a:r>
            <a:r>
              <a:rPr lang="en-US" sz="1600" dirty="0" err="1"/>
              <a:t>poin-poin</a:t>
            </a:r>
            <a:r>
              <a:rPr lang="en-US" sz="1600" dirty="0"/>
              <a:t> yang </a:t>
            </a:r>
            <a:r>
              <a:rPr lang="en-US" sz="1600" dirty="0" err="1"/>
              <a:t>dituangkan</a:t>
            </a:r>
            <a:r>
              <a:rPr lang="en-US" sz="1600" dirty="0"/>
              <a:t> </a:t>
            </a:r>
            <a:r>
              <a:rPr lang="en-US" sz="1600" dirty="0" err="1"/>
              <a:t>dalam</a:t>
            </a:r>
            <a:r>
              <a:rPr lang="en-US" sz="1600" dirty="0"/>
              <a:t> poster </a:t>
            </a:r>
            <a:r>
              <a:rPr lang="en-US" sz="1600" dirty="0" err="1"/>
              <a:t>pada</a:t>
            </a:r>
            <a:r>
              <a:rPr lang="en-US" sz="1600" dirty="0"/>
              <a:t> </a:t>
            </a:r>
            <a:r>
              <a:rPr lang="en-US" sz="1600" dirty="0" err="1"/>
              <a:t>penyisihan</a:t>
            </a:r>
            <a:r>
              <a:rPr lang="en-US" sz="1600" dirty="0"/>
              <a:t> </a:t>
            </a:r>
            <a:r>
              <a:rPr lang="en-US" sz="1600" dirty="0" err="1"/>
              <a:t>tahap</a:t>
            </a:r>
            <a:r>
              <a:rPr lang="en-US" sz="1600" dirty="0"/>
              <a:t> 1, </a:t>
            </a:r>
            <a:r>
              <a:rPr lang="en-US" sz="1600" dirty="0" err="1"/>
              <a:t>sedangkan</a:t>
            </a:r>
            <a:r>
              <a:rPr lang="en-US" sz="1600" dirty="0"/>
              <a:t> low-fidelity prototype </a:t>
            </a:r>
            <a:r>
              <a:rPr lang="en-US" sz="1600" dirty="0" err="1"/>
              <a:t>berupa</a:t>
            </a:r>
            <a:r>
              <a:rPr lang="en-US" sz="1600" dirty="0"/>
              <a:t> wireframes </a:t>
            </a:r>
            <a:r>
              <a:rPr lang="en-US" sz="1600" dirty="0" err="1"/>
              <a:t>rancangan</a:t>
            </a:r>
            <a:r>
              <a:rPr lang="en-US" sz="1600" dirty="0"/>
              <a:t> </a:t>
            </a:r>
            <a:r>
              <a:rPr lang="en-US" sz="1600" dirty="0" err="1"/>
              <a:t>antarmuka</a:t>
            </a:r>
            <a:r>
              <a:rPr lang="en-US" sz="1600" dirty="0"/>
              <a:t> </a:t>
            </a:r>
            <a:r>
              <a:rPr lang="en-US" sz="1600" dirty="0" err="1"/>
              <a:t>produk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0327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Diskusi</a:t>
            </a:r>
            <a:r>
              <a:rPr lang="en-US" dirty="0"/>
              <a:t> </a:t>
            </a:r>
            <a:r>
              <a:rPr lang="en-US" dirty="0" err="1"/>
              <a:t>Proyek</a:t>
            </a:r>
            <a:r>
              <a:rPr lang="en-US" dirty="0"/>
              <a:t>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 err="1"/>
              <a:t>Buat</a:t>
            </a:r>
            <a:r>
              <a:rPr lang="en-ID" dirty="0"/>
              <a:t> Tim </a:t>
            </a:r>
            <a:r>
              <a:rPr lang="en-ID" dirty="0" err="1"/>
              <a:t>Proyek</a:t>
            </a:r>
            <a:r>
              <a:rPr lang="en-ID" dirty="0"/>
              <a:t> </a:t>
            </a:r>
            <a:r>
              <a:rPr lang="en-ID" dirty="0" err="1"/>
              <a:t>Anda</a:t>
            </a:r>
            <a:r>
              <a:rPr lang="en-ID" dirty="0"/>
              <a:t>!</a:t>
            </a:r>
            <a:endParaRPr lang="en-US" dirty="0"/>
          </a:p>
          <a:p>
            <a:r>
              <a:rPr lang="en-US" dirty="0" err="1"/>
              <a:t>Bagaimana</a:t>
            </a:r>
            <a:r>
              <a:rPr lang="en-US" dirty="0"/>
              <a:t> Ide </a:t>
            </a:r>
            <a:r>
              <a:rPr lang="en-US" dirty="0" err="1"/>
              <a:t>Proyek</a:t>
            </a:r>
            <a:r>
              <a:rPr lang="en-US" dirty="0"/>
              <a:t> yang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kembangkan</a:t>
            </a:r>
            <a:r>
              <a:rPr lang="en-US" dirty="0"/>
              <a:t>?</a:t>
            </a:r>
          </a:p>
          <a:p>
            <a:r>
              <a:rPr lang="en-ID" dirty="0"/>
              <a:t>Baca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teliti</a:t>
            </a:r>
            <a:r>
              <a:rPr lang="en-ID" dirty="0"/>
              <a:t> </a:t>
            </a:r>
            <a:r>
              <a:rPr lang="en-ID" dirty="0" err="1"/>
              <a:t>tentang</a:t>
            </a:r>
            <a:r>
              <a:rPr lang="en-ID" dirty="0"/>
              <a:t> </a:t>
            </a:r>
            <a:r>
              <a:rPr lang="en-ID" dirty="0" err="1"/>
              <a:t>Pedoman</a:t>
            </a:r>
            <a:r>
              <a:rPr lang="en-ID" dirty="0"/>
              <a:t> GEMASTIK, </a:t>
            </a:r>
            <a:r>
              <a:rPr lang="en-ID" dirty="0" err="1"/>
              <a:t>khusus</a:t>
            </a:r>
            <a:r>
              <a:rPr lang="en-ID" dirty="0"/>
              <a:t> </a:t>
            </a:r>
            <a:r>
              <a:rPr lang="en-ID" dirty="0" err="1"/>
              <a:t>kategori</a:t>
            </a:r>
            <a:endParaRPr lang="en-ID" dirty="0"/>
          </a:p>
          <a:p>
            <a:pPr lvl="1"/>
            <a:r>
              <a:rPr lang="en-ID" dirty="0"/>
              <a:t>UX Design</a:t>
            </a:r>
          </a:p>
          <a:p>
            <a:pPr lvl="1"/>
            <a:r>
              <a:rPr lang="en-ID" dirty="0" err="1"/>
              <a:t>Pengembangan</a:t>
            </a:r>
            <a:r>
              <a:rPr lang="en-ID" dirty="0"/>
              <a:t> </a:t>
            </a:r>
            <a:r>
              <a:rPr lang="en-ID" dirty="0" err="1"/>
              <a:t>Perangkat</a:t>
            </a:r>
            <a:r>
              <a:rPr lang="en-ID" dirty="0"/>
              <a:t> </a:t>
            </a:r>
            <a:r>
              <a:rPr lang="en-ID" dirty="0" err="1"/>
              <a:t>Lunak</a:t>
            </a:r>
            <a:endParaRPr lang="en-ID" dirty="0"/>
          </a:p>
          <a:p>
            <a:pPr lvl="1"/>
            <a:r>
              <a:rPr lang="en-ID" dirty="0"/>
              <a:t>E-Government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</a:p>
        </p:txBody>
      </p:sp>
    </p:spTree>
    <p:extLst>
      <p:ext uri="{BB962C8B-B14F-4D97-AF65-F5344CB8AC3E}">
        <p14:creationId xmlns:p14="http://schemas.microsoft.com/office/powerpoint/2010/main" val="107404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Quote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</a:p>
        </p:txBody>
      </p:sp>
      <p:pic>
        <p:nvPicPr>
          <p:cNvPr id="2050" name="Picture 2" descr="https://s-media-cache-ak0.pinimg.com/736x/00/ba/c8/00bac8e494d57756ddbc6f5c1eacb0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194" y="501649"/>
            <a:ext cx="5772150" cy="57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77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438940"/>
            <a:ext cx="8013576" cy="4883888"/>
          </a:xfrm>
        </p:spPr>
        <p:txBody>
          <a:bodyPr>
            <a:normAutofit lnSpcReduction="10000"/>
          </a:bodyPr>
          <a:lstStyle/>
          <a:p>
            <a:pPr marL="342900" indent="-342900"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</a:pPr>
            <a:r>
              <a:rPr lang="en-US" sz="1800" dirty="0" err="1"/>
              <a:t>Hadir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C00000"/>
                </a:solidFill>
              </a:rPr>
              <a:t>tepat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waktu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/>
              <a:t>dan</a:t>
            </a:r>
            <a:r>
              <a:rPr lang="en-US" sz="1800" dirty="0"/>
              <a:t> </a:t>
            </a:r>
            <a:r>
              <a:rPr lang="en-US" sz="1800" dirty="0" err="1"/>
              <a:t>Presensi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/>
              <a:t>menggunakan</a:t>
            </a:r>
            <a:r>
              <a:rPr lang="en-US" sz="1800" dirty="0"/>
              <a:t> </a:t>
            </a:r>
            <a:r>
              <a:rPr lang="en-US" sz="1800" b="1" dirty="0">
                <a:solidFill>
                  <a:srgbClr val="FFFF00"/>
                </a:solidFill>
              </a:rPr>
              <a:t>RFID</a:t>
            </a:r>
          </a:p>
          <a:p>
            <a:pPr marL="342900" indent="-342900"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</a:pPr>
            <a:r>
              <a:rPr lang="en-US" sz="1800" dirty="0" err="1"/>
              <a:t>Mahasiswa</a:t>
            </a:r>
            <a:r>
              <a:rPr lang="en-US" sz="1800" dirty="0"/>
              <a:t> </a:t>
            </a:r>
            <a:r>
              <a:rPr lang="en-US" sz="1800" dirty="0" err="1"/>
              <a:t>wajib</a:t>
            </a:r>
            <a:r>
              <a:rPr lang="en-US" sz="1800" dirty="0"/>
              <a:t> </a:t>
            </a:r>
            <a:r>
              <a:rPr lang="en-US" sz="1800" dirty="0" err="1"/>
              <a:t>menggunakan</a:t>
            </a:r>
            <a:r>
              <a:rPr lang="en-US" sz="1800" dirty="0"/>
              <a:t> </a:t>
            </a:r>
            <a:r>
              <a:rPr lang="en-US" sz="1800" dirty="0" err="1"/>
              <a:t>seragam</a:t>
            </a:r>
            <a:r>
              <a:rPr lang="en-US" sz="1800" dirty="0"/>
              <a:t> (</a:t>
            </a:r>
            <a:r>
              <a:rPr lang="en-US" sz="1800" dirty="0" err="1"/>
              <a:t>sesuai</a:t>
            </a:r>
            <a:r>
              <a:rPr lang="en-US" sz="1800" dirty="0"/>
              <a:t> </a:t>
            </a:r>
            <a:r>
              <a:rPr lang="en-US" sz="1800" dirty="0" err="1"/>
              <a:t>hari</a:t>
            </a:r>
            <a:r>
              <a:rPr lang="en-US" sz="1800" dirty="0"/>
              <a:t>) </a:t>
            </a:r>
          </a:p>
          <a:p>
            <a:pPr marL="540000" lvl="1" indent="-285750"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</a:pPr>
            <a:r>
              <a:rPr lang="en-US" sz="1400" dirty="0" err="1"/>
              <a:t>Pakaian</a:t>
            </a:r>
            <a:r>
              <a:rPr lang="en-US" sz="1400" dirty="0"/>
              <a:t> dan </a:t>
            </a:r>
            <a:r>
              <a:rPr lang="en-US" sz="1400" dirty="0" err="1"/>
              <a:t>Celana</a:t>
            </a:r>
            <a:r>
              <a:rPr lang="en-US" sz="1400" dirty="0"/>
              <a:t>,</a:t>
            </a:r>
          </a:p>
          <a:p>
            <a:pPr marL="540000" lvl="1" indent="-285750"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</a:pPr>
            <a:r>
              <a:rPr lang="en-US" sz="1400" dirty="0"/>
              <a:t>Sepatu,</a:t>
            </a:r>
          </a:p>
          <a:p>
            <a:pPr marL="540000" lvl="1" indent="-285750"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</a:pPr>
            <a:r>
              <a:rPr lang="en-US" sz="1400" dirty="0" err="1"/>
              <a:t>Rapih</a:t>
            </a:r>
            <a:r>
              <a:rPr lang="en-US" sz="1400" dirty="0"/>
              <a:t> dan </a:t>
            </a:r>
            <a:r>
              <a:rPr lang="en-US" sz="1400" dirty="0" err="1"/>
              <a:t>Wajar</a:t>
            </a:r>
            <a:endParaRPr lang="en-US" sz="1400" dirty="0"/>
          </a:p>
          <a:p>
            <a:pPr marL="342900" indent="-342900"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</a:pPr>
            <a:r>
              <a:rPr lang="en-US" sz="1800" dirty="0" err="1"/>
              <a:t>Ijin</a:t>
            </a:r>
            <a:r>
              <a:rPr lang="en-US" sz="1800" dirty="0"/>
              <a:t> </a:t>
            </a:r>
            <a:r>
              <a:rPr lang="en-US" sz="1800" dirty="0" err="1"/>
              <a:t>ketidakhadiran</a:t>
            </a:r>
            <a:r>
              <a:rPr lang="en-US" sz="1800" dirty="0"/>
              <a:t> </a:t>
            </a:r>
            <a:r>
              <a:rPr lang="en-US" sz="1800" dirty="0" err="1"/>
              <a:t>melalui</a:t>
            </a:r>
            <a:r>
              <a:rPr lang="en-US" sz="1800" dirty="0"/>
              <a:t> </a:t>
            </a:r>
            <a:r>
              <a:rPr lang="en-US" sz="1800" dirty="0" err="1"/>
              <a:t>Dosen</a:t>
            </a:r>
            <a:r>
              <a:rPr lang="en-US" sz="1800" dirty="0"/>
              <a:t>/</a:t>
            </a:r>
            <a:r>
              <a:rPr lang="en-US" sz="1800" dirty="0" err="1"/>
              <a:t>Layanan</a:t>
            </a:r>
            <a:r>
              <a:rPr lang="en-US" sz="1800" dirty="0"/>
              <a:t> </a:t>
            </a:r>
            <a:r>
              <a:rPr lang="en-US" sz="1800" dirty="0" err="1"/>
              <a:t>Akademik</a:t>
            </a:r>
            <a:r>
              <a:rPr lang="en-US" sz="1800" dirty="0"/>
              <a:t>.</a:t>
            </a:r>
          </a:p>
          <a:p>
            <a:pPr marL="342900" indent="-342900"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</a:pPr>
            <a:r>
              <a:rPr lang="en-US" sz="1800" dirty="0" err="1"/>
              <a:t>Membawa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C00000"/>
                </a:solidFill>
              </a:rPr>
              <a:t>Laptop</a:t>
            </a:r>
            <a:r>
              <a:rPr lang="en-US" sz="1800" dirty="0"/>
              <a:t> </a:t>
            </a:r>
            <a:r>
              <a:rPr lang="en-US" sz="1800" dirty="0" err="1"/>
              <a:t>sesuai</a:t>
            </a:r>
            <a:r>
              <a:rPr lang="en-US" sz="1800" dirty="0"/>
              <a:t> </a:t>
            </a:r>
            <a:r>
              <a:rPr lang="en-US" sz="1800" dirty="0" err="1"/>
              <a:t>kebutuhan</a:t>
            </a:r>
            <a:r>
              <a:rPr lang="en-US" sz="1800" dirty="0"/>
              <a:t> </a:t>
            </a:r>
            <a:r>
              <a:rPr lang="en-US" sz="1800" dirty="0" err="1"/>
              <a:t>perkuliahan</a:t>
            </a:r>
            <a:endParaRPr lang="en-US" sz="1800" dirty="0"/>
          </a:p>
          <a:p>
            <a:pPr marL="342900" indent="-342900"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</a:pPr>
            <a:r>
              <a:rPr lang="en-US" sz="1800" b="1" dirty="0">
                <a:solidFill>
                  <a:srgbClr val="C00000"/>
                </a:solidFill>
              </a:rPr>
              <a:t>TIDAK! </a:t>
            </a:r>
            <a:r>
              <a:rPr lang="en-US" sz="1800" dirty="0" err="1"/>
              <a:t>Makan</a:t>
            </a:r>
            <a:r>
              <a:rPr lang="en-US" sz="1800" dirty="0"/>
              <a:t>, </a:t>
            </a:r>
            <a:r>
              <a:rPr lang="en-US" sz="1800" dirty="0" err="1"/>
              <a:t>minum</a:t>
            </a:r>
            <a:r>
              <a:rPr lang="en-US" sz="1800" dirty="0"/>
              <a:t>, </a:t>
            </a:r>
            <a:r>
              <a:rPr lang="en-US" sz="1800" dirty="0" err="1"/>
              <a:t>merokok</a:t>
            </a:r>
            <a:r>
              <a:rPr lang="en-US" sz="1800" dirty="0"/>
              <a:t>, </a:t>
            </a:r>
            <a:r>
              <a:rPr lang="en-US" sz="1800" dirty="0" err="1"/>
              <a:t>mengganggu</a:t>
            </a:r>
            <a:r>
              <a:rPr lang="en-US" sz="1800" dirty="0"/>
              <a:t> </a:t>
            </a:r>
            <a:r>
              <a:rPr lang="en-US" sz="1800" dirty="0" err="1"/>
              <a:t>ketertiban</a:t>
            </a:r>
            <a:r>
              <a:rPr lang="en-US" sz="1800" dirty="0"/>
              <a:t>, </a:t>
            </a:r>
            <a:r>
              <a:rPr lang="en-US" sz="1800" dirty="0" err="1"/>
              <a:t>komunikasi</a:t>
            </a:r>
            <a:r>
              <a:rPr lang="en-US" sz="1800" dirty="0"/>
              <a:t> </a:t>
            </a:r>
            <a:r>
              <a:rPr lang="en-US" sz="1800" dirty="0" err="1"/>
              <a:t>telepon</a:t>
            </a:r>
            <a:r>
              <a:rPr lang="en-US" sz="1800" dirty="0"/>
              <a:t>, </a:t>
            </a:r>
            <a:r>
              <a:rPr lang="en-US" sz="1800" dirty="0" err="1"/>
              <a:t>menggunakan</a:t>
            </a:r>
            <a:r>
              <a:rPr lang="en-US" sz="1800" dirty="0"/>
              <a:t> headset, </a:t>
            </a:r>
            <a:r>
              <a:rPr lang="en-US" sz="1800" dirty="0" err="1"/>
              <a:t>dsb</a:t>
            </a:r>
            <a:endParaRPr lang="en-US" sz="1800" dirty="0"/>
          </a:p>
          <a:p>
            <a:pPr marL="342900" indent="-342900"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</a:pPr>
            <a:r>
              <a:rPr lang="en-US" sz="1800" dirty="0" err="1"/>
              <a:t>Menjaga</a:t>
            </a:r>
            <a:r>
              <a:rPr lang="en-US" sz="1800" dirty="0"/>
              <a:t> </a:t>
            </a:r>
            <a:r>
              <a:rPr lang="en-US" sz="1800" dirty="0" err="1"/>
              <a:t>Kebersihan</a:t>
            </a:r>
            <a:r>
              <a:rPr lang="en-US" sz="1800" dirty="0"/>
              <a:t> dan </a:t>
            </a:r>
            <a:r>
              <a:rPr lang="en-US" sz="1800" dirty="0" err="1"/>
              <a:t>Ketenangan</a:t>
            </a:r>
            <a:r>
              <a:rPr lang="en-US" sz="1800" dirty="0"/>
              <a:t> </a:t>
            </a:r>
            <a:r>
              <a:rPr lang="en-US" sz="1800" dirty="0" err="1"/>
              <a:t>kelas</a:t>
            </a:r>
            <a:r>
              <a:rPr lang="en-US" sz="1800" dirty="0"/>
              <a:t>.</a:t>
            </a:r>
          </a:p>
          <a:p>
            <a:pPr marL="342900" indent="-342900"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</a:pPr>
            <a:r>
              <a:rPr lang="en-US" sz="1800" dirty="0" err="1"/>
              <a:t>Nilai</a:t>
            </a:r>
            <a:r>
              <a:rPr lang="en-US" sz="1800" dirty="0"/>
              <a:t> </a:t>
            </a:r>
            <a:r>
              <a:rPr lang="en-US" sz="1800" dirty="0" err="1"/>
              <a:t>tidak</a:t>
            </a:r>
            <a:r>
              <a:rPr lang="en-US" sz="1800" dirty="0"/>
              <a:t> </a:t>
            </a:r>
            <a:r>
              <a:rPr lang="en-US" sz="1800" dirty="0" err="1"/>
              <a:t>bersifat</a:t>
            </a:r>
            <a:r>
              <a:rPr lang="en-US" sz="1800" dirty="0"/>
              <a:t> </a:t>
            </a:r>
            <a:r>
              <a:rPr lang="en-US" sz="1800" dirty="0" err="1"/>
              <a:t>transaksional</a:t>
            </a:r>
            <a:r>
              <a:rPr lang="en-US" sz="1800" dirty="0"/>
              <a:t> </a:t>
            </a:r>
            <a:r>
              <a:rPr lang="en-US" sz="1800" dirty="0" err="1"/>
              <a:t>atau</a:t>
            </a:r>
            <a:r>
              <a:rPr lang="en-US" sz="1800" dirty="0"/>
              <a:t> </a:t>
            </a:r>
            <a:r>
              <a:rPr lang="en-US" sz="1800" dirty="0" err="1"/>
              <a:t>tawar</a:t>
            </a:r>
            <a:r>
              <a:rPr lang="en-US" sz="1800" dirty="0"/>
              <a:t> </a:t>
            </a:r>
            <a:r>
              <a:rPr lang="en-US" sz="1800" dirty="0" err="1"/>
              <a:t>menawar</a:t>
            </a:r>
            <a:r>
              <a:rPr lang="en-US" sz="1800" dirty="0"/>
              <a:t>.</a:t>
            </a:r>
          </a:p>
          <a:p>
            <a:pPr marL="342900" indent="-342900"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</a:pPr>
            <a:r>
              <a:rPr lang="en-US" sz="1800" dirty="0" err="1"/>
              <a:t>Menjaga</a:t>
            </a:r>
            <a:r>
              <a:rPr lang="en-US" sz="1800" dirty="0"/>
              <a:t> </a:t>
            </a:r>
            <a:r>
              <a:rPr lang="en-US" sz="1800" dirty="0" err="1"/>
              <a:t>sopan</a:t>
            </a:r>
            <a:r>
              <a:rPr lang="en-US" sz="1800" dirty="0"/>
              <a:t> </a:t>
            </a:r>
            <a:r>
              <a:rPr lang="en-US" sz="1800" dirty="0" err="1"/>
              <a:t>santun</a:t>
            </a:r>
            <a:r>
              <a:rPr lang="en-US" sz="1800" dirty="0"/>
              <a:t> </a:t>
            </a:r>
            <a:r>
              <a:rPr lang="en-US" sz="1800" dirty="0" err="1"/>
              <a:t>dan</a:t>
            </a:r>
            <a:r>
              <a:rPr lang="en-US" sz="1800" dirty="0"/>
              <a:t> </a:t>
            </a:r>
            <a:r>
              <a:rPr lang="en-US" sz="1800" dirty="0" err="1"/>
              <a:t>etika</a:t>
            </a:r>
            <a:r>
              <a:rPr lang="en-US" sz="1800" dirty="0"/>
              <a:t> </a:t>
            </a:r>
            <a:r>
              <a:rPr lang="en-US" sz="1800" dirty="0" err="1"/>
              <a:t>kemanusiaan</a:t>
            </a:r>
            <a:r>
              <a:rPr lang="en-US" sz="1800" dirty="0"/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82463"/>
            <a:ext cx="8013576" cy="916231"/>
          </a:xfrm>
        </p:spPr>
        <p:txBody>
          <a:bodyPr>
            <a:normAutofit/>
          </a:bodyPr>
          <a:lstStyle/>
          <a:p>
            <a:r>
              <a:rPr lang="en-US" sz="2200" dirty="0"/>
              <a:t>DMH1E2 </a:t>
            </a:r>
            <a:r>
              <a:rPr lang="en-US" sz="2200" dirty="0" err="1"/>
              <a:t>Proyek</a:t>
            </a:r>
            <a:r>
              <a:rPr lang="en-US" sz="2200" dirty="0"/>
              <a:t> 1</a:t>
            </a:r>
            <a:br>
              <a:rPr lang="en-ID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d-ID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Kontrak Perkuliahan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</a:p>
        </p:txBody>
      </p:sp>
    </p:spTree>
    <p:extLst>
      <p:ext uri="{BB962C8B-B14F-4D97-AF65-F5344CB8AC3E}">
        <p14:creationId xmlns:p14="http://schemas.microsoft.com/office/powerpoint/2010/main" val="3576322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916209"/>
          </a:xfrm>
        </p:spPr>
        <p:txBody>
          <a:bodyPr>
            <a:normAutofit/>
          </a:bodyPr>
          <a:lstStyle/>
          <a:p>
            <a:r>
              <a:rPr lang="en-US" sz="2000" dirty="0"/>
              <a:t>DMH1E2 </a:t>
            </a:r>
            <a:r>
              <a:rPr lang="en-US" sz="2000" dirty="0" err="1"/>
              <a:t>Proyek</a:t>
            </a:r>
            <a:r>
              <a:rPr lang="en-US" sz="2000" dirty="0"/>
              <a:t> 1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3200" dirty="0" err="1"/>
              <a:t>Standar</a:t>
            </a:r>
            <a:r>
              <a:rPr lang="en-US" sz="3200" dirty="0"/>
              <a:t> </a:t>
            </a:r>
            <a:r>
              <a:rPr lang="en-US" sz="3200" dirty="0" err="1"/>
              <a:t>Penilaian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468"/>
            <a:ext cx="8229600" cy="4773655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err="1"/>
              <a:t>Berdasarkan</a:t>
            </a:r>
            <a:r>
              <a:rPr lang="en-US" sz="2400" dirty="0"/>
              <a:t> </a:t>
            </a:r>
            <a:r>
              <a:rPr lang="en-US" sz="2400" dirty="0" err="1"/>
              <a:t>acuan</a:t>
            </a:r>
            <a:r>
              <a:rPr lang="en-US" sz="2400" dirty="0"/>
              <a:t> </a:t>
            </a:r>
            <a:r>
              <a:rPr lang="en-US" sz="2400" dirty="0" err="1"/>
              <a:t>kompentensi</a:t>
            </a:r>
            <a:r>
              <a:rPr lang="en-US" sz="2400" dirty="0"/>
              <a:t> </a:t>
            </a:r>
            <a:r>
              <a:rPr lang="en-US" sz="2400" dirty="0" err="1"/>
              <a:t>kajian</a:t>
            </a:r>
            <a:endParaRPr lang="en-US" sz="2400" dirty="0"/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A  		:  &gt; 80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AB 	: 70 – 80 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B		: 65 – 70 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BC		: 60 – 65 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C		: 50 – 60 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D		: 40 – 50  (</a:t>
            </a:r>
            <a:r>
              <a:rPr lang="en-US" sz="1400" dirty="0" err="1"/>
              <a:t>tidak</a:t>
            </a:r>
            <a:r>
              <a:rPr lang="en-US" sz="1400" dirty="0"/>
              <a:t> lulus)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E		: &lt; 40      (</a:t>
            </a:r>
            <a:r>
              <a:rPr lang="en-US" sz="1400" dirty="0" err="1"/>
              <a:t>tidak</a:t>
            </a:r>
            <a:r>
              <a:rPr lang="en-US" sz="1400" dirty="0"/>
              <a:t> lulus)</a:t>
            </a:r>
            <a:endParaRPr lang="en-US" sz="1600" dirty="0"/>
          </a:p>
          <a:p>
            <a:endParaRPr lang="en-US" sz="2400" dirty="0"/>
          </a:p>
          <a:p>
            <a:r>
              <a:rPr lang="en-US" sz="2400" b="1" dirty="0" err="1">
                <a:solidFill>
                  <a:srgbClr val="C00000"/>
                </a:solidFill>
              </a:rPr>
              <a:t>Tugas</a:t>
            </a:r>
            <a:r>
              <a:rPr lang="en-US" sz="2400" b="1" dirty="0">
                <a:solidFill>
                  <a:srgbClr val="C00000"/>
                </a:solidFill>
              </a:rPr>
              <a:t>, &amp; </a:t>
            </a:r>
            <a:r>
              <a:rPr lang="en-US" sz="2400" b="1" dirty="0" err="1">
                <a:solidFill>
                  <a:srgbClr val="C00000"/>
                </a:solidFill>
              </a:rPr>
              <a:t>Latihan</a:t>
            </a:r>
            <a:r>
              <a:rPr lang="en-US" sz="2400" b="1" dirty="0">
                <a:solidFill>
                  <a:srgbClr val="C00000"/>
                </a:solidFill>
              </a:rPr>
              <a:t>		: 30 %</a:t>
            </a:r>
          </a:p>
          <a:p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Assessment 1 			: 20%</a:t>
            </a:r>
          </a:p>
          <a:p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Assessment 2 			: 25%</a:t>
            </a:r>
          </a:p>
          <a:p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Assessment 3 			: 25%</a:t>
            </a:r>
          </a:p>
          <a:p>
            <a:endParaRPr lang="en-US" sz="24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</a:p>
        </p:txBody>
      </p:sp>
    </p:spTree>
    <p:extLst>
      <p:ext uri="{BB962C8B-B14F-4D97-AF65-F5344CB8AC3E}">
        <p14:creationId xmlns:p14="http://schemas.microsoft.com/office/powerpoint/2010/main" val="44553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DMH1E2 </a:t>
            </a:r>
            <a:r>
              <a:rPr lang="en-US" sz="2000" dirty="0" err="1"/>
              <a:t>Proyek</a:t>
            </a:r>
            <a:r>
              <a:rPr lang="en-US" sz="2000" dirty="0"/>
              <a:t> 1</a:t>
            </a:r>
            <a:br>
              <a:rPr lang="en-US" dirty="0"/>
            </a:br>
            <a:r>
              <a:rPr lang="en-US" sz="4000" dirty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602658"/>
            <a:ext cx="7543800" cy="4699818"/>
          </a:xfrm>
        </p:spPr>
        <p:txBody>
          <a:bodyPr>
            <a:normAutofit/>
          </a:bodyPr>
          <a:lstStyle/>
          <a:p>
            <a:r>
              <a:rPr lang="en-US" dirty="0" err="1"/>
              <a:t>Capaian</a:t>
            </a:r>
            <a:r>
              <a:rPr lang="en-US" dirty="0"/>
              <a:t> </a:t>
            </a:r>
            <a:r>
              <a:rPr lang="en-US" dirty="0" err="1"/>
              <a:t>Pembelajaran</a:t>
            </a:r>
            <a:r>
              <a:rPr lang="en-US" dirty="0"/>
              <a:t>?</a:t>
            </a:r>
          </a:p>
          <a:p>
            <a:pPr lvl="1"/>
            <a:r>
              <a:rPr lang="en-US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menyusun</a:t>
            </a:r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laporan</a:t>
            </a:r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hasil</a:t>
            </a:r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dan</a:t>
            </a:r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proses </a:t>
            </a:r>
            <a:r>
              <a:rPr lang="en-US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kerja</a:t>
            </a:r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akurat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bidang</a:t>
            </a:r>
            <a:r>
              <a:rPr lang="en-US" dirty="0"/>
              <a:t> </a:t>
            </a:r>
            <a:r>
              <a:rPr lang="en-US" dirty="0" err="1"/>
              <a:t>keahlian</a:t>
            </a:r>
            <a:r>
              <a:rPr lang="en-US" dirty="0"/>
              <a:t> </a:t>
            </a:r>
            <a:r>
              <a:rPr lang="en-US" dirty="0" err="1"/>
              <a:t>terapannya</a:t>
            </a:r>
            <a:r>
              <a:rPr lang="en-US" dirty="0"/>
              <a:t> </a:t>
            </a:r>
            <a:r>
              <a:rPr lang="en-US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didasarkan</a:t>
            </a:r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pada</a:t>
            </a:r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pemikiran</a:t>
            </a:r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logis</a:t>
            </a:r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inovatif</a:t>
            </a:r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dan</a:t>
            </a:r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sahih</a:t>
            </a:r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mengkomunikasikannya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secara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efektif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pihak</a:t>
            </a:r>
            <a:r>
              <a:rPr lang="en-US" dirty="0"/>
              <a:t> lain yang </a:t>
            </a:r>
            <a:r>
              <a:rPr lang="en-US" dirty="0" err="1"/>
              <a:t>membutuhkan</a:t>
            </a:r>
            <a:endParaRPr lang="en-US" dirty="0"/>
          </a:p>
          <a:p>
            <a:r>
              <a:rPr lang="en-ID" dirty="0"/>
              <a:t>Mata </a:t>
            </a:r>
            <a:r>
              <a:rPr lang="en-ID" dirty="0" err="1"/>
              <a:t>Kuliah</a:t>
            </a:r>
            <a:r>
              <a:rPr lang="en-ID" dirty="0"/>
              <a:t> </a:t>
            </a:r>
            <a:r>
              <a:rPr lang="en-ID" dirty="0" err="1"/>
              <a:t>berkaitan</a:t>
            </a:r>
            <a:r>
              <a:rPr lang="en-ID" dirty="0"/>
              <a:t>?</a:t>
            </a:r>
          </a:p>
          <a:p>
            <a:pPr lvl="1"/>
            <a:r>
              <a:rPr lang="en-ID" dirty="0"/>
              <a:t>DIH1A4	4	IMPLEMENTASI DESAIN ANTARMUKA PENGGUNA	</a:t>
            </a:r>
          </a:p>
          <a:p>
            <a:pPr lvl="1"/>
            <a:r>
              <a:rPr lang="en-ID" dirty="0"/>
              <a:t>DMH1D3	3	PROSES BISNIS	</a:t>
            </a:r>
          </a:p>
          <a:p>
            <a:pPr lvl="1"/>
            <a:r>
              <a:rPr lang="en-ID" dirty="0"/>
              <a:t>DMH1E2	2	PROYEK I	</a:t>
            </a:r>
          </a:p>
          <a:p>
            <a:pPr lvl="1"/>
            <a:r>
              <a:rPr lang="en-ID" dirty="0"/>
              <a:t>DMH1K3	3	PERANCANGAN BASIS DATA	</a:t>
            </a:r>
          </a:p>
          <a:p>
            <a:pPr marL="240030" lvl="1" indent="0">
              <a:buNone/>
            </a:pPr>
            <a:r>
              <a:rPr lang="en-ID" dirty="0"/>
              <a:t>	</a:t>
            </a:r>
          </a:p>
          <a:p>
            <a:r>
              <a:rPr lang="en-ID" b="1" dirty="0">
                <a:solidFill>
                  <a:schemeClr val="accent1"/>
                </a:solidFill>
              </a:rPr>
              <a:t>Model </a:t>
            </a:r>
            <a:r>
              <a:rPr lang="en-ID" b="1" dirty="0" err="1">
                <a:solidFill>
                  <a:schemeClr val="accent1"/>
                </a:solidFill>
              </a:rPr>
              <a:t>Kuliah</a:t>
            </a:r>
            <a:r>
              <a:rPr lang="en-ID" b="1" dirty="0">
                <a:solidFill>
                  <a:schemeClr val="accent1"/>
                </a:solidFill>
              </a:rPr>
              <a:t> : </a:t>
            </a:r>
            <a:r>
              <a:rPr lang="en-ID" b="1" dirty="0" err="1">
                <a:solidFill>
                  <a:schemeClr val="accent1"/>
                </a:solidFill>
              </a:rPr>
              <a:t>Teori</a:t>
            </a:r>
            <a:r>
              <a:rPr lang="en-ID" b="1" dirty="0">
                <a:solidFill>
                  <a:schemeClr val="accent1"/>
                </a:solidFill>
              </a:rPr>
              <a:t>, </a:t>
            </a:r>
            <a:r>
              <a:rPr lang="en-ID" b="1" dirty="0" err="1">
                <a:solidFill>
                  <a:schemeClr val="accent1"/>
                </a:solidFill>
              </a:rPr>
              <a:t>Dikusi</a:t>
            </a:r>
            <a:r>
              <a:rPr lang="en-ID" b="1" dirty="0">
                <a:solidFill>
                  <a:schemeClr val="accent1"/>
                </a:solidFill>
              </a:rPr>
              <a:t>, </a:t>
            </a:r>
            <a:r>
              <a:rPr lang="en-ID" b="1" dirty="0" err="1">
                <a:solidFill>
                  <a:schemeClr val="accent1"/>
                </a:solidFill>
              </a:rPr>
              <a:t>dan</a:t>
            </a:r>
            <a:r>
              <a:rPr lang="en-ID" b="1" dirty="0">
                <a:solidFill>
                  <a:schemeClr val="accent1"/>
                </a:solidFill>
              </a:rPr>
              <a:t> </a:t>
            </a:r>
            <a:r>
              <a:rPr lang="en-ID" b="1" dirty="0" err="1">
                <a:solidFill>
                  <a:schemeClr val="accent1"/>
                </a:solidFill>
              </a:rPr>
              <a:t>Praktek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</a:p>
        </p:txBody>
      </p:sp>
    </p:spTree>
    <p:extLst>
      <p:ext uri="{BB962C8B-B14F-4D97-AF65-F5344CB8AC3E}">
        <p14:creationId xmlns:p14="http://schemas.microsoft.com/office/powerpoint/2010/main" val="234996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DMH1E2 </a:t>
            </a:r>
            <a:r>
              <a:rPr lang="en-US" sz="2200" dirty="0" err="1"/>
              <a:t>Proyek</a:t>
            </a:r>
            <a:r>
              <a:rPr lang="en-US" sz="2200" dirty="0"/>
              <a:t> 1</a:t>
            </a:r>
            <a:br>
              <a:rPr lang="en-US" dirty="0"/>
            </a:br>
            <a:r>
              <a:rPr lang="en-US" sz="4000" dirty="0" err="1"/>
              <a:t>Referensi</a:t>
            </a:r>
            <a:r>
              <a:rPr lang="en-US" sz="4000" dirty="0"/>
              <a:t> </a:t>
            </a:r>
            <a:r>
              <a:rPr lang="en-US" sz="4000" dirty="0" err="1"/>
              <a:t>keilmuan</a:t>
            </a:r>
            <a:r>
              <a:rPr lang="en-US" sz="4000" dirty="0"/>
              <a:t>?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D" dirty="0">
                <a:solidFill>
                  <a:schemeClr val="accent3"/>
                </a:solidFill>
              </a:rPr>
              <a:t>A Guide to the Project Management Body of Knowledge: PMBOK(R) Guide 5th Edition.  2013: Project Management </a:t>
            </a:r>
            <a:r>
              <a:rPr lang="en-ID" dirty="0" err="1">
                <a:solidFill>
                  <a:schemeClr val="accent3"/>
                </a:solidFill>
              </a:rPr>
              <a:t>Institut</a:t>
            </a:r>
            <a:r>
              <a:rPr lang="en-ID" dirty="0">
                <a:solidFill>
                  <a:schemeClr val="accent3"/>
                </a:solidFill>
              </a:rPr>
              <a:t>. ISBN-13: 978-1935589679</a:t>
            </a:r>
          </a:p>
          <a:p>
            <a:r>
              <a:rPr lang="en-ID" dirty="0"/>
              <a:t>Charles </a:t>
            </a:r>
            <a:r>
              <a:rPr lang="en-ID" dirty="0" err="1"/>
              <a:t>Duhigg</a:t>
            </a:r>
            <a:r>
              <a:rPr lang="en-ID" dirty="0"/>
              <a:t>. The Power of Habit: Why We Do What We Do in Life and Business. 2014 : Random House Trade Paperbacks. ISBN-13: 978-0812981605</a:t>
            </a:r>
          </a:p>
          <a:p>
            <a:r>
              <a:rPr lang="en-ID" dirty="0">
                <a:solidFill>
                  <a:schemeClr val="accent3"/>
                </a:solidFill>
              </a:rPr>
              <a:t>Dave Garrett. Project Pain Reliever: A Just-In-Time Handbook for Anyone Managing Projects. 2011:  J. Ross Publishing. ISBN-13: 978-1604270396</a:t>
            </a:r>
          </a:p>
          <a:p>
            <a:r>
              <a:rPr lang="en-ID" dirty="0"/>
              <a:t>Terri L </a:t>
            </a:r>
            <a:r>
              <a:rPr lang="en-ID" dirty="0" err="1"/>
              <a:t>Griffith.The</a:t>
            </a:r>
            <a:r>
              <a:rPr lang="en-ID" dirty="0"/>
              <a:t> Plugged-In Manager: Get in Tune with Your People, Technology, and Organization to Thrive. 2011: </a:t>
            </a:r>
            <a:r>
              <a:rPr lang="en-ID" dirty="0" err="1"/>
              <a:t>Jossey</a:t>
            </a:r>
            <a:r>
              <a:rPr lang="en-ID" dirty="0"/>
              <a:t>-Bass. ISBN-13: 978-0470903551</a:t>
            </a:r>
          </a:p>
          <a:p>
            <a:r>
              <a:rPr lang="en-ID" dirty="0"/>
              <a:t>Scott </a:t>
            </a:r>
            <a:r>
              <a:rPr lang="en-ID" dirty="0" err="1"/>
              <a:t>Berkun</a:t>
            </a:r>
            <a:r>
              <a:rPr lang="en-ID" dirty="0"/>
              <a:t>. Making Things Happen: Mastering Project Management (Theory in Practice). 2008: O'Reilly Media</a:t>
            </a:r>
          </a:p>
          <a:p>
            <a:r>
              <a:rPr lang="en-ID" dirty="0" err="1"/>
              <a:t>Dr.</a:t>
            </a:r>
            <a:r>
              <a:rPr lang="en-ID" dirty="0"/>
              <a:t> Richard Hall Thayer. Software Requirements Engineering, 2nd Edition. 1997: Wiley-IEEE Computer Society. ISBN-13: 978-0818677380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</a:p>
        </p:txBody>
      </p:sp>
    </p:spTree>
    <p:extLst>
      <p:ext uri="{BB962C8B-B14F-4D97-AF65-F5344CB8AC3E}">
        <p14:creationId xmlns:p14="http://schemas.microsoft.com/office/powerpoint/2010/main" val="39338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DMH1E2 </a:t>
            </a:r>
            <a:r>
              <a:rPr lang="en-US" sz="2400" dirty="0" err="1"/>
              <a:t>Proyek</a:t>
            </a:r>
            <a:r>
              <a:rPr lang="en-US" sz="2400" dirty="0"/>
              <a:t> 1</a:t>
            </a:r>
            <a:br>
              <a:rPr lang="en-ID" dirty="0"/>
            </a:br>
            <a:r>
              <a:rPr lang="en-ID" sz="3200" dirty="0"/>
              <a:t>Time Line </a:t>
            </a:r>
            <a:r>
              <a:rPr lang="en-ID" sz="3200" dirty="0" err="1"/>
              <a:t>Perkuliahan</a:t>
            </a:r>
            <a:r>
              <a:rPr lang="en-ID" sz="3200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414915"/>
            <a:ext cx="7543800" cy="4979536"/>
          </a:xfrm>
        </p:spPr>
        <p:txBody>
          <a:bodyPr>
            <a:normAutofit/>
          </a:bodyPr>
          <a:lstStyle/>
          <a:p>
            <a:r>
              <a:rPr lang="en-ID" dirty="0"/>
              <a:t>Goal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setiap</a:t>
            </a:r>
            <a:r>
              <a:rPr lang="en-ID" dirty="0"/>
              <a:t> </a:t>
            </a:r>
            <a:r>
              <a:rPr lang="en-ID" dirty="0" err="1"/>
              <a:t>Kajian</a:t>
            </a:r>
            <a:r>
              <a:rPr lang="en-ID" dirty="0"/>
              <a:t> </a:t>
            </a:r>
            <a:r>
              <a:rPr lang="en-ID" dirty="0" err="1"/>
              <a:t>Proyek</a:t>
            </a:r>
            <a:r>
              <a:rPr lang="en-ID" dirty="0"/>
              <a:t> I,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Assessement</a:t>
            </a:r>
            <a:r>
              <a:rPr lang="en-ID" dirty="0"/>
              <a:t>!</a:t>
            </a:r>
          </a:p>
          <a:p>
            <a:pPr lvl="1"/>
            <a:r>
              <a:rPr lang="en-ID" dirty="0" err="1"/>
              <a:t>Standar</a:t>
            </a:r>
            <a:r>
              <a:rPr lang="en-ID" dirty="0"/>
              <a:t> </a:t>
            </a:r>
            <a:r>
              <a:rPr lang="en-ID" dirty="0" err="1"/>
              <a:t>Lomba</a:t>
            </a:r>
            <a:r>
              <a:rPr lang="en-ID" dirty="0"/>
              <a:t> </a:t>
            </a:r>
            <a:r>
              <a:rPr lang="en-ID" dirty="0" err="1"/>
              <a:t>Nasional</a:t>
            </a:r>
            <a:endParaRPr lang="en-ID" dirty="0"/>
          </a:p>
          <a:p>
            <a:endParaRPr lang="en-ID" dirty="0"/>
          </a:p>
          <a:p>
            <a:endParaRPr lang="en-ID" dirty="0"/>
          </a:p>
          <a:p>
            <a:endParaRPr lang="en-ID" dirty="0"/>
          </a:p>
          <a:p>
            <a:endParaRPr lang="en-ID" dirty="0"/>
          </a:p>
          <a:p>
            <a:endParaRPr lang="en-ID" dirty="0"/>
          </a:p>
          <a:p>
            <a:endParaRPr lang="en-ID" dirty="0"/>
          </a:p>
          <a:p>
            <a:endParaRPr lang="en-ID" dirty="0"/>
          </a:p>
          <a:p>
            <a:endParaRPr lang="en-ID" dirty="0"/>
          </a:p>
          <a:p>
            <a:r>
              <a:rPr lang="en-ID" dirty="0" err="1"/>
              <a:t>Disesuaikan</a:t>
            </a:r>
            <a:r>
              <a:rPr lang="en-ID" dirty="0"/>
              <a:t> </a:t>
            </a:r>
            <a:r>
              <a:rPr lang="en-ID" dirty="0" err="1"/>
              <a:t>juga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TUBES 4 Mata </a:t>
            </a:r>
            <a:r>
              <a:rPr lang="en-ID" dirty="0" err="1"/>
              <a:t>Kuliah</a:t>
            </a:r>
            <a:r>
              <a:rPr lang="en-ID" dirty="0"/>
              <a:t> lain </a:t>
            </a:r>
            <a:r>
              <a:rPr lang="en-ID" dirty="0" err="1"/>
              <a:t>pada</a:t>
            </a:r>
            <a:r>
              <a:rPr lang="en-ID" dirty="0"/>
              <a:t> Semester </a:t>
            </a:r>
            <a:r>
              <a:rPr lang="en-ID" dirty="0" err="1"/>
              <a:t>ini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864" y="1898824"/>
            <a:ext cx="4331368" cy="407044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85629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/>
              <a:t>Kemampuan</a:t>
            </a:r>
            <a:r>
              <a:rPr lang="en-ID" dirty="0"/>
              <a:t> yang </a:t>
            </a:r>
            <a:r>
              <a:rPr lang="en-ID" dirty="0" err="1"/>
              <a:t>diharapkan</a:t>
            </a:r>
            <a:r>
              <a:rPr lang="en-ID" dirty="0"/>
              <a:t> </a:t>
            </a:r>
            <a:r>
              <a:rPr lang="en-ID" dirty="0" err="1"/>
              <a:t>setelah</a:t>
            </a:r>
            <a:r>
              <a:rPr lang="en-ID" dirty="0"/>
              <a:t> </a:t>
            </a:r>
            <a:r>
              <a:rPr lang="en-ID" dirty="0" err="1"/>
              <a:t>kuliah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?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0229146"/>
              </p:ext>
            </p:extLst>
          </p:nvPr>
        </p:nvGraphicFramePr>
        <p:xfrm>
          <a:off x="800100" y="1714499"/>
          <a:ext cx="7543800" cy="4859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DMH1E2 - Proyek 1 | Manajemen Informatika | Telkom University</a:t>
            </a:r>
          </a:p>
        </p:txBody>
      </p:sp>
    </p:spTree>
    <p:extLst>
      <p:ext uri="{BB962C8B-B14F-4D97-AF65-F5344CB8AC3E}">
        <p14:creationId xmlns:p14="http://schemas.microsoft.com/office/powerpoint/2010/main" val="18612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cience Project 16x9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060.potx" id="{B0D06C54-B873-49D2-AD73-EE9BB8599BFF}" vid="{334807F6-B3E0-4323-AC38-BDC7A606DAA1}"/>
    </a:ext>
  </a:extLst>
</a:theme>
</file>

<file path=ppt/theme/theme2.xml><?xml version="1.0" encoding="utf-8"?>
<a:theme xmlns:a="http://schemas.openxmlformats.org/drawingml/2006/main" name="Office Theme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Science project presentation (widescreen)</Template>
  <TotalTime>1274</TotalTime>
  <Words>2266</Words>
  <Application>Microsoft Office PowerPoint</Application>
  <PresentationFormat>On-screen Show (4:3)</PresentationFormat>
  <Paragraphs>287</Paragraphs>
  <Slides>34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Century Gothic</vt:lpstr>
      <vt:lpstr>Wingdings</vt:lpstr>
      <vt:lpstr>Science Project 16x9</vt:lpstr>
      <vt:lpstr>PowerPoint Presentation</vt:lpstr>
      <vt:lpstr>DMH1E2 - Proyek I Overview Proyek 1 (2018)</vt:lpstr>
      <vt:lpstr>Profile Dosen (TFN) - 15850031</vt:lpstr>
      <vt:lpstr>DMH1E2 Proyek 1 Kontrak Perkuliahan</vt:lpstr>
      <vt:lpstr>DMH1E2 Proyek 1 Standar Penilaian</vt:lpstr>
      <vt:lpstr>DMH1E2 Proyek 1 Overview</vt:lpstr>
      <vt:lpstr>DMH1E2 Proyek 1 Referensi keilmuan?</vt:lpstr>
      <vt:lpstr>DMH1E2 Proyek 1 Time Line Perkuliahan?</vt:lpstr>
      <vt:lpstr>Kemampuan yang diharapkan setelah kuliah ini?</vt:lpstr>
      <vt:lpstr>Apa Harapan Anda dari Kuliah ini?</vt:lpstr>
      <vt:lpstr>Ilustrasi lainnya silahkan lihat video ini</vt:lpstr>
      <vt:lpstr>Untuk SIAPA manusia ini hidup?</vt:lpstr>
      <vt:lpstr>Hidup di Dunia adalah Proyek?</vt:lpstr>
      <vt:lpstr>Ilutrasi: Silahkan buat list perencanaan hidup Anda dalam 1 hari ini, Apa saja yg akan Anda kerjakan?</vt:lpstr>
      <vt:lpstr>5 Major Project Management Processes? (PMBOK)</vt:lpstr>
      <vt:lpstr>DMH1E2 Proyek 1 Overview – kenapa ada kuliah ini?</vt:lpstr>
      <vt:lpstr>DMH1E2 Proyek 1 Overview – kenapa ada kuliah ini?</vt:lpstr>
      <vt:lpstr>DMH1E2 Proyek 1 Overview – kenapa ada kuliah ini?</vt:lpstr>
      <vt:lpstr>Mainan dirumah?</vt:lpstr>
      <vt:lpstr>Diskusi</vt:lpstr>
      <vt:lpstr>DMH1E2 - Proyek I Overview Proyek 1 (2018)</vt:lpstr>
      <vt:lpstr>Mana lebih dulu “Chicken” atau “Egg” ??</vt:lpstr>
      <vt:lpstr>Manusia bukan Hewan?</vt:lpstr>
      <vt:lpstr>Jadi Proyek Apa yang akan kita buat?</vt:lpstr>
      <vt:lpstr>DMH1E2 Proyek 1 Overview – Tugas Pekan #1</vt:lpstr>
      <vt:lpstr>Kemungkinan IDE Proyek yg bisa Anda Ambil??</vt:lpstr>
      <vt:lpstr>Diskusi tentang IDE Proyek I</vt:lpstr>
      <vt:lpstr>Diskusi Proyek 1 ?</vt:lpstr>
      <vt:lpstr>Goal Proyek 1  PROPOSAL Lomba Gemastik 2018</vt:lpstr>
      <vt:lpstr>Gemastik 10 e-Goverment</vt:lpstr>
      <vt:lpstr>Gemastik 10 Pengembangan Perangkat Lunak</vt:lpstr>
      <vt:lpstr>Gemastik 10 Design User Experience</vt:lpstr>
      <vt:lpstr>Diskusi Proyek 1</vt:lpstr>
      <vt:lpstr>Quote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Project Title</dc:title>
  <dc:creator>Microsoft</dc:creator>
  <cp:lastModifiedBy>HERU NUGROHO</cp:lastModifiedBy>
  <cp:revision>61</cp:revision>
  <dcterms:created xsi:type="dcterms:W3CDTF">2017-01-16T03:36:36Z</dcterms:created>
  <dcterms:modified xsi:type="dcterms:W3CDTF">2018-01-22T07:33:10Z</dcterms:modified>
</cp:coreProperties>
</file>