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58" r:id="rId6"/>
    <p:sldId id="261" r:id="rId7"/>
    <p:sldId id="277" r:id="rId8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4A7F-39D6-47FE-8415-701628A70B82}" type="datetimeFigureOut">
              <a:rPr lang="id-ID" smtClean="0"/>
              <a:t>20/08/2017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5B110-FB2B-4A29-828A-E3E79B532E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006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0445" y="1825012"/>
            <a:ext cx="6468534" cy="1859637"/>
          </a:xfrm>
        </p:spPr>
        <p:txBody>
          <a:bodyPr anchor="b"/>
          <a:lstStyle>
            <a:lvl1pPr algn="r">
              <a:defRPr sz="6299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2355" y="3781307"/>
            <a:ext cx="5621867" cy="1041937"/>
          </a:xfrm>
        </p:spPr>
        <p:txBody>
          <a:bodyPr/>
          <a:lstStyle>
            <a:lvl1pPr marL="0" indent="0" algn="r">
              <a:buNone/>
              <a:defRPr sz="2520">
                <a:solidFill>
                  <a:schemeClr val="bg1"/>
                </a:solidFill>
              </a:defRPr>
            </a:lvl1pPr>
            <a:lvl2pPr marL="479956" indent="0" algn="ctr">
              <a:buNone/>
              <a:defRPr sz="2100"/>
            </a:lvl2pPr>
            <a:lvl3pPr marL="959911" indent="0" algn="ctr">
              <a:buNone/>
              <a:defRPr sz="1890"/>
            </a:lvl3pPr>
            <a:lvl4pPr marL="1439867" indent="0" algn="ctr">
              <a:buNone/>
              <a:defRPr sz="1680"/>
            </a:lvl4pPr>
            <a:lvl5pPr marL="1919822" indent="0" algn="ctr">
              <a:buNone/>
              <a:defRPr sz="1680"/>
            </a:lvl5pPr>
            <a:lvl6pPr marL="2399778" indent="0" algn="ctr">
              <a:buNone/>
              <a:defRPr sz="1680"/>
            </a:lvl6pPr>
            <a:lvl7pPr marL="2879733" indent="0" algn="ctr">
              <a:buNone/>
              <a:defRPr sz="1680"/>
            </a:lvl7pPr>
            <a:lvl8pPr marL="3359688" indent="0" algn="ctr">
              <a:buNone/>
              <a:defRPr sz="1680"/>
            </a:lvl8pPr>
            <a:lvl9pPr marL="3839642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1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4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4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2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1"/>
            <a:ext cx="10515600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5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1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86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2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77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73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6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64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0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9"/>
            <a:ext cx="10515600" cy="13915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2"/>
            <a:ext cx="515778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49"/>
            <a:ext cx="5157787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56" indent="0">
              <a:buNone/>
              <a:defRPr sz="2100" b="1"/>
            </a:lvl2pPr>
            <a:lvl3pPr marL="959911" indent="0">
              <a:buNone/>
              <a:defRPr sz="1890" b="1"/>
            </a:lvl3pPr>
            <a:lvl4pPr marL="1439867" indent="0">
              <a:buNone/>
              <a:defRPr sz="1680" b="1"/>
            </a:lvl4pPr>
            <a:lvl5pPr marL="1919822" indent="0">
              <a:buNone/>
              <a:defRPr sz="1680" b="1"/>
            </a:lvl5pPr>
            <a:lvl6pPr marL="2399778" indent="0">
              <a:buNone/>
              <a:defRPr sz="1680" b="1"/>
            </a:lvl6pPr>
            <a:lvl7pPr marL="2879733" indent="0">
              <a:buNone/>
              <a:defRPr sz="1680" b="1"/>
            </a:lvl7pPr>
            <a:lvl8pPr marL="3359688" indent="0">
              <a:buNone/>
              <a:defRPr sz="1680" b="1"/>
            </a:lvl8pPr>
            <a:lvl9pPr marL="3839642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0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1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70"/>
            <a:ext cx="617220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70"/>
            <a:ext cx="617220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56" indent="0">
              <a:buNone/>
              <a:defRPr sz="2939"/>
            </a:lvl2pPr>
            <a:lvl3pPr marL="959911" indent="0">
              <a:buNone/>
              <a:defRPr sz="2520"/>
            </a:lvl3pPr>
            <a:lvl4pPr marL="1439867" indent="0">
              <a:buNone/>
              <a:defRPr sz="2100"/>
            </a:lvl4pPr>
            <a:lvl5pPr marL="1919822" indent="0">
              <a:buNone/>
              <a:defRPr sz="2100"/>
            </a:lvl5pPr>
            <a:lvl6pPr marL="2399778" indent="0">
              <a:buNone/>
              <a:defRPr sz="2100"/>
            </a:lvl6pPr>
            <a:lvl7pPr marL="2879733" indent="0">
              <a:buNone/>
              <a:defRPr sz="2100"/>
            </a:lvl7pPr>
            <a:lvl8pPr marL="3359688" indent="0">
              <a:buNone/>
              <a:defRPr sz="2100"/>
            </a:lvl8pPr>
            <a:lvl9pPr marL="3839642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5"/>
            <a:ext cx="3932237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56" indent="0">
              <a:buNone/>
              <a:defRPr sz="1470"/>
            </a:lvl2pPr>
            <a:lvl3pPr marL="959911" indent="0">
              <a:buNone/>
              <a:defRPr sz="1260"/>
            </a:lvl3pPr>
            <a:lvl4pPr marL="1439867" indent="0">
              <a:buNone/>
              <a:defRPr sz="1050"/>
            </a:lvl4pPr>
            <a:lvl5pPr marL="1919822" indent="0">
              <a:buNone/>
              <a:defRPr sz="1050"/>
            </a:lvl5pPr>
            <a:lvl6pPr marL="2399778" indent="0">
              <a:buNone/>
              <a:defRPr sz="1050"/>
            </a:lvl6pPr>
            <a:lvl7pPr marL="2879733" indent="0">
              <a:buNone/>
              <a:defRPr sz="1050"/>
            </a:lvl7pPr>
            <a:lvl8pPr marL="3359688" indent="0">
              <a:buNone/>
              <a:defRPr sz="1050"/>
            </a:lvl8pPr>
            <a:lvl9pPr marL="383964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7778" y="201462"/>
            <a:ext cx="9584266" cy="876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111" y="1185073"/>
            <a:ext cx="11446933" cy="5299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111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8378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3248" y="6672697"/>
            <a:ext cx="801511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59911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78" indent="-239978" algn="l" defTabSz="959911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33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889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44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0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755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1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666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620" indent="-239978" algn="l" defTabSz="959911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56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11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867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2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77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733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688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642" algn="l" defTabSz="959911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wa1wikusn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9022" y="2071688"/>
            <a:ext cx="7558086" cy="1612961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METODE PENELITIAN</a:t>
            </a:r>
            <a:endParaRPr lang="id-ID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Aturan dan Kontrak Perkuliahan</a:t>
            </a:r>
            <a:endParaRPr lang="id-ID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7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Biodata Dosen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854075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id-ID" dirty="0" smtClean="0"/>
              <a:t>Nama		:	WAWA WIKUSNA</a:t>
            </a:r>
          </a:p>
          <a:p>
            <a:pPr defTabSz="854075">
              <a:buFont typeface="Wingdings" panose="05000000000000000000" pitchFamily="2" charset="2"/>
              <a:buChar char="q"/>
            </a:pPr>
            <a:r>
              <a:rPr lang="id-ID" dirty="0" smtClean="0"/>
              <a:t>Contact		</a:t>
            </a:r>
          </a:p>
          <a:p>
            <a:pPr lvl="1" defTabSz="854075"/>
            <a:r>
              <a:rPr lang="id-ID" dirty="0" smtClean="0"/>
              <a:t>Hp		:	081320604160</a:t>
            </a:r>
          </a:p>
          <a:p>
            <a:pPr lvl="1" defTabSz="854075"/>
            <a:r>
              <a:rPr lang="id-ID" dirty="0" smtClean="0"/>
              <a:t>Email		: 	</a:t>
            </a:r>
            <a:r>
              <a:rPr lang="id-ID" dirty="0" smtClean="0">
                <a:hlinkClick r:id="rId2"/>
              </a:rPr>
              <a:t>wawa1wikusna@gmail.com</a:t>
            </a:r>
            <a:endParaRPr lang="id-ID" dirty="0" smtClean="0"/>
          </a:p>
          <a:p>
            <a:pPr defTabSz="854075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46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KONTRAK PERKULIAHAN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 smtClean="0"/>
              <a:t>Tata Tertib Kelas</a:t>
            </a:r>
          </a:p>
          <a:p>
            <a:pPr lvl="1"/>
            <a:r>
              <a:rPr lang="id-ID" dirty="0" smtClean="0"/>
              <a:t>Toleransi </a:t>
            </a:r>
            <a:r>
              <a:rPr lang="id-ID"/>
              <a:t>keterlambatan </a:t>
            </a:r>
            <a:r>
              <a:rPr lang="id-ID" smtClean="0"/>
              <a:t>15 </a:t>
            </a:r>
            <a:r>
              <a:rPr lang="id-ID" dirty="0" smtClean="0"/>
              <a:t>Menit</a:t>
            </a:r>
          </a:p>
          <a:p>
            <a:pPr lvl="1"/>
            <a:r>
              <a:rPr lang="id-ID" dirty="0" smtClean="0"/>
              <a:t>Mahasiswa wajib input presensi dengan menggunakan RFID</a:t>
            </a:r>
            <a:endParaRPr lang="id-ID" dirty="0"/>
          </a:p>
          <a:p>
            <a:pPr lvl="1"/>
            <a:r>
              <a:rPr lang="id-ID" dirty="0"/>
              <a:t>HP dalam </a:t>
            </a:r>
            <a:r>
              <a:rPr lang="id-ID" dirty="0" smtClean="0"/>
              <a:t>off/Silent/Mute/Vibrate</a:t>
            </a:r>
          </a:p>
          <a:p>
            <a:pPr lvl="1"/>
            <a:r>
              <a:rPr lang="id-ID" dirty="0" smtClean="0"/>
              <a:t>Tugas </a:t>
            </a:r>
            <a:r>
              <a:rPr lang="id-ID" dirty="0"/>
              <a:t>dikumpulkan </a:t>
            </a:r>
            <a:r>
              <a:rPr lang="id-ID" dirty="0" smtClean="0"/>
              <a:t>harus tepat </a:t>
            </a:r>
            <a:r>
              <a:rPr lang="id-ID" dirty="0"/>
              <a:t>waktu</a:t>
            </a:r>
            <a:r>
              <a:rPr lang="id-ID" dirty="0" smtClean="0"/>
              <a:t>.</a:t>
            </a:r>
            <a:endParaRPr lang="id-ID" dirty="0"/>
          </a:p>
          <a:p>
            <a:pPr lvl="1"/>
            <a:r>
              <a:rPr lang="id-ID" dirty="0"/>
              <a:t>Tugas </a:t>
            </a:r>
            <a:r>
              <a:rPr lang="id-ID" dirty="0" smtClean="0"/>
              <a:t>hasil plagiarisme, maka dinilai nol (0).</a:t>
            </a:r>
          </a:p>
          <a:p>
            <a:pPr lvl="1"/>
            <a:r>
              <a:rPr lang="id-ID" dirty="0" smtClean="0"/>
              <a:t>Wajib menjaga kebersihan dan ketenangan kelas dan dilarang makan, minum, merokok, menggunakan headset, dsb.</a:t>
            </a:r>
            <a:endParaRPr lang="id-ID" dirty="0"/>
          </a:p>
          <a:p>
            <a:pPr lvl="1"/>
            <a:r>
              <a:rPr lang="id-ID" dirty="0"/>
              <a:t>Berlaku peraturan akademik Tel-U </a:t>
            </a:r>
            <a:r>
              <a:rPr lang="id-ID" dirty="0" smtClean="0"/>
              <a:t>(seperti : seragam</a:t>
            </a:r>
            <a:r>
              <a:rPr lang="id-ID" dirty="0"/>
              <a:t>, dll)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KONTRAK PERKULIAHAN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 smtClean="0"/>
              <a:t>Aturan Assessment :</a:t>
            </a:r>
          </a:p>
          <a:p>
            <a:pPr lvl="1"/>
            <a:r>
              <a:rPr lang="id-ID" dirty="0" smtClean="0"/>
              <a:t>Mahasiswa terdaftar sebagai peserta kelas</a:t>
            </a:r>
            <a:endParaRPr lang="id-ID" dirty="0"/>
          </a:p>
          <a:p>
            <a:pPr lvl="1"/>
            <a:r>
              <a:rPr lang="id-ID" dirty="0" smtClean="0"/>
              <a:t>Kehadiran minimum </a:t>
            </a:r>
            <a:r>
              <a:rPr lang="en-US" dirty="0" smtClean="0"/>
              <a:t>75</a:t>
            </a:r>
            <a:r>
              <a:rPr lang="id-ID" dirty="0" smtClean="0"/>
              <a:t>%</a:t>
            </a:r>
            <a:endParaRPr lang="id-ID" dirty="0" smtClean="0"/>
          </a:p>
          <a:p>
            <a:pPr lvl="1"/>
            <a:r>
              <a:rPr lang="id-ID" dirty="0" smtClean="0"/>
              <a:t>Mahasiswa wajib mengikuti assessment sesuai dengan jadwal yang ditentukan dosen pembina</a:t>
            </a:r>
            <a:endParaRPr lang="id-ID" dirty="0"/>
          </a:p>
          <a:p>
            <a:pPr lvl="1"/>
            <a:r>
              <a:rPr lang="id-ID" dirty="0" smtClean="0"/>
              <a:t>Tidak ada </a:t>
            </a:r>
            <a:r>
              <a:rPr lang="id-ID" dirty="0"/>
              <a:t>assessment </a:t>
            </a:r>
            <a:r>
              <a:rPr lang="id-ID" dirty="0" smtClean="0"/>
              <a:t>susulan, kecuali bagi mahasiswa yang sakit dan menunjukkan surat keterangan dari dokter</a:t>
            </a:r>
            <a:endParaRPr lang="id-ID" dirty="0"/>
          </a:p>
          <a:p>
            <a:pPr lvl="1"/>
            <a:endParaRPr lang="id-ID" dirty="0" smtClean="0"/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 smtClean="0"/>
              <a:t>Aturan </a:t>
            </a:r>
            <a:r>
              <a:rPr lang="en-US" b="1" dirty="0" smtClean="0"/>
              <a:t>Treatment</a:t>
            </a:r>
            <a:endParaRPr lang="id-ID" b="1" dirty="0" smtClean="0"/>
          </a:p>
          <a:p>
            <a:pPr lvl="1"/>
            <a:r>
              <a:rPr lang="id-ID" dirty="0"/>
              <a:t>Dilakukan </a:t>
            </a:r>
            <a:r>
              <a:rPr lang="en-US" dirty="0" smtClean="0"/>
              <a:t>min 2</a:t>
            </a:r>
            <a:r>
              <a:rPr lang="id-ID" dirty="0" smtClean="0"/>
              <a:t>x </a:t>
            </a:r>
            <a:r>
              <a:rPr lang="en-US" dirty="0" err="1" smtClean="0"/>
              <a:t>pasca</a:t>
            </a:r>
            <a:r>
              <a:rPr lang="en-US" dirty="0" smtClean="0"/>
              <a:t> Assessment 1 </a:t>
            </a:r>
            <a:r>
              <a:rPr lang="en-US" dirty="0" err="1" smtClean="0"/>
              <a:t>dan</a:t>
            </a:r>
            <a:r>
              <a:rPr lang="en-US" dirty="0" smtClean="0"/>
              <a:t> Assessment 2 </a:t>
            </a:r>
            <a:r>
              <a:rPr lang="id-ID" dirty="0" smtClean="0"/>
              <a:t>bagi </a:t>
            </a:r>
            <a:r>
              <a:rPr lang="id-ID" dirty="0" smtClean="0"/>
              <a:t>mahasiswa dengan kehadiran min </a:t>
            </a:r>
            <a:r>
              <a:rPr lang="en-US" dirty="0" smtClean="0"/>
              <a:t>75</a:t>
            </a:r>
            <a:r>
              <a:rPr lang="id-ID" dirty="0" smtClean="0"/>
              <a:t>%</a:t>
            </a:r>
            <a:endParaRPr lang="id-ID" dirty="0"/>
          </a:p>
          <a:p>
            <a:pPr lvl="1"/>
            <a:r>
              <a:rPr lang="en-US" dirty="0" smtClean="0"/>
              <a:t>Treatment </a:t>
            </a:r>
            <a:r>
              <a:rPr lang="id-ID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60</a:t>
            </a:r>
            <a:endParaRPr lang="id-ID" dirty="0"/>
          </a:p>
          <a:p>
            <a:pPr lvl="1"/>
            <a:r>
              <a:rPr lang="id-ID" dirty="0"/>
              <a:t>Mahasiswa sudah pernah mengikuti Assessment sesuai jadwal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663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 smtClean="0"/>
              <a:t>Komponen dan Bobot Penilian</a:t>
            </a:r>
          </a:p>
          <a:p>
            <a:pPr lvl="1"/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id-ID" dirty="0" smtClean="0"/>
              <a:t>			2</a:t>
            </a:r>
            <a:r>
              <a:rPr lang="en-US" dirty="0" smtClean="0"/>
              <a:t>0</a:t>
            </a:r>
            <a:r>
              <a:rPr lang="en-US" dirty="0"/>
              <a:t>%	</a:t>
            </a:r>
          </a:p>
          <a:p>
            <a:pPr lvl="1"/>
            <a:r>
              <a:rPr lang="en-US" dirty="0"/>
              <a:t>Assessment 1		</a:t>
            </a:r>
            <a:r>
              <a:rPr lang="id-ID" dirty="0" smtClean="0"/>
              <a:t>		</a:t>
            </a:r>
            <a:r>
              <a:rPr lang="en-US" dirty="0" smtClean="0"/>
              <a:t>2</a:t>
            </a:r>
            <a:r>
              <a:rPr lang="id-ID" dirty="0" smtClean="0"/>
              <a:t>5</a:t>
            </a:r>
            <a:r>
              <a:rPr lang="en-US" dirty="0" smtClean="0"/>
              <a:t>%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Assessment 2		</a:t>
            </a:r>
            <a:r>
              <a:rPr lang="id-ID" dirty="0" smtClean="0"/>
              <a:t>		</a:t>
            </a:r>
            <a:r>
              <a:rPr lang="en-US" dirty="0" smtClean="0"/>
              <a:t>2</a:t>
            </a:r>
            <a:r>
              <a:rPr lang="id-ID" dirty="0" smtClean="0"/>
              <a:t>5</a:t>
            </a:r>
            <a:r>
              <a:rPr lang="en-US" dirty="0" smtClean="0"/>
              <a:t>%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Assessment </a:t>
            </a:r>
            <a:r>
              <a:rPr lang="en-US" dirty="0" smtClean="0"/>
              <a:t>3</a:t>
            </a:r>
            <a:r>
              <a:rPr lang="id-ID" smtClean="0"/>
              <a:t>/Prasidang	</a:t>
            </a:r>
            <a:r>
              <a:rPr lang="id-ID" u="sng" dirty="0" smtClean="0"/>
              <a:t>		30</a:t>
            </a:r>
            <a:r>
              <a:rPr lang="en-US" u="sng" dirty="0" smtClean="0"/>
              <a:t>%</a:t>
            </a:r>
            <a:r>
              <a:rPr lang="en-US" u="sng" dirty="0"/>
              <a:t>	</a:t>
            </a:r>
          </a:p>
          <a:p>
            <a:pPr marL="479955" lvl="1" indent="0">
              <a:buNone/>
            </a:pPr>
            <a:r>
              <a:rPr lang="en-US" dirty="0"/>
              <a:t>				</a:t>
            </a:r>
            <a:r>
              <a:rPr lang="id-ID" dirty="0" smtClean="0"/>
              <a:t>		</a:t>
            </a:r>
            <a:r>
              <a:rPr lang="en-US" dirty="0" smtClean="0"/>
              <a:t>100</a:t>
            </a:r>
            <a:r>
              <a:rPr lang="en-US" dirty="0"/>
              <a:t>%	</a:t>
            </a:r>
          </a:p>
          <a:p>
            <a:pPr marL="442913" indent="-442913">
              <a:buFont typeface="Wingdings" panose="05000000000000000000" pitchFamily="2" charset="2"/>
              <a:buChar char="q"/>
            </a:pPr>
            <a:r>
              <a:rPr lang="id-ID" b="1" dirty="0" smtClean="0"/>
              <a:t>Ketentuan Nilai Akhir</a:t>
            </a:r>
          </a:p>
          <a:p>
            <a:pPr lvl="1"/>
            <a:r>
              <a:rPr lang="id-ID" dirty="0"/>
              <a:t>A  	:  &gt; 80</a:t>
            </a:r>
          </a:p>
          <a:p>
            <a:pPr lvl="1"/>
            <a:r>
              <a:rPr lang="id-ID" dirty="0"/>
              <a:t>AB 	: 70 – 80 </a:t>
            </a:r>
          </a:p>
          <a:p>
            <a:pPr lvl="1"/>
            <a:r>
              <a:rPr lang="id-ID" dirty="0"/>
              <a:t>B	</a:t>
            </a:r>
            <a:r>
              <a:rPr lang="id-ID" dirty="0" smtClean="0"/>
              <a:t>	: </a:t>
            </a:r>
            <a:r>
              <a:rPr lang="id-ID" dirty="0"/>
              <a:t>65 – 70 </a:t>
            </a:r>
          </a:p>
          <a:p>
            <a:pPr lvl="1"/>
            <a:r>
              <a:rPr lang="id-ID" dirty="0"/>
              <a:t>BC	: 60 – 65 </a:t>
            </a:r>
          </a:p>
          <a:p>
            <a:pPr lvl="1"/>
            <a:r>
              <a:rPr lang="id-ID" dirty="0"/>
              <a:t>C	</a:t>
            </a:r>
            <a:r>
              <a:rPr lang="id-ID" dirty="0" smtClean="0"/>
              <a:t>	: </a:t>
            </a:r>
            <a:r>
              <a:rPr lang="id-ID" dirty="0"/>
              <a:t>50 – 60 </a:t>
            </a:r>
          </a:p>
          <a:p>
            <a:pPr lvl="1"/>
            <a:r>
              <a:rPr lang="id-ID" dirty="0"/>
              <a:t>D	</a:t>
            </a:r>
            <a:r>
              <a:rPr lang="id-ID" dirty="0" smtClean="0"/>
              <a:t>	: </a:t>
            </a:r>
            <a:r>
              <a:rPr lang="id-ID" dirty="0"/>
              <a:t>40 – 50  (tidak lulus)</a:t>
            </a:r>
          </a:p>
          <a:p>
            <a:pPr lvl="1"/>
            <a:r>
              <a:rPr lang="id-ID" dirty="0"/>
              <a:t>E	</a:t>
            </a:r>
            <a:r>
              <a:rPr lang="id-ID" dirty="0" smtClean="0"/>
              <a:t>	: </a:t>
            </a:r>
            <a:r>
              <a:rPr lang="id-ID" dirty="0"/>
              <a:t>&lt; 40      (tidak lulus</a:t>
            </a:r>
            <a:r>
              <a:rPr lang="id-ID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85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Bahan Kajian</a:t>
            </a:r>
            <a:endParaRPr lang="id-ID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Lihat</a:t>
            </a:r>
            <a:r>
              <a:rPr lang="en-US" dirty="0" smtClean="0"/>
              <a:t> RPS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609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Tugas Ke-1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Sifat Penugasan :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1 </a:t>
            </a:r>
            <a:r>
              <a:rPr lang="en-US" dirty="0" err="1" smtClean="0"/>
              <a:t>pada</a:t>
            </a:r>
            <a:r>
              <a:rPr lang="en-US" smtClean="0"/>
              <a:t> RPS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1633864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lU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lU" id="{08DC51EF-A25C-4777-8536-F32D4A4BAF64}" vid="{5C5C6598-3404-4EFD-B29D-AE85BA2A1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Tel-U 1</Template>
  <TotalTime>9045</TotalTime>
  <Words>168</Words>
  <Application>Microsoft Office PowerPoint</Application>
  <PresentationFormat>Custom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Myriad Pro</vt:lpstr>
      <vt:lpstr>Wingdings</vt:lpstr>
      <vt:lpstr>Theme TelU</vt:lpstr>
      <vt:lpstr>METODE PENELITIAN</vt:lpstr>
      <vt:lpstr>Biodata Dosen</vt:lpstr>
      <vt:lpstr>KONTRAK PERKULIAHAN</vt:lpstr>
      <vt:lpstr>KONTRAK PERKULIAHAN</vt:lpstr>
      <vt:lpstr>PENILAIAN</vt:lpstr>
      <vt:lpstr>Bahan Kajian</vt:lpstr>
      <vt:lpstr>Tugas Ke-1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PROJECT</dc:title>
  <dc:creator>Wawa Wikusna</dc:creator>
  <cp:lastModifiedBy>WIKUSNA</cp:lastModifiedBy>
  <cp:revision>147</cp:revision>
  <dcterms:created xsi:type="dcterms:W3CDTF">2014-11-12T02:51:40Z</dcterms:created>
  <dcterms:modified xsi:type="dcterms:W3CDTF">2017-08-20T15:57:09Z</dcterms:modified>
</cp:coreProperties>
</file>