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91" r:id="rId3"/>
    <p:sldId id="292" r:id="rId4"/>
    <p:sldId id="264" r:id="rId5"/>
    <p:sldId id="269" r:id="rId6"/>
    <p:sldId id="274" r:id="rId7"/>
    <p:sldId id="257" r:id="rId8"/>
    <p:sldId id="270" r:id="rId9"/>
    <p:sldId id="272" r:id="rId10"/>
    <p:sldId id="273" r:id="rId11"/>
    <p:sldId id="275" r:id="rId12"/>
    <p:sldId id="262" r:id="rId13"/>
    <p:sldId id="263" r:id="rId14"/>
    <p:sldId id="277" r:id="rId15"/>
    <p:sldId id="278" r:id="rId16"/>
    <p:sldId id="293" r:id="rId17"/>
    <p:sldId id="294" r:id="rId18"/>
    <p:sldId id="288" r:id="rId19"/>
    <p:sldId id="289" r:id="rId20"/>
    <p:sldId id="259" r:id="rId21"/>
    <p:sldId id="279" r:id="rId22"/>
    <p:sldId id="280"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0" autoAdjust="0"/>
    <p:restoredTop sz="85424" autoAdjust="0"/>
  </p:normalViewPr>
  <p:slideViewPr>
    <p:cSldViewPr>
      <p:cViewPr varScale="1">
        <p:scale>
          <a:sx n="71" d="100"/>
          <a:sy n="71" d="100"/>
        </p:scale>
        <p:origin x="1598"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A5BB2-D7C3-4190-8247-6941E1BB73E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A41D2C13-792C-40FC-90E1-75C4198B44F8}">
      <dgm:prSet phldrT="[Text]" custT="1"/>
      <dgm:spPr/>
      <dgm:t>
        <a:bodyPr/>
        <a:lstStyle/>
        <a:p>
          <a:r>
            <a:rPr lang="en-US" sz="1800" dirty="0">
              <a:latin typeface="Arial Rounded MT Bold" panose="020F0704030504030204" pitchFamily="34" charset="0"/>
            </a:rPr>
            <a:t>Management is needed in </a:t>
          </a:r>
        </a:p>
      </dgm:t>
    </dgm:pt>
    <dgm:pt modelId="{DFD15FCC-CDCE-434D-9FBF-12E2499061BE}" type="parTrans" cxnId="{D7EF6DCD-043F-4CFD-AC23-AEA8C87EC4F2}">
      <dgm:prSet/>
      <dgm:spPr/>
      <dgm:t>
        <a:bodyPr/>
        <a:lstStyle/>
        <a:p>
          <a:endParaRPr lang="en-US"/>
        </a:p>
      </dgm:t>
    </dgm:pt>
    <dgm:pt modelId="{87A5DD15-E6E6-4BE7-92A8-82A2446EAC30}" type="sibTrans" cxnId="{D7EF6DCD-043F-4CFD-AC23-AEA8C87EC4F2}">
      <dgm:prSet/>
      <dgm:spPr/>
      <dgm:t>
        <a:bodyPr/>
        <a:lstStyle/>
        <a:p>
          <a:endParaRPr lang="en-US"/>
        </a:p>
      </dgm:t>
    </dgm:pt>
    <dgm:pt modelId="{5893BB00-4C19-4A3E-8216-403D210A7AB8}">
      <dgm:prSet phldrT="[Text]" custT="1"/>
      <dgm:spPr/>
      <dgm:t>
        <a:bodyPr/>
        <a:lstStyle/>
        <a:p>
          <a:r>
            <a:rPr lang="en-US" sz="1800" dirty="0">
              <a:latin typeface="Arial Rounded MT Bold" panose="020F0704030504030204" pitchFamily="34" charset="0"/>
            </a:rPr>
            <a:t>All size of </a:t>
          </a:r>
          <a:r>
            <a:rPr lang="en-US" sz="1800" dirty="0" err="1">
              <a:latin typeface="Arial Rounded MT Bold" panose="020F0704030504030204" pitchFamily="34" charset="0"/>
            </a:rPr>
            <a:t>organisations</a:t>
          </a:r>
          <a:endParaRPr lang="en-US" sz="1800" dirty="0">
            <a:latin typeface="Arial Rounded MT Bold" panose="020F0704030504030204" pitchFamily="34" charset="0"/>
          </a:endParaRPr>
        </a:p>
      </dgm:t>
    </dgm:pt>
    <dgm:pt modelId="{8EB68B70-2112-4034-AA10-C52C129AE987}" type="parTrans" cxnId="{470BEABC-CBCF-4E70-A857-2E6C08220640}">
      <dgm:prSet/>
      <dgm:spPr/>
      <dgm:t>
        <a:bodyPr/>
        <a:lstStyle/>
        <a:p>
          <a:endParaRPr lang="en-US"/>
        </a:p>
      </dgm:t>
    </dgm:pt>
    <dgm:pt modelId="{C7C568EF-E289-4910-8A00-C81C0E34CF17}" type="sibTrans" cxnId="{470BEABC-CBCF-4E70-A857-2E6C08220640}">
      <dgm:prSet/>
      <dgm:spPr/>
      <dgm:t>
        <a:bodyPr/>
        <a:lstStyle/>
        <a:p>
          <a:endParaRPr lang="en-US"/>
        </a:p>
      </dgm:t>
    </dgm:pt>
    <dgm:pt modelId="{89B78954-06CA-418D-86A1-64174ACE97F4}">
      <dgm:prSet phldrT="[Text]" custT="1"/>
      <dgm:spPr/>
      <dgm:t>
        <a:bodyPr/>
        <a:lstStyle/>
        <a:p>
          <a:r>
            <a:rPr lang="en-US" sz="1800" dirty="0"/>
            <a:t>All type organizations</a:t>
          </a:r>
        </a:p>
      </dgm:t>
    </dgm:pt>
    <dgm:pt modelId="{472D3921-06E5-47E9-A5CB-2D16245BE72F}" type="parTrans" cxnId="{34582120-3A84-445D-8165-313888A3035C}">
      <dgm:prSet/>
      <dgm:spPr/>
      <dgm:t>
        <a:bodyPr/>
        <a:lstStyle/>
        <a:p>
          <a:endParaRPr lang="en-US"/>
        </a:p>
      </dgm:t>
    </dgm:pt>
    <dgm:pt modelId="{5DD25831-DA6C-4804-9C3C-2BDD0FDC7711}" type="sibTrans" cxnId="{34582120-3A84-445D-8165-313888A3035C}">
      <dgm:prSet/>
      <dgm:spPr/>
      <dgm:t>
        <a:bodyPr/>
        <a:lstStyle/>
        <a:p>
          <a:endParaRPr lang="en-US"/>
        </a:p>
      </dgm:t>
    </dgm:pt>
    <dgm:pt modelId="{DF615442-030A-45D7-AC80-2CFD76C9A4AC}">
      <dgm:prSet phldrT="[Text]" custT="1"/>
      <dgm:spPr/>
      <dgm:t>
        <a:bodyPr/>
        <a:lstStyle/>
        <a:p>
          <a:r>
            <a:rPr lang="en-US" sz="1800" dirty="0">
              <a:latin typeface="Arial Rounded MT Bold" panose="020F0704030504030204" pitchFamily="34" charset="0"/>
            </a:rPr>
            <a:t>All organization levels</a:t>
          </a:r>
        </a:p>
      </dgm:t>
    </dgm:pt>
    <dgm:pt modelId="{29498299-5481-4700-95E3-5A572894F0E6}" type="parTrans" cxnId="{B07AE487-6CA0-4B9D-B3E0-D869B3CBB385}">
      <dgm:prSet/>
      <dgm:spPr/>
      <dgm:t>
        <a:bodyPr/>
        <a:lstStyle/>
        <a:p>
          <a:endParaRPr lang="en-US"/>
        </a:p>
      </dgm:t>
    </dgm:pt>
    <dgm:pt modelId="{F1280226-8778-4525-8BEE-546C7926A752}" type="sibTrans" cxnId="{B07AE487-6CA0-4B9D-B3E0-D869B3CBB385}">
      <dgm:prSet/>
      <dgm:spPr/>
      <dgm:t>
        <a:bodyPr/>
        <a:lstStyle/>
        <a:p>
          <a:endParaRPr lang="en-US"/>
        </a:p>
      </dgm:t>
    </dgm:pt>
    <dgm:pt modelId="{B11B1EBB-F325-4E5E-B677-E09EFB372964}">
      <dgm:prSet phldrT="[Text]" custT="1"/>
      <dgm:spPr/>
      <dgm:t>
        <a:bodyPr/>
        <a:lstStyle/>
        <a:p>
          <a:r>
            <a:rPr lang="en-US" sz="1800" dirty="0"/>
            <a:t>All organizational area</a:t>
          </a:r>
        </a:p>
      </dgm:t>
    </dgm:pt>
    <dgm:pt modelId="{27E0B385-41D3-46BD-B998-608CA6A65CA8}" type="parTrans" cxnId="{534C94F2-0A2C-4DC2-A124-24530AA2BC4D}">
      <dgm:prSet/>
      <dgm:spPr/>
      <dgm:t>
        <a:bodyPr/>
        <a:lstStyle/>
        <a:p>
          <a:endParaRPr lang="en-US"/>
        </a:p>
      </dgm:t>
    </dgm:pt>
    <dgm:pt modelId="{732F5DF9-7429-45FA-8CA7-9982546F20AF}" type="sibTrans" cxnId="{534C94F2-0A2C-4DC2-A124-24530AA2BC4D}">
      <dgm:prSet/>
      <dgm:spPr/>
      <dgm:t>
        <a:bodyPr/>
        <a:lstStyle/>
        <a:p>
          <a:endParaRPr lang="en-US"/>
        </a:p>
      </dgm:t>
    </dgm:pt>
    <dgm:pt modelId="{84CFA745-30C3-4BD9-ABD0-2B4264708F70}" type="pres">
      <dgm:prSet presAssocID="{1EEA5BB2-D7C3-4190-8247-6941E1BB73EC}" presName="Name0" presStyleCnt="0">
        <dgm:presLayoutVars>
          <dgm:chMax val="1"/>
          <dgm:dir/>
          <dgm:animLvl val="ctr"/>
          <dgm:resizeHandles val="exact"/>
        </dgm:presLayoutVars>
      </dgm:prSet>
      <dgm:spPr/>
    </dgm:pt>
    <dgm:pt modelId="{54717713-D10A-48C0-9091-3D50079F62D2}" type="pres">
      <dgm:prSet presAssocID="{A41D2C13-792C-40FC-90E1-75C4198B44F8}" presName="centerShape" presStyleLbl="node0" presStyleIdx="0" presStyleCnt="1" custScaleX="206019"/>
      <dgm:spPr>
        <a:prstGeom prst="roundRect">
          <a:avLst/>
        </a:prstGeom>
      </dgm:spPr>
    </dgm:pt>
    <dgm:pt modelId="{2149269A-0BDE-4EE3-BCDE-B4EF3537F4B5}" type="pres">
      <dgm:prSet presAssocID="{8EB68B70-2112-4034-AA10-C52C129AE987}" presName="parTrans" presStyleLbl="sibTrans2D1" presStyleIdx="0" presStyleCnt="4"/>
      <dgm:spPr/>
    </dgm:pt>
    <dgm:pt modelId="{BB4342F7-7387-4FC5-BF1A-C754CBFA1A70}" type="pres">
      <dgm:prSet presAssocID="{8EB68B70-2112-4034-AA10-C52C129AE987}" presName="connectorText" presStyleLbl="sibTrans2D1" presStyleIdx="0" presStyleCnt="4"/>
      <dgm:spPr/>
    </dgm:pt>
    <dgm:pt modelId="{54A576A9-F319-4816-867A-93B9484EDBF6}" type="pres">
      <dgm:prSet presAssocID="{5893BB00-4C19-4A3E-8216-403D210A7AB8}" presName="node" presStyleLbl="node1" presStyleIdx="0" presStyleCnt="4" custScaleX="320414" custScaleY="93371">
        <dgm:presLayoutVars>
          <dgm:bulletEnabled val="1"/>
        </dgm:presLayoutVars>
      </dgm:prSet>
      <dgm:spPr>
        <a:prstGeom prst="roundRect">
          <a:avLst/>
        </a:prstGeom>
      </dgm:spPr>
    </dgm:pt>
    <dgm:pt modelId="{8AECAE73-995A-49E9-860A-FCD617A91424}" type="pres">
      <dgm:prSet presAssocID="{472D3921-06E5-47E9-A5CB-2D16245BE72F}" presName="parTrans" presStyleLbl="sibTrans2D1" presStyleIdx="1" presStyleCnt="4"/>
      <dgm:spPr/>
    </dgm:pt>
    <dgm:pt modelId="{53D05228-A08B-4855-8493-D76FE9F06A83}" type="pres">
      <dgm:prSet presAssocID="{472D3921-06E5-47E9-A5CB-2D16245BE72F}" presName="connectorText" presStyleLbl="sibTrans2D1" presStyleIdx="1" presStyleCnt="4"/>
      <dgm:spPr/>
    </dgm:pt>
    <dgm:pt modelId="{87856222-2205-4AA4-B150-E357276E28A3}" type="pres">
      <dgm:prSet presAssocID="{89B78954-06CA-418D-86A1-64174ACE97F4}" presName="node" presStyleLbl="node1" presStyleIdx="1" presStyleCnt="4" custScaleX="276200" custScaleY="92929" custRadScaleRad="205225" custRadScaleInc="-457">
        <dgm:presLayoutVars>
          <dgm:bulletEnabled val="1"/>
        </dgm:presLayoutVars>
      </dgm:prSet>
      <dgm:spPr>
        <a:prstGeom prst="roundRect">
          <a:avLst/>
        </a:prstGeom>
      </dgm:spPr>
    </dgm:pt>
    <dgm:pt modelId="{63A06264-437B-40DB-A969-D2F384C5FF5F}" type="pres">
      <dgm:prSet presAssocID="{29498299-5481-4700-95E3-5A572894F0E6}" presName="parTrans" presStyleLbl="sibTrans2D1" presStyleIdx="2" presStyleCnt="4"/>
      <dgm:spPr/>
    </dgm:pt>
    <dgm:pt modelId="{6C393545-F8B8-41B7-893D-9C505B46C6CA}" type="pres">
      <dgm:prSet presAssocID="{29498299-5481-4700-95E3-5A572894F0E6}" presName="connectorText" presStyleLbl="sibTrans2D1" presStyleIdx="2" presStyleCnt="4"/>
      <dgm:spPr/>
    </dgm:pt>
    <dgm:pt modelId="{7654AC96-7A98-428B-BFCC-6B48DDB9B2F7}" type="pres">
      <dgm:prSet presAssocID="{DF615442-030A-45D7-AC80-2CFD76C9A4AC}" presName="node" presStyleLbl="node1" presStyleIdx="2" presStyleCnt="4" custScaleX="320919" custScaleY="89247">
        <dgm:presLayoutVars>
          <dgm:bulletEnabled val="1"/>
        </dgm:presLayoutVars>
      </dgm:prSet>
      <dgm:spPr>
        <a:prstGeom prst="roundRect">
          <a:avLst/>
        </a:prstGeom>
      </dgm:spPr>
    </dgm:pt>
    <dgm:pt modelId="{EF06A239-641E-42E1-A9B2-C624702DD01B}" type="pres">
      <dgm:prSet presAssocID="{27E0B385-41D3-46BD-B998-608CA6A65CA8}" presName="parTrans" presStyleLbl="sibTrans2D1" presStyleIdx="3" presStyleCnt="4"/>
      <dgm:spPr/>
    </dgm:pt>
    <dgm:pt modelId="{B8747799-D374-4380-8F67-0FD98B9533F7}" type="pres">
      <dgm:prSet presAssocID="{27E0B385-41D3-46BD-B998-608CA6A65CA8}" presName="connectorText" presStyleLbl="sibTrans2D1" presStyleIdx="3" presStyleCnt="4"/>
      <dgm:spPr/>
    </dgm:pt>
    <dgm:pt modelId="{B1D5A374-C5FF-4E98-A741-142FCE46AF9F}" type="pres">
      <dgm:prSet presAssocID="{B11B1EBB-F325-4E5E-B677-E09EFB372964}" presName="node" presStyleLbl="node1" presStyleIdx="3" presStyleCnt="4" custScaleX="266117" custRadScaleRad="223006" custRadScaleInc="420">
        <dgm:presLayoutVars>
          <dgm:bulletEnabled val="1"/>
        </dgm:presLayoutVars>
      </dgm:prSet>
      <dgm:spPr>
        <a:prstGeom prst="roundRect">
          <a:avLst/>
        </a:prstGeom>
      </dgm:spPr>
    </dgm:pt>
  </dgm:ptLst>
  <dgm:cxnLst>
    <dgm:cxn modelId="{DAC52907-1496-43DB-8888-674206F04968}" type="presOf" srcId="{29498299-5481-4700-95E3-5A572894F0E6}" destId="{6C393545-F8B8-41B7-893D-9C505B46C6CA}" srcOrd="1" destOrd="0" presId="urn:microsoft.com/office/officeart/2005/8/layout/radial5"/>
    <dgm:cxn modelId="{F61EE408-B04C-4408-84E2-A59EC73A103C}" type="presOf" srcId="{5893BB00-4C19-4A3E-8216-403D210A7AB8}" destId="{54A576A9-F319-4816-867A-93B9484EDBF6}" srcOrd="0" destOrd="0" presId="urn:microsoft.com/office/officeart/2005/8/layout/radial5"/>
    <dgm:cxn modelId="{8D5C2715-D477-45A9-8263-E08C1E974E43}" type="presOf" srcId="{A41D2C13-792C-40FC-90E1-75C4198B44F8}" destId="{54717713-D10A-48C0-9091-3D50079F62D2}" srcOrd="0" destOrd="0" presId="urn:microsoft.com/office/officeart/2005/8/layout/radial5"/>
    <dgm:cxn modelId="{6ED5971D-A06F-4D35-AB7A-77552BEFC890}" type="presOf" srcId="{1EEA5BB2-D7C3-4190-8247-6941E1BB73EC}" destId="{84CFA745-30C3-4BD9-ABD0-2B4264708F70}" srcOrd="0" destOrd="0" presId="urn:microsoft.com/office/officeart/2005/8/layout/radial5"/>
    <dgm:cxn modelId="{34582120-3A84-445D-8165-313888A3035C}" srcId="{A41D2C13-792C-40FC-90E1-75C4198B44F8}" destId="{89B78954-06CA-418D-86A1-64174ACE97F4}" srcOrd="1" destOrd="0" parTransId="{472D3921-06E5-47E9-A5CB-2D16245BE72F}" sibTransId="{5DD25831-DA6C-4804-9C3C-2BDD0FDC7711}"/>
    <dgm:cxn modelId="{8096B722-05EC-475D-81C2-382AD929821A}" type="presOf" srcId="{29498299-5481-4700-95E3-5A572894F0E6}" destId="{63A06264-437B-40DB-A969-D2F384C5FF5F}" srcOrd="0" destOrd="0" presId="urn:microsoft.com/office/officeart/2005/8/layout/radial5"/>
    <dgm:cxn modelId="{448D882A-70EC-4EDB-BD84-02B3CAF71C83}" type="presOf" srcId="{472D3921-06E5-47E9-A5CB-2D16245BE72F}" destId="{8AECAE73-995A-49E9-860A-FCD617A91424}" srcOrd="0" destOrd="0" presId="urn:microsoft.com/office/officeart/2005/8/layout/radial5"/>
    <dgm:cxn modelId="{795E415E-F6EB-4ECD-981A-62ED3B29AA30}" type="presOf" srcId="{B11B1EBB-F325-4E5E-B677-E09EFB372964}" destId="{B1D5A374-C5FF-4E98-A741-142FCE46AF9F}" srcOrd="0" destOrd="0" presId="urn:microsoft.com/office/officeart/2005/8/layout/radial5"/>
    <dgm:cxn modelId="{E129BE44-31C2-477A-83AA-B23029C87374}" type="presOf" srcId="{472D3921-06E5-47E9-A5CB-2D16245BE72F}" destId="{53D05228-A08B-4855-8493-D76FE9F06A83}" srcOrd="1" destOrd="0" presId="urn:microsoft.com/office/officeart/2005/8/layout/radial5"/>
    <dgm:cxn modelId="{DDF55D86-280C-4C25-A300-09501B61AE00}" type="presOf" srcId="{8EB68B70-2112-4034-AA10-C52C129AE987}" destId="{BB4342F7-7387-4FC5-BF1A-C754CBFA1A70}" srcOrd="1" destOrd="0" presId="urn:microsoft.com/office/officeart/2005/8/layout/radial5"/>
    <dgm:cxn modelId="{B07AE487-6CA0-4B9D-B3E0-D869B3CBB385}" srcId="{A41D2C13-792C-40FC-90E1-75C4198B44F8}" destId="{DF615442-030A-45D7-AC80-2CFD76C9A4AC}" srcOrd="2" destOrd="0" parTransId="{29498299-5481-4700-95E3-5A572894F0E6}" sibTransId="{F1280226-8778-4525-8BEE-546C7926A752}"/>
    <dgm:cxn modelId="{3D998E89-E074-4E93-91AC-D3EB06737C73}" type="presOf" srcId="{27E0B385-41D3-46BD-B998-608CA6A65CA8}" destId="{EF06A239-641E-42E1-A9B2-C624702DD01B}" srcOrd="0" destOrd="0" presId="urn:microsoft.com/office/officeart/2005/8/layout/radial5"/>
    <dgm:cxn modelId="{8E58169E-7C51-4572-8185-04B67AC8F37D}" type="presOf" srcId="{89B78954-06CA-418D-86A1-64174ACE97F4}" destId="{87856222-2205-4AA4-B150-E357276E28A3}" srcOrd="0" destOrd="0" presId="urn:microsoft.com/office/officeart/2005/8/layout/radial5"/>
    <dgm:cxn modelId="{122F67A0-0D9E-4C20-AE76-61C53C93B30B}" type="presOf" srcId="{DF615442-030A-45D7-AC80-2CFD76C9A4AC}" destId="{7654AC96-7A98-428B-BFCC-6B48DDB9B2F7}" srcOrd="0" destOrd="0" presId="urn:microsoft.com/office/officeart/2005/8/layout/radial5"/>
    <dgm:cxn modelId="{470BEABC-CBCF-4E70-A857-2E6C08220640}" srcId="{A41D2C13-792C-40FC-90E1-75C4198B44F8}" destId="{5893BB00-4C19-4A3E-8216-403D210A7AB8}" srcOrd="0" destOrd="0" parTransId="{8EB68B70-2112-4034-AA10-C52C129AE987}" sibTransId="{C7C568EF-E289-4910-8A00-C81C0E34CF17}"/>
    <dgm:cxn modelId="{065E7AC0-FAD7-41BA-A2E8-E3929DB8D621}" type="presOf" srcId="{8EB68B70-2112-4034-AA10-C52C129AE987}" destId="{2149269A-0BDE-4EE3-BCDE-B4EF3537F4B5}" srcOrd="0" destOrd="0" presId="urn:microsoft.com/office/officeart/2005/8/layout/radial5"/>
    <dgm:cxn modelId="{D7EF6DCD-043F-4CFD-AC23-AEA8C87EC4F2}" srcId="{1EEA5BB2-D7C3-4190-8247-6941E1BB73EC}" destId="{A41D2C13-792C-40FC-90E1-75C4198B44F8}" srcOrd="0" destOrd="0" parTransId="{DFD15FCC-CDCE-434D-9FBF-12E2499061BE}" sibTransId="{87A5DD15-E6E6-4BE7-92A8-82A2446EAC30}"/>
    <dgm:cxn modelId="{016280E1-244C-473E-BC2D-B3CB36829E7F}" type="presOf" srcId="{27E0B385-41D3-46BD-B998-608CA6A65CA8}" destId="{B8747799-D374-4380-8F67-0FD98B9533F7}" srcOrd="1" destOrd="0" presId="urn:microsoft.com/office/officeart/2005/8/layout/radial5"/>
    <dgm:cxn modelId="{534C94F2-0A2C-4DC2-A124-24530AA2BC4D}" srcId="{A41D2C13-792C-40FC-90E1-75C4198B44F8}" destId="{B11B1EBB-F325-4E5E-B677-E09EFB372964}" srcOrd="3" destOrd="0" parTransId="{27E0B385-41D3-46BD-B998-608CA6A65CA8}" sibTransId="{732F5DF9-7429-45FA-8CA7-9982546F20AF}"/>
    <dgm:cxn modelId="{7D8EE01E-D55F-4E66-A362-DA78E2DCB968}" type="presParOf" srcId="{84CFA745-30C3-4BD9-ABD0-2B4264708F70}" destId="{54717713-D10A-48C0-9091-3D50079F62D2}" srcOrd="0" destOrd="0" presId="urn:microsoft.com/office/officeart/2005/8/layout/radial5"/>
    <dgm:cxn modelId="{51C99111-82E6-4877-98D3-F2688A332210}" type="presParOf" srcId="{84CFA745-30C3-4BD9-ABD0-2B4264708F70}" destId="{2149269A-0BDE-4EE3-BCDE-B4EF3537F4B5}" srcOrd="1" destOrd="0" presId="urn:microsoft.com/office/officeart/2005/8/layout/radial5"/>
    <dgm:cxn modelId="{8A0245D1-F43C-41BE-A060-AB1E5CB56334}" type="presParOf" srcId="{2149269A-0BDE-4EE3-BCDE-B4EF3537F4B5}" destId="{BB4342F7-7387-4FC5-BF1A-C754CBFA1A70}" srcOrd="0" destOrd="0" presId="urn:microsoft.com/office/officeart/2005/8/layout/radial5"/>
    <dgm:cxn modelId="{460A20B2-264E-49C7-A86C-3853C351BEB3}" type="presParOf" srcId="{84CFA745-30C3-4BD9-ABD0-2B4264708F70}" destId="{54A576A9-F319-4816-867A-93B9484EDBF6}" srcOrd="2" destOrd="0" presId="urn:microsoft.com/office/officeart/2005/8/layout/radial5"/>
    <dgm:cxn modelId="{C9D6EF38-334C-42C3-AC9E-455C308CE010}" type="presParOf" srcId="{84CFA745-30C3-4BD9-ABD0-2B4264708F70}" destId="{8AECAE73-995A-49E9-860A-FCD617A91424}" srcOrd="3" destOrd="0" presId="urn:microsoft.com/office/officeart/2005/8/layout/radial5"/>
    <dgm:cxn modelId="{13122A7D-AC4C-4AF2-9C0F-A074EFB776C4}" type="presParOf" srcId="{8AECAE73-995A-49E9-860A-FCD617A91424}" destId="{53D05228-A08B-4855-8493-D76FE9F06A83}" srcOrd="0" destOrd="0" presId="urn:microsoft.com/office/officeart/2005/8/layout/radial5"/>
    <dgm:cxn modelId="{51D101FA-DD31-45F9-A9D9-CC9A770610BF}" type="presParOf" srcId="{84CFA745-30C3-4BD9-ABD0-2B4264708F70}" destId="{87856222-2205-4AA4-B150-E357276E28A3}" srcOrd="4" destOrd="0" presId="urn:microsoft.com/office/officeart/2005/8/layout/radial5"/>
    <dgm:cxn modelId="{A513E5FD-7006-4B6B-ACE8-F2613DE68B4A}" type="presParOf" srcId="{84CFA745-30C3-4BD9-ABD0-2B4264708F70}" destId="{63A06264-437B-40DB-A969-D2F384C5FF5F}" srcOrd="5" destOrd="0" presId="urn:microsoft.com/office/officeart/2005/8/layout/radial5"/>
    <dgm:cxn modelId="{81A3F7B0-6432-4724-8EA8-DB4022AB3154}" type="presParOf" srcId="{63A06264-437B-40DB-A969-D2F384C5FF5F}" destId="{6C393545-F8B8-41B7-893D-9C505B46C6CA}" srcOrd="0" destOrd="0" presId="urn:microsoft.com/office/officeart/2005/8/layout/radial5"/>
    <dgm:cxn modelId="{7CA61EFF-C96F-4F55-B1AD-857ECDB9B51A}" type="presParOf" srcId="{84CFA745-30C3-4BD9-ABD0-2B4264708F70}" destId="{7654AC96-7A98-428B-BFCC-6B48DDB9B2F7}" srcOrd="6" destOrd="0" presId="urn:microsoft.com/office/officeart/2005/8/layout/radial5"/>
    <dgm:cxn modelId="{EBD1C587-DBD0-4949-B9A9-B5DDF397F8F6}" type="presParOf" srcId="{84CFA745-30C3-4BD9-ABD0-2B4264708F70}" destId="{EF06A239-641E-42E1-A9B2-C624702DD01B}" srcOrd="7" destOrd="0" presId="urn:microsoft.com/office/officeart/2005/8/layout/radial5"/>
    <dgm:cxn modelId="{19FC5347-2700-4EE5-94AD-2A0276A4E270}" type="presParOf" srcId="{EF06A239-641E-42E1-A9B2-C624702DD01B}" destId="{B8747799-D374-4380-8F67-0FD98B9533F7}" srcOrd="0" destOrd="0" presId="urn:microsoft.com/office/officeart/2005/8/layout/radial5"/>
    <dgm:cxn modelId="{E71DBC66-A49A-4DEA-8D70-E2C1A8050F46}" type="presParOf" srcId="{84CFA745-30C3-4BD9-ABD0-2B4264708F70}" destId="{B1D5A374-C5FF-4E98-A741-142FCE46AF9F}"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FD19A-C05B-49FF-9355-C4E750517EE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F589F10-18F5-4AB1-8B81-79143D26B3BD}">
      <dgm:prSet phldrT="[Text]" custT="1"/>
      <dgm:spPr/>
      <dgm:t>
        <a:bodyPr/>
        <a:lstStyle/>
        <a:p>
          <a:r>
            <a:rPr lang="en-US" sz="1200" dirty="0">
              <a:latin typeface="Arial Rounded MT Bold" panose="020F0704030504030204" pitchFamily="34" charset="0"/>
            </a:rPr>
            <a:t>Organizational Resources</a:t>
          </a:r>
        </a:p>
      </dgm:t>
    </dgm:pt>
    <dgm:pt modelId="{B3DA1C90-67AF-4AE0-8547-ABA33248267E}" type="parTrans" cxnId="{BA28BFDE-B99E-4CEB-9046-14885AE1B0DF}">
      <dgm:prSet/>
      <dgm:spPr/>
      <dgm:t>
        <a:bodyPr/>
        <a:lstStyle/>
        <a:p>
          <a:endParaRPr lang="en-US" sz="1200">
            <a:latin typeface="Arial Rounded MT Bold" panose="020F0704030504030204" pitchFamily="34" charset="0"/>
          </a:endParaRPr>
        </a:p>
      </dgm:t>
    </dgm:pt>
    <dgm:pt modelId="{91E9EB25-4CDF-4968-9BC3-056FAD089A49}" type="sibTrans" cxnId="{BA28BFDE-B99E-4CEB-9046-14885AE1B0DF}">
      <dgm:prSet/>
      <dgm:spPr/>
      <dgm:t>
        <a:bodyPr/>
        <a:lstStyle/>
        <a:p>
          <a:endParaRPr lang="en-US" sz="1200">
            <a:latin typeface="Arial Rounded MT Bold" panose="020F0704030504030204" pitchFamily="34" charset="0"/>
          </a:endParaRPr>
        </a:p>
      </dgm:t>
    </dgm:pt>
    <dgm:pt modelId="{55759B01-9A0A-4E64-A631-21F1C2F9233C}">
      <dgm:prSet phldrT="[Text]" custT="1"/>
      <dgm:spPr/>
      <dgm:t>
        <a:bodyPr/>
        <a:lstStyle/>
        <a:p>
          <a:r>
            <a:rPr lang="en-US" sz="1200" dirty="0">
              <a:latin typeface="Arial Rounded MT Bold" panose="020F0704030504030204" pitchFamily="34" charset="0"/>
            </a:rPr>
            <a:t>Human</a:t>
          </a:r>
        </a:p>
      </dgm:t>
    </dgm:pt>
    <dgm:pt modelId="{82ECD20D-2B77-4EB6-A443-80BFDD16F857}" type="parTrans" cxnId="{B9A32F8A-D90C-44A0-B86B-A5B7B4C62A65}">
      <dgm:prSet/>
      <dgm:spPr/>
      <dgm:t>
        <a:bodyPr/>
        <a:lstStyle/>
        <a:p>
          <a:endParaRPr lang="en-US" sz="1200">
            <a:latin typeface="Arial Rounded MT Bold" panose="020F0704030504030204" pitchFamily="34" charset="0"/>
          </a:endParaRPr>
        </a:p>
      </dgm:t>
    </dgm:pt>
    <dgm:pt modelId="{695BB165-0D81-4A46-8383-C258D2C57D00}" type="sibTrans" cxnId="{B9A32F8A-D90C-44A0-B86B-A5B7B4C62A65}">
      <dgm:prSet/>
      <dgm:spPr/>
      <dgm:t>
        <a:bodyPr/>
        <a:lstStyle/>
        <a:p>
          <a:endParaRPr lang="en-US" sz="1200">
            <a:latin typeface="Arial Rounded MT Bold" panose="020F0704030504030204" pitchFamily="34" charset="0"/>
          </a:endParaRPr>
        </a:p>
      </dgm:t>
    </dgm:pt>
    <dgm:pt modelId="{594E3B51-1F46-4784-B8AE-34436A6A26E3}">
      <dgm:prSet phldrT="[Text]" custT="1"/>
      <dgm:spPr/>
      <dgm:t>
        <a:bodyPr/>
        <a:lstStyle/>
        <a:p>
          <a:r>
            <a:rPr lang="en-US" sz="1200" dirty="0">
              <a:latin typeface="Arial Rounded MT Bold" panose="020F0704030504030204" pitchFamily="34" charset="0"/>
            </a:rPr>
            <a:t>Capital</a:t>
          </a:r>
        </a:p>
      </dgm:t>
    </dgm:pt>
    <dgm:pt modelId="{FE0F52F3-577A-490B-9B7A-7CB735365029}" type="parTrans" cxnId="{C9B6DA80-4DDD-4880-90BA-16BD891EC833}">
      <dgm:prSet/>
      <dgm:spPr/>
      <dgm:t>
        <a:bodyPr/>
        <a:lstStyle/>
        <a:p>
          <a:endParaRPr lang="en-US" sz="1200">
            <a:latin typeface="Arial Rounded MT Bold" panose="020F0704030504030204" pitchFamily="34" charset="0"/>
          </a:endParaRPr>
        </a:p>
      </dgm:t>
    </dgm:pt>
    <dgm:pt modelId="{7BD8AB9D-0B22-4A2E-B507-A8900603020F}" type="sibTrans" cxnId="{C9B6DA80-4DDD-4880-90BA-16BD891EC833}">
      <dgm:prSet/>
      <dgm:spPr/>
      <dgm:t>
        <a:bodyPr/>
        <a:lstStyle/>
        <a:p>
          <a:endParaRPr lang="en-US" sz="1200">
            <a:latin typeface="Arial Rounded MT Bold" panose="020F0704030504030204" pitchFamily="34" charset="0"/>
          </a:endParaRPr>
        </a:p>
      </dgm:t>
    </dgm:pt>
    <dgm:pt modelId="{9813AF04-ED36-4C25-9882-FC434B16867E}">
      <dgm:prSet phldrT="[Text]" custT="1"/>
      <dgm:spPr/>
      <dgm:t>
        <a:bodyPr/>
        <a:lstStyle/>
        <a:p>
          <a:r>
            <a:rPr lang="en-US" sz="1200" dirty="0">
              <a:latin typeface="Arial Rounded MT Bold" panose="020F0704030504030204" pitchFamily="34" charset="0"/>
            </a:rPr>
            <a:t>Technology</a:t>
          </a:r>
        </a:p>
      </dgm:t>
    </dgm:pt>
    <dgm:pt modelId="{2E440803-953C-4EBD-B74A-932B6FB4E527}" type="parTrans" cxnId="{8929B652-161E-4B45-8180-A063459704F8}">
      <dgm:prSet/>
      <dgm:spPr/>
      <dgm:t>
        <a:bodyPr/>
        <a:lstStyle/>
        <a:p>
          <a:endParaRPr lang="en-US" sz="1200">
            <a:latin typeface="Arial Rounded MT Bold" panose="020F0704030504030204" pitchFamily="34" charset="0"/>
          </a:endParaRPr>
        </a:p>
      </dgm:t>
    </dgm:pt>
    <dgm:pt modelId="{E8B6C343-D82A-4255-AEE1-7FDEE49B71E7}" type="sibTrans" cxnId="{8929B652-161E-4B45-8180-A063459704F8}">
      <dgm:prSet/>
      <dgm:spPr/>
      <dgm:t>
        <a:bodyPr/>
        <a:lstStyle/>
        <a:p>
          <a:endParaRPr lang="en-US" sz="1200">
            <a:latin typeface="Arial Rounded MT Bold" panose="020F0704030504030204" pitchFamily="34" charset="0"/>
          </a:endParaRPr>
        </a:p>
      </dgm:t>
    </dgm:pt>
    <dgm:pt modelId="{3E5FF403-A6EF-4125-B1EC-DAFC91439CF9}">
      <dgm:prSet phldrT="[Text]" custT="1"/>
      <dgm:spPr/>
      <dgm:t>
        <a:bodyPr/>
        <a:lstStyle/>
        <a:p>
          <a:r>
            <a:rPr lang="en-US" sz="1200" dirty="0">
              <a:latin typeface="Arial Rounded MT Bold" panose="020F0704030504030204" pitchFamily="34" charset="0"/>
            </a:rPr>
            <a:t>Raw Material</a:t>
          </a:r>
        </a:p>
      </dgm:t>
    </dgm:pt>
    <dgm:pt modelId="{9C5A68D1-BFD3-4832-B033-0D4997C8FC0E}" type="parTrans" cxnId="{7EC599F5-2F33-4DC8-8255-AB1149BC041C}">
      <dgm:prSet/>
      <dgm:spPr/>
      <dgm:t>
        <a:bodyPr/>
        <a:lstStyle/>
        <a:p>
          <a:endParaRPr lang="en-US" sz="1200">
            <a:latin typeface="Arial Rounded MT Bold" panose="020F0704030504030204" pitchFamily="34" charset="0"/>
          </a:endParaRPr>
        </a:p>
      </dgm:t>
    </dgm:pt>
    <dgm:pt modelId="{A1984B2A-C0CD-41B5-9DAA-7D716720627B}" type="sibTrans" cxnId="{7EC599F5-2F33-4DC8-8255-AB1149BC041C}">
      <dgm:prSet/>
      <dgm:spPr/>
      <dgm:t>
        <a:bodyPr/>
        <a:lstStyle/>
        <a:p>
          <a:endParaRPr lang="en-US" sz="1200">
            <a:latin typeface="Arial Rounded MT Bold" panose="020F0704030504030204" pitchFamily="34" charset="0"/>
          </a:endParaRPr>
        </a:p>
      </dgm:t>
    </dgm:pt>
    <dgm:pt modelId="{D7BC5FEF-C261-4317-8382-FD656BEFBAD6}">
      <dgm:prSet phldrT="[Text]" custT="1"/>
      <dgm:spPr/>
      <dgm:t>
        <a:bodyPr/>
        <a:lstStyle/>
        <a:p>
          <a:r>
            <a:rPr lang="en-US" sz="1200" dirty="0">
              <a:latin typeface="Arial Rounded MT Bold" panose="020F0704030504030204" pitchFamily="34" charset="0"/>
            </a:rPr>
            <a:t>Data</a:t>
          </a:r>
        </a:p>
      </dgm:t>
    </dgm:pt>
    <dgm:pt modelId="{8A16E299-F992-4229-BAD4-49031E585A86}" type="parTrans" cxnId="{A4474547-5211-4011-8ADC-F72F3710A750}">
      <dgm:prSet/>
      <dgm:spPr/>
      <dgm:t>
        <a:bodyPr/>
        <a:lstStyle/>
        <a:p>
          <a:endParaRPr lang="en-US" sz="1200">
            <a:latin typeface="Arial Rounded MT Bold" panose="020F0704030504030204" pitchFamily="34" charset="0"/>
          </a:endParaRPr>
        </a:p>
      </dgm:t>
    </dgm:pt>
    <dgm:pt modelId="{8E2B7946-4346-43F7-8B71-4CE8DFFE3D09}" type="sibTrans" cxnId="{A4474547-5211-4011-8ADC-F72F3710A750}">
      <dgm:prSet/>
      <dgm:spPr/>
      <dgm:t>
        <a:bodyPr/>
        <a:lstStyle/>
        <a:p>
          <a:endParaRPr lang="en-US" sz="1200">
            <a:latin typeface="Arial Rounded MT Bold" panose="020F0704030504030204" pitchFamily="34" charset="0"/>
          </a:endParaRPr>
        </a:p>
      </dgm:t>
    </dgm:pt>
    <dgm:pt modelId="{0A975734-5E18-4268-8332-9E2BD1B09EE8}" type="pres">
      <dgm:prSet presAssocID="{8BCFD19A-C05B-49FF-9355-C4E750517EE9}" presName="Name0" presStyleCnt="0">
        <dgm:presLayoutVars>
          <dgm:chMax val="1"/>
          <dgm:dir/>
          <dgm:animLvl val="ctr"/>
          <dgm:resizeHandles val="exact"/>
        </dgm:presLayoutVars>
      </dgm:prSet>
      <dgm:spPr/>
    </dgm:pt>
    <dgm:pt modelId="{EA68CE22-FB76-471D-A5FB-25B3F4AF1143}" type="pres">
      <dgm:prSet presAssocID="{4F589F10-18F5-4AB1-8B81-79143D26B3BD}" presName="centerShape" presStyleLbl="node0" presStyleIdx="0" presStyleCnt="1"/>
      <dgm:spPr/>
    </dgm:pt>
    <dgm:pt modelId="{DBFA49E5-CA1A-4EDD-9C0C-900BED200AE0}" type="pres">
      <dgm:prSet presAssocID="{55759B01-9A0A-4E64-A631-21F1C2F9233C}" presName="node" presStyleLbl="node1" presStyleIdx="0" presStyleCnt="5" custScaleX="122948" custScaleY="135083">
        <dgm:presLayoutVars>
          <dgm:bulletEnabled val="1"/>
        </dgm:presLayoutVars>
      </dgm:prSet>
      <dgm:spPr/>
    </dgm:pt>
    <dgm:pt modelId="{B62F01C5-E5F3-4F85-9828-A1B16A3D62F4}" type="pres">
      <dgm:prSet presAssocID="{55759B01-9A0A-4E64-A631-21F1C2F9233C}" presName="dummy" presStyleCnt="0"/>
      <dgm:spPr/>
    </dgm:pt>
    <dgm:pt modelId="{93CE9914-0B26-4BB3-AB82-9AD248AAF8D1}" type="pres">
      <dgm:prSet presAssocID="{695BB165-0D81-4A46-8383-C258D2C57D00}" presName="sibTrans" presStyleLbl="sibTrans2D1" presStyleIdx="0" presStyleCnt="5"/>
      <dgm:spPr/>
    </dgm:pt>
    <dgm:pt modelId="{BED7F0AC-E325-4C25-B32D-1A62367D7562}" type="pres">
      <dgm:prSet presAssocID="{594E3B51-1F46-4784-B8AE-34436A6A26E3}" presName="node" presStyleLbl="node1" presStyleIdx="1" presStyleCnt="5" custScaleX="122948" custScaleY="135083">
        <dgm:presLayoutVars>
          <dgm:bulletEnabled val="1"/>
        </dgm:presLayoutVars>
      </dgm:prSet>
      <dgm:spPr/>
    </dgm:pt>
    <dgm:pt modelId="{FF91F50A-28E3-4578-B0B9-BD7625903686}" type="pres">
      <dgm:prSet presAssocID="{594E3B51-1F46-4784-B8AE-34436A6A26E3}" presName="dummy" presStyleCnt="0"/>
      <dgm:spPr/>
    </dgm:pt>
    <dgm:pt modelId="{57D45558-7487-47A4-974B-3B08C2DB8A52}" type="pres">
      <dgm:prSet presAssocID="{7BD8AB9D-0B22-4A2E-B507-A8900603020F}" presName="sibTrans" presStyleLbl="sibTrans2D1" presStyleIdx="1" presStyleCnt="5"/>
      <dgm:spPr/>
    </dgm:pt>
    <dgm:pt modelId="{95382AC7-76D8-477D-9973-E4D5A3232F1D}" type="pres">
      <dgm:prSet presAssocID="{9813AF04-ED36-4C25-9882-FC434B16867E}" presName="node" presStyleLbl="node1" presStyleIdx="2" presStyleCnt="5" custScaleX="122948" custScaleY="135083">
        <dgm:presLayoutVars>
          <dgm:bulletEnabled val="1"/>
        </dgm:presLayoutVars>
      </dgm:prSet>
      <dgm:spPr/>
    </dgm:pt>
    <dgm:pt modelId="{4336FC30-1453-44E1-BBCF-AC171AD18F38}" type="pres">
      <dgm:prSet presAssocID="{9813AF04-ED36-4C25-9882-FC434B16867E}" presName="dummy" presStyleCnt="0"/>
      <dgm:spPr/>
    </dgm:pt>
    <dgm:pt modelId="{379E2713-DDDD-434F-944F-B179564D4525}" type="pres">
      <dgm:prSet presAssocID="{E8B6C343-D82A-4255-AEE1-7FDEE49B71E7}" presName="sibTrans" presStyleLbl="sibTrans2D1" presStyleIdx="2" presStyleCnt="5"/>
      <dgm:spPr/>
    </dgm:pt>
    <dgm:pt modelId="{05210639-B07B-4221-8BAC-313ABDC97248}" type="pres">
      <dgm:prSet presAssocID="{3E5FF403-A6EF-4125-B1EC-DAFC91439CF9}" presName="node" presStyleLbl="node1" presStyleIdx="3" presStyleCnt="5" custScaleX="122948" custScaleY="135083">
        <dgm:presLayoutVars>
          <dgm:bulletEnabled val="1"/>
        </dgm:presLayoutVars>
      </dgm:prSet>
      <dgm:spPr/>
    </dgm:pt>
    <dgm:pt modelId="{3DD94215-F85C-4601-BAE1-8C72C6CCA137}" type="pres">
      <dgm:prSet presAssocID="{3E5FF403-A6EF-4125-B1EC-DAFC91439CF9}" presName="dummy" presStyleCnt="0"/>
      <dgm:spPr/>
    </dgm:pt>
    <dgm:pt modelId="{DFAAB592-D933-42E5-A2CD-649EAAE8A3D6}" type="pres">
      <dgm:prSet presAssocID="{A1984B2A-C0CD-41B5-9DAA-7D716720627B}" presName="sibTrans" presStyleLbl="sibTrans2D1" presStyleIdx="3" presStyleCnt="5"/>
      <dgm:spPr/>
    </dgm:pt>
    <dgm:pt modelId="{8B0B9294-3C65-43F5-BB83-15421BECC0AA}" type="pres">
      <dgm:prSet presAssocID="{D7BC5FEF-C261-4317-8382-FD656BEFBAD6}" presName="node" presStyleLbl="node1" presStyleIdx="4" presStyleCnt="5" custScaleX="122948" custScaleY="135083">
        <dgm:presLayoutVars>
          <dgm:bulletEnabled val="1"/>
        </dgm:presLayoutVars>
      </dgm:prSet>
      <dgm:spPr/>
    </dgm:pt>
    <dgm:pt modelId="{C93A6D49-D396-4A70-BF8B-D35E0E1C2BBA}" type="pres">
      <dgm:prSet presAssocID="{D7BC5FEF-C261-4317-8382-FD656BEFBAD6}" presName="dummy" presStyleCnt="0"/>
      <dgm:spPr/>
    </dgm:pt>
    <dgm:pt modelId="{EDAF23F9-3C21-44D2-A8AA-55DE8DFBCFF3}" type="pres">
      <dgm:prSet presAssocID="{8E2B7946-4346-43F7-8B71-4CE8DFFE3D09}" presName="sibTrans" presStyleLbl="sibTrans2D1" presStyleIdx="4" presStyleCnt="5"/>
      <dgm:spPr/>
    </dgm:pt>
  </dgm:ptLst>
  <dgm:cxnLst>
    <dgm:cxn modelId="{419AD002-625F-4CB2-A81B-6EF0962E4145}" type="presOf" srcId="{A1984B2A-C0CD-41B5-9DAA-7D716720627B}" destId="{DFAAB592-D933-42E5-A2CD-649EAAE8A3D6}" srcOrd="0" destOrd="0" presId="urn:microsoft.com/office/officeart/2005/8/layout/radial6"/>
    <dgm:cxn modelId="{C259D907-ABA4-4F19-9C7E-D257DBB6E898}" type="presOf" srcId="{D7BC5FEF-C261-4317-8382-FD656BEFBAD6}" destId="{8B0B9294-3C65-43F5-BB83-15421BECC0AA}" srcOrd="0" destOrd="0" presId="urn:microsoft.com/office/officeart/2005/8/layout/radial6"/>
    <dgm:cxn modelId="{78A46024-9947-45F9-8264-89D50F79F9A8}" type="presOf" srcId="{594E3B51-1F46-4784-B8AE-34436A6A26E3}" destId="{BED7F0AC-E325-4C25-B32D-1A62367D7562}" srcOrd="0" destOrd="0" presId="urn:microsoft.com/office/officeart/2005/8/layout/radial6"/>
    <dgm:cxn modelId="{157E032E-542E-4B3B-B58B-4476DE806DEF}" type="presOf" srcId="{E8B6C343-D82A-4255-AEE1-7FDEE49B71E7}" destId="{379E2713-DDDD-434F-944F-B179564D4525}" srcOrd="0" destOrd="0" presId="urn:microsoft.com/office/officeart/2005/8/layout/radial6"/>
    <dgm:cxn modelId="{B9A09D44-F87D-4655-9BA8-06D5BB76BABA}" type="presOf" srcId="{7BD8AB9D-0B22-4A2E-B507-A8900603020F}" destId="{57D45558-7487-47A4-974B-3B08C2DB8A52}" srcOrd="0" destOrd="0" presId="urn:microsoft.com/office/officeart/2005/8/layout/radial6"/>
    <dgm:cxn modelId="{A4474547-5211-4011-8ADC-F72F3710A750}" srcId="{4F589F10-18F5-4AB1-8B81-79143D26B3BD}" destId="{D7BC5FEF-C261-4317-8382-FD656BEFBAD6}" srcOrd="4" destOrd="0" parTransId="{8A16E299-F992-4229-BAD4-49031E585A86}" sibTransId="{8E2B7946-4346-43F7-8B71-4CE8DFFE3D09}"/>
    <dgm:cxn modelId="{8929B652-161E-4B45-8180-A063459704F8}" srcId="{4F589F10-18F5-4AB1-8B81-79143D26B3BD}" destId="{9813AF04-ED36-4C25-9882-FC434B16867E}" srcOrd="2" destOrd="0" parTransId="{2E440803-953C-4EBD-B74A-932B6FB4E527}" sibTransId="{E8B6C343-D82A-4255-AEE1-7FDEE49B71E7}"/>
    <dgm:cxn modelId="{DFB4DA79-1F0E-45FC-BAB2-826B9845067A}" type="presOf" srcId="{8E2B7946-4346-43F7-8B71-4CE8DFFE3D09}" destId="{EDAF23F9-3C21-44D2-A8AA-55DE8DFBCFF3}" srcOrd="0" destOrd="0" presId="urn:microsoft.com/office/officeart/2005/8/layout/radial6"/>
    <dgm:cxn modelId="{C9B6DA80-4DDD-4880-90BA-16BD891EC833}" srcId="{4F589F10-18F5-4AB1-8B81-79143D26B3BD}" destId="{594E3B51-1F46-4784-B8AE-34436A6A26E3}" srcOrd="1" destOrd="0" parTransId="{FE0F52F3-577A-490B-9B7A-7CB735365029}" sibTransId="{7BD8AB9D-0B22-4A2E-B507-A8900603020F}"/>
    <dgm:cxn modelId="{16F68A85-DB6F-4051-93B2-214C1EC8BE00}" type="presOf" srcId="{3E5FF403-A6EF-4125-B1EC-DAFC91439CF9}" destId="{05210639-B07B-4221-8BAC-313ABDC97248}" srcOrd="0" destOrd="0" presId="urn:microsoft.com/office/officeart/2005/8/layout/radial6"/>
    <dgm:cxn modelId="{79562986-6B1C-425E-9FD1-CAE7D7C15A74}" type="presOf" srcId="{9813AF04-ED36-4C25-9882-FC434B16867E}" destId="{95382AC7-76D8-477D-9973-E4D5A3232F1D}" srcOrd="0" destOrd="0" presId="urn:microsoft.com/office/officeart/2005/8/layout/radial6"/>
    <dgm:cxn modelId="{B9A32F8A-D90C-44A0-B86B-A5B7B4C62A65}" srcId="{4F589F10-18F5-4AB1-8B81-79143D26B3BD}" destId="{55759B01-9A0A-4E64-A631-21F1C2F9233C}" srcOrd="0" destOrd="0" parTransId="{82ECD20D-2B77-4EB6-A443-80BFDD16F857}" sibTransId="{695BB165-0D81-4A46-8383-C258D2C57D00}"/>
    <dgm:cxn modelId="{B9663297-F3B4-45D4-9B48-A022008685F0}" type="presOf" srcId="{55759B01-9A0A-4E64-A631-21F1C2F9233C}" destId="{DBFA49E5-CA1A-4EDD-9C0C-900BED200AE0}" srcOrd="0" destOrd="0" presId="urn:microsoft.com/office/officeart/2005/8/layout/radial6"/>
    <dgm:cxn modelId="{FDAF5D99-3741-4DC6-BEF0-5DF40162046D}" type="presOf" srcId="{4F589F10-18F5-4AB1-8B81-79143D26B3BD}" destId="{EA68CE22-FB76-471D-A5FB-25B3F4AF1143}" srcOrd="0" destOrd="0" presId="urn:microsoft.com/office/officeart/2005/8/layout/radial6"/>
    <dgm:cxn modelId="{D57DACA8-FB22-4F94-9E46-BDF4174E656D}" type="presOf" srcId="{8BCFD19A-C05B-49FF-9355-C4E750517EE9}" destId="{0A975734-5E18-4268-8332-9E2BD1B09EE8}" srcOrd="0" destOrd="0" presId="urn:microsoft.com/office/officeart/2005/8/layout/radial6"/>
    <dgm:cxn modelId="{0024ABBD-9506-4821-86D2-E3FED6A8F235}" type="presOf" srcId="{695BB165-0D81-4A46-8383-C258D2C57D00}" destId="{93CE9914-0B26-4BB3-AB82-9AD248AAF8D1}" srcOrd="0" destOrd="0" presId="urn:microsoft.com/office/officeart/2005/8/layout/radial6"/>
    <dgm:cxn modelId="{BA28BFDE-B99E-4CEB-9046-14885AE1B0DF}" srcId="{8BCFD19A-C05B-49FF-9355-C4E750517EE9}" destId="{4F589F10-18F5-4AB1-8B81-79143D26B3BD}" srcOrd="0" destOrd="0" parTransId="{B3DA1C90-67AF-4AE0-8547-ABA33248267E}" sibTransId="{91E9EB25-4CDF-4968-9BC3-056FAD089A49}"/>
    <dgm:cxn modelId="{7EC599F5-2F33-4DC8-8255-AB1149BC041C}" srcId="{4F589F10-18F5-4AB1-8B81-79143D26B3BD}" destId="{3E5FF403-A6EF-4125-B1EC-DAFC91439CF9}" srcOrd="3" destOrd="0" parTransId="{9C5A68D1-BFD3-4832-B033-0D4997C8FC0E}" sibTransId="{A1984B2A-C0CD-41B5-9DAA-7D716720627B}"/>
    <dgm:cxn modelId="{8B4600A3-3CBD-4A01-9F8D-29A5408BEDE8}" type="presParOf" srcId="{0A975734-5E18-4268-8332-9E2BD1B09EE8}" destId="{EA68CE22-FB76-471D-A5FB-25B3F4AF1143}" srcOrd="0" destOrd="0" presId="urn:microsoft.com/office/officeart/2005/8/layout/radial6"/>
    <dgm:cxn modelId="{80844D52-8CBD-4682-8C94-081D91456463}" type="presParOf" srcId="{0A975734-5E18-4268-8332-9E2BD1B09EE8}" destId="{DBFA49E5-CA1A-4EDD-9C0C-900BED200AE0}" srcOrd="1" destOrd="0" presId="urn:microsoft.com/office/officeart/2005/8/layout/radial6"/>
    <dgm:cxn modelId="{A07E1BFB-1320-44C7-B4BD-28FB3EAC2AD8}" type="presParOf" srcId="{0A975734-5E18-4268-8332-9E2BD1B09EE8}" destId="{B62F01C5-E5F3-4F85-9828-A1B16A3D62F4}" srcOrd="2" destOrd="0" presId="urn:microsoft.com/office/officeart/2005/8/layout/radial6"/>
    <dgm:cxn modelId="{7D4C5E72-3612-4D29-BE05-ADD1B3D1CBD8}" type="presParOf" srcId="{0A975734-5E18-4268-8332-9E2BD1B09EE8}" destId="{93CE9914-0B26-4BB3-AB82-9AD248AAF8D1}" srcOrd="3" destOrd="0" presId="urn:microsoft.com/office/officeart/2005/8/layout/radial6"/>
    <dgm:cxn modelId="{C4F35378-0A22-4EE7-BBD9-4D8F9ACC1B87}" type="presParOf" srcId="{0A975734-5E18-4268-8332-9E2BD1B09EE8}" destId="{BED7F0AC-E325-4C25-B32D-1A62367D7562}" srcOrd="4" destOrd="0" presId="urn:microsoft.com/office/officeart/2005/8/layout/radial6"/>
    <dgm:cxn modelId="{F7C419AF-0E12-4DCF-ACE2-371D342B0CFB}" type="presParOf" srcId="{0A975734-5E18-4268-8332-9E2BD1B09EE8}" destId="{FF91F50A-28E3-4578-B0B9-BD7625903686}" srcOrd="5" destOrd="0" presId="urn:microsoft.com/office/officeart/2005/8/layout/radial6"/>
    <dgm:cxn modelId="{96BC1A80-E1FA-4967-9AF0-4FD5C91530AB}" type="presParOf" srcId="{0A975734-5E18-4268-8332-9E2BD1B09EE8}" destId="{57D45558-7487-47A4-974B-3B08C2DB8A52}" srcOrd="6" destOrd="0" presId="urn:microsoft.com/office/officeart/2005/8/layout/radial6"/>
    <dgm:cxn modelId="{35C0B093-5980-4680-A81B-68D4591A24AA}" type="presParOf" srcId="{0A975734-5E18-4268-8332-9E2BD1B09EE8}" destId="{95382AC7-76D8-477D-9973-E4D5A3232F1D}" srcOrd="7" destOrd="0" presId="urn:microsoft.com/office/officeart/2005/8/layout/radial6"/>
    <dgm:cxn modelId="{46FF78CB-CF15-44EC-88D7-EDA45B04009A}" type="presParOf" srcId="{0A975734-5E18-4268-8332-9E2BD1B09EE8}" destId="{4336FC30-1453-44E1-BBCF-AC171AD18F38}" srcOrd="8" destOrd="0" presId="urn:microsoft.com/office/officeart/2005/8/layout/radial6"/>
    <dgm:cxn modelId="{48C2843D-806F-45DA-AF54-0DABDA88F202}" type="presParOf" srcId="{0A975734-5E18-4268-8332-9E2BD1B09EE8}" destId="{379E2713-DDDD-434F-944F-B179564D4525}" srcOrd="9" destOrd="0" presId="urn:microsoft.com/office/officeart/2005/8/layout/radial6"/>
    <dgm:cxn modelId="{209405AE-F1BB-4534-8B17-352929C626E9}" type="presParOf" srcId="{0A975734-5E18-4268-8332-9E2BD1B09EE8}" destId="{05210639-B07B-4221-8BAC-313ABDC97248}" srcOrd="10" destOrd="0" presId="urn:microsoft.com/office/officeart/2005/8/layout/radial6"/>
    <dgm:cxn modelId="{439A6653-5028-49B5-8A70-382219643248}" type="presParOf" srcId="{0A975734-5E18-4268-8332-9E2BD1B09EE8}" destId="{3DD94215-F85C-4601-BAE1-8C72C6CCA137}" srcOrd="11" destOrd="0" presId="urn:microsoft.com/office/officeart/2005/8/layout/radial6"/>
    <dgm:cxn modelId="{F350F8FE-12AD-45EC-9C90-6DCD9A6C6387}" type="presParOf" srcId="{0A975734-5E18-4268-8332-9E2BD1B09EE8}" destId="{DFAAB592-D933-42E5-A2CD-649EAAE8A3D6}" srcOrd="12" destOrd="0" presId="urn:microsoft.com/office/officeart/2005/8/layout/radial6"/>
    <dgm:cxn modelId="{345027A0-D914-4247-9BF7-3719C8F39F54}" type="presParOf" srcId="{0A975734-5E18-4268-8332-9E2BD1B09EE8}" destId="{8B0B9294-3C65-43F5-BB83-15421BECC0AA}" srcOrd="13" destOrd="0" presId="urn:microsoft.com/office/officeart/2005/8/layout/radial6"/>
    <dgm:cxn modelId="{1A81862D-5765-47A9-A673-64A3FFF60CB1}" type="presParOf" srcId="{0A975734-5E18-4268-8332-9E2BD1B09EE8}" destId="{C93A6D49-D396-4A70-BF8B-D35E0E1C2BBA}" srcOrd="14" destOrd="0" presId="urn:microsoft.com/office/officeart/2005/8/layout/radial6"/>
    <dgm:cxn modelId="{CB053516-8608-405B-B6D8-E174D53BF085}" type="presParOf" srcId="{0A975734-5E18-4268-8332-9E2BD1B09EE8}" destId="{EDAF23F9-3C21-44D2-A8AA-55DE8DFBCFF3}"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0D013-3B5D-4F14-B97C-3575519C6ECB}" type="doc">
      <dgm:prSet loTypeId="urn:microsoft.com/office/officeart/2005/8/layout/process1" loCatId="process" qsTypeId="urn:microsoft.com/office/officeart/2005/8/quickstyle/simple1" qsCatId="simple" csTypeId="urn:microsoft.com/office/officeart/2005/8/colors/accent1_2" csCatId="accent1" phldr="1"/>
      <dgm:spPr/>
    </dgm:pt>
    <dgm:pt modelId="{912E8984-608C-4D8E-965E-4A96920B752E}">
      <dgm:prSet phldrT="[Text]"/>
      <dgm:spPr/>
      <dgm:t>
        <a:bodyPr/>
        <a:lstStyle/>
        <a:p>
          <a:r>
            <a:rPr lang="en-US" dirty="0"/>
            <a:t>Input</a:t>
          </a:r>
        </a:p>
        <a:p>
          <a:endParaRPr lang="en-US" dirty="0"/>
        </a:p>
        <a:p>
          <a:endParaRPr lang="en-US" dirty="0"/>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organizational Resources</a:t>
          </a:r>
          <a:endParaRPr lang="en-US" dirty="0"/>
        </a:p>
        <a:p>
          <a:endParaRPr lang="en-US" dirty="0"/>
        </a:p>
        <a:p>
          <a:endParaRPr lang="en-US" dirty="0"/>
        </a:p>
        <a:p>
          <a:endParaRPr lang="en-US" dirty="0"/>
        </a:p>
      </dgm:t>
    </dgm:pt>
    <dgm:pt modelId="{6861E417-A956-40E3-AF71-A3F46D99E757}" type="parTrans" cxnId="{FB04059A-4EFD-4AFC-926D-50F31674C7FD}">
      <dgm:prSet/>
      <dgm:spPr/>
      <dgm:t>
        <a:bodyPr/>
        <a:lstStyle/>
        <a:p>
          <a:endParaRPr lang="en-US"/>
        </a:p>
      </dgm:t>
    </dgm:pt>
    <dgm:pt modelId="{E2694810-343F-4D9C-842D-D125F80D1F2B}" type="sibTrans" cxnId="{FB04059A-4EFD-4AFC-926D-50F31674C7FD}">
      <dgm:prSet/>
      <dgm:spPr/>
      <dgm:t>
        <a:bodyPr/>
        <a:lstStyle/>
        <a:p>
          <a:endParaRPr lang="en-US"/>
        </a:p>
      </dgm:t>
    </dgm:pt>
    <dgm:pt modelId="{8718DBC2-D25B-4394-9D07-51E4B69E8868}">
      <dgm:prSet phldrT="[Text]"/>
      <dgm:spPr/>
      <dgm:t>
        <a:bodyPr/>
        <a:lstStyle/>
        <a:p>
          <a:r>
            <a:rPr lang="en-US" dirty="0"/>
            <a:t>Transformation process</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Employees work activities</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Management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activites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Technology and operation method</a:t>
          </a:r>
        </a:p>
      </dgm:t>
    </dgm:pt>
    <dgm:pt modelId="{61BDDBF1-B193-49DC-A120-FF71799F5814}" type="parTrans" cxnId="{CBFDE40E-B8AF-4D1A-BE1B-F4DD5A0F6794}">
      <dgm:prSet/>
      <dgm:spPr/>
      <dgm:t>
        <a:bodyPr/>
        <a:lstStyle/>
        <a:p>
          <a:endParaRPr lang="en-US"/>
        </a:p>
      </dgm:t>
    </dgm:pt>
    <dgm:pt modelId="{31BF44EE-7538-424E-A142-9607134BBD73}" type="sibTrans" cxnId="{CBFDE40E-B8AF-4D1A-BE1B-F4DD5A0F6794}">
      <dgm:prSet/>
      <dgm:spPr/>
      <dgm:t>
        <a:bodyPr/>
        <a:lstStyle/>
        <a:p>
          <a:endParaRPr lang="en-US"/>
        </a:p>
      </dgm:t>
    </dgm:pt>
    <dgm:pt modelId="{D7FDB3C7-D1F2-49A6-9DCD-A69FF69D8F23}">
      <dgm:prSet phldrT="[Text]"/>
      <dgm:spPr/>
      <dgm:t>
        <a:bodyPr/>
        <a:lstStyle/>
        <a:p>
          <a:r>
            <a:rPr lang="en-US" dirty="0"/>
            <a:t>output</a:t>
          </a:r>
        </a:p>
        <a:p>
          <a:endParaRPr lang="en-US" dirty="0"/>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Product and services</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Financial result</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Information</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Human result</a:t>
          </a:r>
        </a:p>
      </dgm:t>
    </dgm:pt>
    <dgm:pt modelId="{D2C83879-79FC-4F32-BA5A-74CF2AFA4ADC}" type="parTrans" cxnId="{E59C608D-99D5-497D-99DC-C9F8606BDC41}">
      <dgm:prSet/>
      <dgm:spPr/>
      <dgm:t>
        <a:bodyPr/>
        <a:lstStyle/>
        <a:p>
          <a:endParaRPr lang="en-US"/>
        </a:p>
      </dgm:t>
    </dgm:pt>
    <dgm:pt modelId="{65D06D74-BFDB-48AE-A178-24D75E0AAC7B}" type="sibTrans" cxnId="{E59C608D-99D5-497D-99DC-C9F8606BDC41}">
      <dgm:prSet/>
      <dgm:spPr/>
      <dgm:t>
        <a:bodyPr/>
        <a:lstStyle/>
        <a:p>
          <a:endParaRPr lang="en-US"/>
        </a:p>
      </dgm:t>
    </dgm:pt>
    <dgm:pt modelId="{C8DFE092-93EE-468B-8700-950C470806E9}" type="pres">
      <dgm:prSet presAssocID="{9120D013-3B5D-4F14-B97C-3575519C6ECB}" presName="Name0" presStyleCnt="0">
        <dgm:presLayoutVars>
          <dgm:dir/>
          <dgm:resizeHandles val="exact"/>
        </dgm:presLayoutVars>
      </dgm:prSet>
      <dgm:spPr/>
    </dgm:pt>
    <dgm:pt modelId="{74F87926-97A1-4937-91A6-406D0635CD66}" type="pres">
      <dgm:prSet presAssocID="{912E8984-608C-4D8E-965E-4A96920B752E}" presName="node" presStyleLbl="node1" presStyleIdx="0" presStyleCnt="3">
        <dgm:presLayoutVars>
          <dgm:bulletEnabled val="1"/>
        </dgm:presLayoutVars>
      </dgm:prSet>
      <dgm:spPr/>
    </dgm:pt>
    <dgm:pt modelId="{F3091231-4471-47DF-A805-1DE7159A8ADF}" type="pres">
      <dgm:prSet presAssocID="{E2694810-343F-4D9C-842D-D125F80D1F2B}" presName="sibTrans" presStyleLbl="sibTrans2D1" presStyleIdx="0" presStyleCnt="2"/>
      <dgm:spPr/>
    </dgm:pt>
    <dgm:pt modelId="{095647EF-DF28-4726-84F9-3E1DA754ACD1}" type="pres">
      <dgm:prSet presAssocID="{E2694810-343F-4D9C-842D-D125F80D1F2B}" presName="connectorText" presStyleLbl="sibTrans2D1" presStyleIdx="0" presStyleCnt="2"/>
      <dgm:spPr/>
    </dgm:pt>
    <dgm:pt modelId="{E26CE58A-A367-46D2-9CF2-6EE83C1F4BEE}" type="pres">
      <dgm:prSet presAssocID="{8718DBC2-D25B-4394-9D07-51E4B69E8868}" presName="node" presStyleLbl="node1" presStyleIdx="1" presStyleCnt="3">
        <dgm:presLayoutVars>
          <dgm:bulletEnabled val="1"/>
        </dgm:presLayoutVars>
      </dgm:prSet>
      <dgm:spPr/>
    </dgm:pt>
    <dgm:pt modelId="{269FB04D-7ADF-4EFC-AB42-2702118980AC}" type="pres">
      <dgm:prSet presAssocID="{31BF44EE-7538-424E-A142-9607134BBD73}" presName="sibTrans" presStyleLbl="sibTrans2D1" presStyleIdx="1" presStyleCnt="2"/>
      <dgm:spPr/>
    </dgm:pt>
    <dgm:pt modelId="{53069AC0-12CB-440E-825E-31AA75A82367}" type="pres">
      <dgm:prSet presAssocID="{31BF44EE-7538-424E-A142-9607134BBD73}" presName="connectorText" presStyleLbl="sibTrans2D1" presStyleIdx="1" presStyleCnt="2"/>
      <dgm:spPr/>
    </dgm:pt>
    <dgm:pt modelId="{127E0D26-E580-4358-9BEE-AAAA5D1FF700}" type="pres">
      <dgm:prSet presAssocID="{D7FDB3C7-D1F2-49A6-9DCD-A69FF69D8F23}" presName="node" presStyleLbl="node1" presStyleIdx="2" presStyleCnt="3" custLinFactNeighborX="-11098" custLinFactNeighborY="1537">
        <dgm:presLayoutVars>
          <dgm:bulletEnabled val="1"/>
        </dgm:presLayoutVars>
      </dgm:prSet>
      <dgm:spPr/>
    </dgm:pt>
  </dgm:ptLst>
  <dgm:cxnLst>
    <dgm:cxn modelId="{CBFDE40E-B8AF-4D1A-BE1B-F4DD5A0F6794}" srcId="{9120D013-3B5D-4F14-B97C-3575519C6ECB}" destId="{8718DBC2-D25B-4394-9D07-51E4B69E8868}" srcOrd="1" destOrd="0" parTransId="{61BDDBF1-B193-49DC-A120-FF71799F5814}" sibTransId="{31BF44EE-7538-424E-A142-9607134BBD73}"/>
    <dgm:cxn modelId="{5ED4A760-A067-49CA-82B2-218C076BF26E}" type="presOf" srcId="{D7FDB3C7-D1F2-49A6-9DCD-A69FF69D8F23}" destId="{127E0D26-E580-4358-9BEE-AAAA5D1FF700}" srcOrd="0" destOrd="0" presId="urn:microsoft.com/office/officeart/2005/8/layout/process1"/>
    <dgm:cxn modelId="{7D2CE862-AA01-4AE7-A993-FBB6D5D62339}" type="presOf" srcId="{8718DBC2-D25B-4394-9D07-51E4B69E8868}" destId="{E26CE58A-A367-46D2-9CF2-6EE83C1F4BEE}" srcOrd="0" destOrd="0" presId="urn:microsoft.com/office/officeart/2005/8/layout/process1"/>
    <dgm:cxn modelId="{87F9B948-18FE-4741-98B3-ADDCE1CD147A}" type="presOf" srcId="{9120D013-3B5D-4F14-B97C-3575519C6ECB}" destId="{C8DFE092-93EE-468B-8700-950C470806E9}" srcOrd="0" destOrd="0" presId="urn:microsoft.com/office/officeart/2005/8/layout/process1"/>
    <dgm:cxn modelId="{AF893A8C-5F7E-4CB9-A4A4-318DD35D77F5}" type="presOf" srcId="{E2694810-343F-4D9C-842D-D125F80D1F2B}" destId="{095647EF-DF28-4726-84F9-3E1DA754ACD1}" srcOrd="1" destOrd="0" presId="urn:microsoft.com/office/officeart/2005/8/layout/process1"/>
    <dgm:cxn modelId="{E59C608D-99D5-497D-99DC-C9F8606BDC41}" srcId="{9120D013-3B5D-4F14-B97C-3575519C6ECB}" destId="{D7FDB3C7-D1F2-49A6-9DCD-A69FF69D8F23}" srcOrd="2" destOrd="0" parTransId="{D2C83879-79FC-4F32-BA5A-74CF2AFA4ADC}" sibTransId="{65D06D74-BFDB-48AE-A178-24D75E0AAC7B}"/>
    <dgm:cxn modelId="{FB04059A-4EFD-4AFC-926D-50F31674C7FD}" srcId="{9120D013-3B5D-4F14-B97C-3575519C6ECB}" destId="{912E8984-608C-4D8E-965E-4A96920B752E}" srcOrd="0" destOrd="0" parTransId="{6861E417-A956-40E3-AF71-A3F46D99E757}" sibTransId="{E2694810-343F-4D9C-842D-D125F80D1F2B}"/>
    <dgm:cxn modelId="{FF504CA5-1B3F-48B8-B034-882B6E113D78}" type="presOf" srcId="{31BF44EE-7538-424E-A142-9607134BBD73}" destId="{53069AC0-12CB-440E-825E-31AA75A82367}" srcOrd="1" destOrd="0" presId="urn:microsoft.com/office/officeart/2005/8/layout/process1"/>
    <dgm:cxn modelId="{775E18AD-99AD-4A9C-B499-F606590911D0}" type="presOf" srcId="{912E8984-608C-4D8E-965E-4A96920B752E}" destId="{74F87926-97A1-4937-91A6-406D0635CD66}" srcOrd="0" destOrd="0" presId="urn:microsoft.com/office/officeart/2005/8/layout/process1"/>
    <dgm:cxn modelId="{F915AFE9-DFBB-4B58-94E5-03A5EFC6A40B}" type="presOf" srcId="{E2694810-343F-4D9C-842D-D125F80D1F2B}" destId="{F3091231-4471-47DF-A805-1DE7159A8ADF}" srcOrd="0" destOrd="0" presId="urn:microsoft.com/office/officeart/2005/8/layout/process1"/>
    <dgm:cxn modelId="{B02114F8-E47C-42F7-8B64-5C7891277DE8}" type="presOf" srcId="{31BF44EE-7538-424E-A142-9607134BBD73}" destId="{269FB04D-7ADF-4EFC-AB42-2702118980AC}" srcOrd="0" destOrd="0" presId="urn:microsoft.com/office/officeart/2005/8/layout/process1"/>
    <dgm:cxn modelId="{3842BC6B-02ED-4ACE-9DD3-D041EE9D744F}" type="presParOf" srcId="{C8DFE092-93EE-468B-8700-950C470806E9}" destId="{74F87926-97A1-4937-91A6-406D0635CD66}" srcOrd="0" destOrd="0" presId="urn:microsoft.com/office/officeart/2005/8/layout/process1"/>
    <dgm:cxn modelId="{86926B05-D6FF-4896-8355-2D5711AE7E02}" type="presParOf" srcId="{C8DFE092-93EE-468B-8700-950C470806E9}" destId="{F3091231-4471-47DF-A805-1DE7159A8ADF}" srcOrd="1" destOrd="0" presId="urn:microsoft.com/office/officeart/2005/8/layout/process1"/>
    <dgm:cxn modelId="{5F70B6AB-9C01-4DA2-B565-479909D5C627}" type="presParOf" srcId="{F3091231-4471-47DF-A805-1DE7159A8ADF}" destId="{095647EF-DF28-4726-84F9-3E1DA754ACD1}" srcOrd="0" destOrd="0" presId="urn:microsoft.com/office/officeart/2005/8/layout/process1"/>
    <dgm:cxn modelId="{66C48456-C58A-4993-8985-DD581F6553F4}" type="presParOf" srcId="{C8DFE092-93EE-468B-8700-950C470806E9}" destId="{E26CE58A-A367-46D2-9CF2-6EE83C1F4BEE}" srcOrd="2" destOrd="0" presId="urn:microsoft.com/office/officeart/2005/8/layout/process1"/>
    <dgm:cxn modelId="{68E34719-15EB-4E00-9B75-9CB671AADE0B}" type="presParOf" srcId="{C8DFE092-93EE-468B-8700-950C470806E9}" destId="{269FB04D-7ADF-4EFC-AB42-2702118980AC}" srcOrd="3" destOrd="0" presId="urn:microsoft.com/office/officeart/2005/8/layout/process1"/>
    <dgm:cxn modelId="{45C63B72-2E4B-4214-983F-1D2956A29061}" type="presParOf" srcId="{269FB04D-7ADF-4EFC-AB42-2702118980AC}" destId="{53069AC0-12CB-440E-825E-31AA75A82367}" srcOrd="0" destOrd="0" presId="urn:microsoft.com/office/officeart/2005/8/layout/process1"/>
    <dgm:cxn modelId="{94F93C8C-A3AE-40CE-9F9F-F26B915B7F76}" type="presParOf" srcId="{C8DFE092-93EE-468B-8700-950C470806E9}" destId="{127E0D26-E580-4358-9BEE-AAAA5D1FF700}"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D2D8BF-C400-438A-8588-E49B61CF9F64}" type="doc">
      <dgm:prSet loTypeId="urn:microsoft.com/office/officeart/2005/8/layout/hProcess9" loCatId="process" qsTypeId="urn:microsoft.com/office/officeart/2005/8/quickstyle/simple1" qsCatId="simple" csTypeId="urn:microsoft.com/office/officeart/2005/8/colors/accent1_2" csCatId="accent1" phldr="1"/>
      <dgm:spPr/>
    </dgm:pt>
    <dgm:pt modelId="{529A5535-1E8A-4521-A206-47297397DCB8}">
      <dgm:prSet phldrT="[Text]"/>
      <dgm:spPr/>
      <dgm:t>
        <a:bodyPr/>
        <a:lstStyle/>
        <a:p>
          <a:r>
            <a:rPr lang="en-US" dirty="0">
              <a:latin typeface="Arial Rounded MT Bold" panose="020F0704030504030204" pitchFamily="34" charset="0"/>
            </a:rPr>
            <a:t>Planning </a:t>
          </a:r>
        </a:p>
      </dgm:t>
    </dgm:pt>
    <dgm:pt modelId="{CC9E68FD-D74C-40EF-8B05-B24476795D61}" type="parTrans" cxnId="{AD88068C-D25E-4CA5-9EBB-6DDCEF9F9258}">
      <dgm:prSet/>
      <dgm:spPr/>
      <dgm:t>
        <a:bodyPr/>
        <a:lstStyle/>
        <a:p>
          <a:endParaRPr lang="en-US">
            <a:latin typeface="Arial Rounded MT Bold" panose="020F0704030504030204" pitchFamily="34" charset="0"/>
          </a:endParaRPr>
        </a:p>
      </dgm:t>
    </dgm:pt>
    <dgm:pt modelId="{CB12B1DE-3507-420C-BDA5-47DF9CB096F2}" type="sibTrans" cxnId="{AD88068C-D25E-4CA5-9EBB-6DDCEF9F9258}">
      <dgm:prSet/>
      <dgm:spPr/>
      <dgm:t>
        <a:bodyPr/>
        <a:lstStyle/>
        <a:p>
          <a:endParaRPr lang="en-US">
            <a:latin typeface="Arial Rounded MT Bold" panose="020F0704030504030204" pitchFamily="34" charset="0"/>
          </a:endParaRPr>
        </a:p>
      </dgm:t>
    </dgm:pt>
    <dgm:pt modelId="{E8F715B1-9AB4-42E6-8C08-E7920EFB168B}">
      <dgm:prSet phldrT="[Text]"/>
      <dgm:spPr/>
      <dgm:t>
        <a:bodyPr/>
        <a:lstStyle/>
        <a:p>
          <a:r>
            <a:rPr lang="en-US" dirty="0">
              <a:latin typeface="Arial Rounded MT Bold" panose="020F0704030504030204" pitchFamily="34" charset="0"/>
            </a:rPr>
            <a:t>Organizing</a:t>
          </a:r>
        </a:p>
      </dgm:t>
    </dgm:pt>
    <dgm:pt modelId="{4AB5896F-61B5-4822-8215-154870564669}" type="parTrans" cxnId="{D2987DCE-0C41-46CE-81FC-EED249D99602}">
      <dgm:prSet/>
      <dgm:spPr/>
      <dgm:t>
        <a:bodyPr/>
        <a:lstStyle/>
        <a:p>
          <a:endParaRPr lang="en-US">
            <a:latin typeface="Arial Rounded MT Bold" panose="020F0704030504030204" pitchFamily="34" charset="0"/>
          </a:endParaRPr>
        </a:p>
      </dgm:t>
    </dgm:pt>
    <dgm:pt modelId="{C93A5091-454B-466C-A7C4-3490789FD1ED}" type="sibTrans" cxnId="{D2987DCE-0C41-46CE-81FC-EED249D99602}">
      <dgm:prSet/>
      <dgm:spPr/>
      <dgm:t>
        <a:bodyPr/>
        <a:lstStyle/>
        <a:p>
          <a:endParaRPr lang="en-US">
            <a:latin typeface="Arial Rounded MT Bold" panose="020F0704030504030204" pitchFamily="34" charset="0"/>
          </a:endParaRPr>
        </a:p>
      </dgm:t>
    </dgm:pt>
    <dgm:pt modelId="{0BFD801F-FAA3-4511-83E9-E2BA39281761}">
      <dgm:prSet phldrT="[Text]"/>
      <dgm:spPr/>
      <dgm:t>
        <a:bodyPr/>
        <a:lstStyle/>
        <a:p>
          <a:r>
            <a:rPr lang="en-US" dirty="0">
              <a:latin typeface="Arial Rounded MT Bold" panose="020F0704030504030204" pitchFamily="34" charset="0"/>
            </a:rPr>
            <a:t>Actuating/Leading</a:t>
          </a:r>
        </a:p>
      </dgm:t>
    </dgm:pt>
    <dgm:pt modelId="{DF6BA5B2-24D5-40F8-8336-1BD7A6F03947}" type="parTrans" cxnId="{44DC0C7C-049E-4B91-969B-1C463CBA7508}">
      <dgm:prSet/>
      <dgm:spPr/>
      <dgm:t>
        <a:bodyPr/>
        <a:lstStyle/>
        <a:p>
          <a:endParaRPr lang="en-US">
            <a:latin typeface="Arial Rounded MT Bold" panose="020F0704030504030204" pitchFamily="34" charset="0"/>
          </a:endParaRPr>
        </a:p>
      </dgm:t>
    </dgm:pt>
    <dgm:pt modelId="{5EEDAC98-95D1-418C-94B7-DED2B1F50453}" type="sibTrans" cxnId="{44DC0C7C-049E-4B91-969B-1C463CBA7508}">
      <dgm:prSet/>
      <dgm:spPr/>
      <dgm:t>
        <a:bodyPr/>
        <a:lstStyle/>
        <a:p>
          <a:endParaRPr lang="en-US">
            <a:latin typeface="Arial Rounded MT Bold" panose="020F0704030504030204" pitchFamily="34" charset="0"/>
          </a:endParaRPr>
        </a:p>
      </dgm:t>
    </dgm:pt>
    <dgm:pt modelId="{59FB7362-B409-48E2-BEA3-F86DDE1002DA}">
      <dgm:prSet phldrT="[Text]"/>
      <dgm:spPr/>
      <dgm:t>
        <a:bodyPr/>
        <a:lstStyle/>
        <a:p>
          <a:r>
            <a:rPr lang="en-US" dirty="0">
              <a:latin typeface="Arial Rounded MT Bold" panose="020F0704030504030204" pitchFamily="34" charset="0"/>
            </a:rPr>
            <a:t>Controlling</a:t>
          </a:r>
        </a:p>
      </dgm:t>
    </dgm:pt>
    <dgm:pt modelId="{54FB7F3A-6E70-4E56-9083-0CF176078F14}" type="parTrans" cxnId="{497A091B-156F-4CA3-AB4E-0A66B893256F}">
      <dgm:prSet/>
      <dgm:spPr/>
      <dgm:t>
        <a:bodyPr/>
        <a:lstStyle/>
        <a:p>
          <a:endParaRPr lang="en-US">
            <a:latin typeface="Arial Rounded MT Bold" panose="020F0704030504030204" pitchFamily="34" charset="0"/>
          </a:endParaRPr>
        </a:p>
      </dgm:t>
    </dgm:pt>
    <dgm:pt modelId="{3E4710CF-FD33-4C95-843A-5B198D47DC96}" type="sibTrans" cxnId="{497A091B-156F-4CA3-AB4E-0A66B893256F}">
      <dgm:prSet/>
      <dgm:spPr/>
      <dgm:t>
        <a:bodyPr/>
        <a:lstStyle/>
        <a:p>
          <a:endParaRPr lang="en-US">
            <a:latin typeface="Arial Rounded MT Bold" panose="020F0704030504030204" pitchFamily="34" charset="0"/>
          </a:endParaRPr>
        </a:p>
      </dgm:t>
    </dgm:pt>
    <dgm:pt modelId="{F16ED2EB-2ED3-40AF-B140-7825BAF35FC6}">
      <dgm:prSet phldrT="[Text]"/>
      <dgm:spPr/>
      <dgm:t>
        <a:bodyPr/>
        <a:lstStyle/>
        <a:p>
          <a:r>
            <a:rPr lang="en-US" dirty="0">
              <a:latin typeface="Arial Rounded MT Bold" panose="020F0704030504030204" pitchFamily="34" charset="0"/>
            </a:rPr>
            <a:t>Setting goals, </a:t>
          </a:r>
        </a:p>
      </dgm:t>
    </dgm:pt>
    <dgm:pt modelId="{AE768926-962D-466F-889D-1BD87D0D5EDA}" type="parTrans" cxnId="{938F583B-6C99-4A4E-B6A7-B4BFE3740E44}">
      <dgm:prSet/>
      <dgm:spPr/>
      <dgm:t>
        <a:bodyPr/>
        <a:lstStyle/>
        <a:p>
          <a:endParaRPr lang="en-US">
            <a:latin typeface="Arial Rounded MT Bold" panose="020F0704030504030204" pitchFamily="34" charset="0"/>
          </a:endParaRPr>
        </a:p>
      </dgm:t>
    </dgm:pt>
    <dgm:pt modelId="{46E8F83B-55E2-4ACF-B764-2F379B738301}" type="sibTrans" cxnId="{938F583B-6C99-4A4E-B6A7-B4BFE3740E44}">
      <dgm:prSet/>
      <dgm:spPr/>
      <dgm:t>
        <a:bodyPr/>
        <a:lstStyle/>
        <a:p>
          <a:endParaRPr lang="en-US">
            <a:latin typeface="Arial Rounded MT Bold" panose="020F0704030504030204" pitchFamily="34" charset="0"/>
          </a:endParaRPr>
        </a:p>
      </dgm:t>
    </dgm:pt>
    <dgm:pt modelId="{6CE475FF-FDE2-41F1-A0E5-44D72506F93E}">
      <dgm:prSet phldrT="[Text]"/>
      <dgm:spPr/>
      <dgm:t>
        <a:bodyPr/>
        <a:lstStyle/>
        <a:p>
          <a:r>
            <a:rPr lang="en-US" dirty="0">
              <a:latin typeface="Arial Rounded MT Bold" panose="020F0704030504030204" pitchFamily="34" charset="0"/>
            </a:rPr>
            <a:t>Developing plans to coordinates activities</a:t>
          </a:r>
        </a:p>
      </dgm:t>
    </dgm:pt>
    <dgm:pt modelId="{7E9B9E31-9E18-4381-8264-EB96AA0BCA36}" type="parTrans" cxnId="{9E4A4A2C-EF69-4804-8938-1C868466AEB5}">
      <dgm:prSet/>
      <dgm:spPr/>
      <dgm:t>
        <a:bodyPr/>
        <a:lstStyle/>
        <a:p>
          <a:endParaRPr lang="en-US">
            <a:latin typeface="Arial Rounded MT Bold" panose="020F0704030504030204" pitchFamily="34" charset="0"/>
          </a:endParaRPr>
        </a:p>
      </dgm:t>
    </dgm:pt>
    <dgm:pt modelId="{3393F80C-D0E6-4F22-9E84-A617B4417C07}" type="sibTrans" cxnId="{9E4A4A2C-EF69-4804-8938-1C868466AEB5}">
      <dgm:prSet/>
      <dgm:spPr/>
      <dgm:t>
        <a:bodyPr/>
        <a:lstStyle/>
        <a:p>
          <a:endParaRPr lang="en-US">
            <a:latin typeface="Arial Rounded MT Bold" panose="020F0704030504030204" pitchFamily="34" charset="0"/>
          </a:endParaRPr>
        </a:p>
      </dgm:t>
    </dgm:pt>
    <dgm:pt modelId="{02448B19-947F-46E8-8D66-3D36C637CC28}">
      <dgm:prSet phldrT="[Text]"/>
      <dgm:spPr/>
      <dgm:t>
        <a:bodyPr/>
        <a:lstStyle/>
        <a:p>
          <a:r>
            <a:rPr lang="en-US">
              <a:latin typeface="Arial Rounded MT Bold" panose="020F0704030504030204" pitchFamily="34" charset="0"/>
            </a:rPr>
            <a:t>establishing </a:t>
          </a:r>
          <a:r>
            <a:rPr lang="en-US" dirty="0">
              <a:latin typeface="Arial Rounded MT Bold" panose="020F0704030504030204" pitchFamily="34" charset="0"/>
            </a:rPr>
            <a:t>strategies,</a:t>
          </a:r>
        </a:p>
      </dgm:t>
    </dgm:pt>
    <dgm:pt modelId="{43D7170B-FBF7-49EF-B9EB-FBD5F521BE37}" type="parTrans" cxnId="{4A0C32C7-8BBF-4408-A350-47A03EAEA58E}">
      <dgm:prSet/>
      <dgm:spPr/>
      <dgm:t>
        <a:bodyPr/>
        <a:lstStyle/>
        <a:p>
          <a:endParaRPr lang="en-US">
            <a:latin typeface="Arial Rounded MT Bold" panose="020F0704030504030204" pitchFamily="34" charset="0"/>
          </a:endParaRPr>
        </a:p>
      </dgm:t>
    </dgm:pt>
    <dgm:pt modelId="{B3E21DCC-FF57-4890-8BCB-597CC0FEEF3B}" type="sibTrans" cxnId="{4A0C32C7-8BBF-4408-A350-47A03EAEA58E}">
      <dgm:prSet/>
      <dgm:spPr/>
      <dgm:t>
        <a:bodyPr/>
        <a:lstStyle/>
        <a:p>
          <a:endParaRPr lang="en-US">
            <a:latin typeface="Arial Rounded MT Bold" panose="020F0704030504030204" pitchFamily="34" charset="0"/>
          </a:endParaRPr>
        </a:p>
      </dgm:t>
    </dgm:pt>
    <dgm:pt modelId="{049F421D-A8EC-4EE1-9438-444ACFD94C95}">
      <dgm:prSet phldrT="[Text]"/>
      <dgm:spPr/>
      <dgm:t>
        <a:bodyPr/>
        <a:lstStyle/>
        <a:p>
          <a:r>
            <a:rPr lang="en-US" dirty="0">
              <a:latin typeface="Arial Rounded MT Bold" panose="020F0704030504030204" pitchFamily="34" charset="0"/>
            </a:rPr>
            <a:t>Determining what need to be done</a:t>
          </a:r>
        </a:p>
      </dgm:t>
    </dgm:pt>
    <dgm:pt modelId="{28A7E9A4-CC93-4D8B-8221-38BF1688E3F2}" type="parTrans" cxnId="{BD625585-F5E9-4603-8B0B-4247E809B879}">
      <dgm:prSet/>
      <dgm:spPr/>
      <dgm:t>
        <a:bodyPr/>
        <a:lstStyle/>
        <a:p>
          <a:endParaRPr lang="en-US">
            <a:latin typeface="Arial Rounded MT Bold" panose="020F0704030504030204" pitchFamily="34" charset="0"/>
          </a:endParaRPr>
        </a:p>
      </dgm:t>
    </dgm:pt>
    <dgm:pt modelId="{1FE66C1D-D14A-4C16-8F16-24DC45BC3475}" type="sibTrans" cxnId="{BD625585-F5E9-4603-8B0B-4247E809B879}">
      <dgm:prSet/>
      <dgm:spPr/>
      <dgm:t>
        <a:bodyPr/>
        <a:lstStyle/>
        <a:p>
          <a:endParaRPr lang="en-US">
            <a:latin typeface="Arial Rounded MT Bold" panose="020F0704030504030204" pitchFamily="34" charset="0"/>
          </a:endParaRPr>
        </a:p>
      </dgm:t>
    </dgm:pt>
    <dgm:pt modelId="{8BAE3391-72BC-4672-BCCA-5508EACF93E7}">
      <dgm:prSet phldrT="[Text]"/>
      <dgm:spPr/>
      <dgm:t>
        <a:bodyPr/>
        <a:lstStyle/>
        <a:p>
          <a:r>
            <a:rPr lang="en-US" dirty="0">
              <a:latin typeface="Arial Rounded MT Bold" panose="020F0704030504030204" pitchFamily="34" charset="0"/>
            </a:rPr>
            <a:t>How it will be done</a:t>
          </a:r>
        </a:p>
      </dgm:t>
    </dgm:pt>
    <dgm:pt modelId="{3370C838-262B-4892-8AC1-B7F8BF152B65}" type="parTrans" cxnId="{422737C9-91B4-4A26-B199-807C54CD2ACA}">
      <dgm:prSet/>
      <dgm:spPr/>
      <dgm:t>
        <a:bodyPr/>
        <a:lstStyle/>
        <a:p>
          <a:endParaRPr lang="en-US">
            <a:latin typeface="Arial Rounded MT Bold" panose="020F0704030504030204" pitchFamily="34" charset="0"/>
          </a:endParaRPr>
        </a:p>
      </dgm:t>
    </dgm:pt>
    <dgm:pt modelId="{DD66A65D-291F-4698-AB53-C2D3AC24F2D6}" type="sibTrans" cxnId="{422737C9-91B4-4A26-B199-807C54CD2ACA}">
      <dgm:prSet/>
      <dgm:spPr/>
      <dgm:t>
        <a:bodyPr/>
        <a:lstStyle/>
        <a:p>
          <a:endParaRPr lang="en-US">
            <a:latin typeface="Arial Rounded MT Bold" panose="020F0704030504030204" pitchFamily="34" charset="0"/>
          </a:endParaRPr>
        </a:p>
      </dgm:t>
    </dgm:pt>
    <dgm:pt modelId="{09D87B4C-8034-4228-87B1-1EEA6BC86E99}">
      <dgm:prSet phldrT="[Text]"/>
      <dgm:spPr/>
      <dgm:t>
        <a:bodyPr/>
        <a:lstStyle/>
        <a:p>
          <a:r>
            <a:rPr lang="en-US" dirty="0">
              <a:latin typeface="Arial Rounded MT Bold" panose="020F0704030504030204" pitchFamily="34" charset="0"/>
            </a:rPr>
            <a:t>Who is to do it</a:t>
          </a:r>
        </a:p>
      </dgm:t>
    </dgm:pt>
    <dgm:pt modelId="{8F3E1C29-8B79-4B24-B026-B34799F68221}" type="parTrans" cxnId="{8102BBED-4D42-4D05-BD35-5FD1D0CC22BB}">
      <dgm:prSet/>
      <dgm:spPr/>
      <dgm:t>
        <a:bodyPr/>
        <a:lstStyle/>
        <a:p>
          <a:endParaRPr lang="en-US">
            <a:latin typeface="Arial Rounded MT Bold" panose="020F0704030504030204" pitchFamily="34" charset="0"/>
          </a:endParaRPr>
        </a:p>
      </dgm:t>
    </dgm:pt>
    <dgm:pt modelId="{0B77CB8A-05F9-42E3-8C79-ACC6758BDDB3}" type="sibTrans" cxnId="{8102BBED-4D42-4D05-BD35-5FD1D0CC22BB}">
      <dgm:prSet/>
      <dgm:spPr/>
      <dgm:t>
        <a:bodyPr/>
        <a:lstStyle/>
        <a:p>
          <a:endParaRPr lang="en-US">
            <a:latin typeface="Arial Rounded MT Bold" panose="020F0704030504030204" pitchFamily="34" charset="0"/>
          </a:endParaRPr>
        </a:p>
      </dgm:t>
    </dgm:pt>
    <dgm:pt modelId="{68B89E62-63B0-4ECE-AF01-AFE8BE32B712}">
      <dgm:prSet phldrT="[Text]"/>
      <dgm:spPr/>
      <dgm:t>
        <a:bodyPr/>
        <a:lstStyle/>
        <a:p>
          <a:r>
            <a:rPr lang="en-US" dirty="0">
              <a:latin typeface="Arial Rounded MT Bold" panose="020F0704030504030204" pitchFamily="34" charset="0"/>
            </a:rPr>
            <a:t>Motivating</a:t>
          </a:r>
        </a:p>
      </dgm:t>
    </dgm:pt>
    <dgm:pt modelId="{540EB857-1517-4149-97E6-63CC8C0CE6EB}" type="parTrans" cxnId="{658BA245-AB57-4947-9281-511BECA6F861}">
      <dgm:prSet/>
      <dgm:spPr/>
      <dgm:t>
        <a:bodyPr/>
        <a:lstStyle/>
        <a:p>
          <a:endParaRPr lang="en-US">
            <a:latin typeface="Arial Rounded MT Bold" panose="020F0704030504030204" pitchFamily="34" charset="0"/>
          </a:endParaRPr>
        </a:p>
      </dgm:t>
    </dgm:pt>
    <dgm:pt modelId="{C3CEF7E6-27AB-479A-8FDA-EE389A62E6DE}" type="sibTrans" cxnId="{658BA245-AB57-4947-9281-511BECA6F861}">
      <dgm:prSet/>
      <dgm:spPr/>
      <dgm:t>
        <a:bodyPr/>
        <a:lstStyle/>
        <a:p>
          <a:endParaRPr lang="en-US">
            <a:latin typeface="Arial Rounded MT Bold" panose="020F0704030504030204" pitchFamily="34" charset="0"/>
          </a:endParaRPr>
        </a:p>
      </dgm:t>
    </dgm:pt>
    <dgm:pt modelId="{1985CFD3-07F1-4DF6-B889-B9DDA45920B6}">
      <dgm:prSet phldrT="[Text]"/>
      <dgm:spPr/>
      <dgm:t>
        <a:bodyPr/>
        <a:lstStyle/>
        <a:p>
          <a:r>
            <a:rPr lang="en-US" dirty="0">
              <a:latin typeface="Arial Rounded MT Bold" panose="020F0704030504030204" pitchFamily="34" charset="0"/>
            </a:rPr>
            <a:t>Leading</a:t>
          </a:r>
        </a:p>
      </dgm:t>
    </dgm:pt>
    <dgm:pt modelId="{61E3B01E-5F89-4F72-B8DA-7F1DFBF05C65}" type="parTrans" cxnId="{B281FB33-D3E9-40B7-8BD8-FF406219180D}">
      <dgm:prSet/>
      <dgm:spPr/>
      <dgm:t>
        <a:bodyPr/>
        <a:lstStyle/>
        <a:p>
          <a:endParaRPr lang="en-US">
            <a:latin typeface="Arial Rounded MT Bold" panose="020F0704030504030204" pitchFamily="34" charset="0"/>
          </a:endParaRPr>
        </a:p>
      </dgm:t>
    </dgm:pt>
    <dgm:pt modelId="{98D876D0-0017-436D-A1D5-F6D099ADE981}" type="sibTrans" cxnId="{B281FB33-D3E9-40B7-8BD8-FF406219180D}">
      <dgm:prSet/>
      <dgm:spPr/>
      <dgm:t>
        <a:bodyPr/>
        <a:lstStyle/>
        <a:p>
          <a:endParaRPr lang="en-US">
            <a:latin typeface="Arial Rounded MT Bold" panose="020F0704030504030204" pitchFamily="34" charset="0"/>
          </a:endParaRPr>
        </a:p>
      </dgm:t>
    </dgm:pt>
    <dgm:pt modelId="{00AC3A95-1135-4026-8782-8A144A068769}">
      <dgm:prSet phldrT="[Text]"/>
      <dgm:spPr/>
      <dgm:t>
        <a:bodyPr/>
        <a:lstStyle/>
        <a:p>
          <a:r>
            <a:rPr lang="en-US" dirty="0">
              <a:latin typeface="Arial Rounded MT Bold" panose="020F0704030504030204" pitchFamily="34" charset="0"/>
            </a:rPr>
            <a:t>Other actions involved in dealing with people</a:t>
          </a:r>
        </a:p>
      </dgm:t>
    </dgm:pt>
    <dgm:pt modelId="{BF043DD9-E7A5-4F33-A9AA-F453A5630F4C}" type="parTrans" cxnId="{028B31D7-BD69-457A-AC2E-A78A4799F9A1}">
      <dgm:prSet/>
      <dgm:spPr/>
      <dgm:t>
        <a:bodyPr/>
        <a:lstStyle/>
        <a:p>
          <a:endParaRPr lang="en-US">
            <a:latin typeface="Arial Rounded MT Bold" panose="020F0704030504030204" pitchFamily="34" charset="0"/>
          </a:endParaRPr>
        </a:p>
      </dgm:t>
    </dgm:pt>
    <dgm:pt modelId="{207A22AE-465B-446E-A657-81D208EC7384}" type="sibTrans" cxnId="{028B31D7-BD69-457A-AC2E-A78A4799F9A1}">
      <dgm:prSet/>
      <dgm:spPr/>
      <dgm:t>
        <a:bodyPr/>
        <a:lstStyle/>
        <a:p>
          <a:endParaRPr lang="en-US">
            <a:latin typeface="Arial Rounded MT Bold" panose="020F0704030504030204" pitchFamily="34" charset="0"/>
          </a:endParaRPr>
        </a:p>
      </dgm:t>
    </dgm:pt>
    <dgm:pt modelId="{164B29EA-B33E-4A7F-A15C-520AE6EF0BC8}">
      <dgm:prSet phldrT="[Text]"/>
      <dgm:spPr/>
      <dgm:t>
        <a:bodyPr/>
        <a:lstStyle/>
        <a:p>
          <a:r>
            <a:rPr lang="en-US" dirty="0">
              <a:latin typeface="Arial Rounded MT Bold" panose="020F0704030504030204" pitchFamily="34" charset="0"/>
            </a:rPr>
            <a:t>Monitoring activities to ensure that they are accomplished as planned</a:t>
          </a:r>
        </a:p>
      </dgm:t>
    </dgm:pt>
    <dgm:pt modelId="{809E2D77-46A8-4CA5-AC95-7DB407799F39}" type="parTrans" cxnId="{EB7512E5-55B8-44F2-BDA4-1D45C057FB55}">
      <dgm:prSet/>
      <dgm:spPr/>
      <dgm:t>
        <a:bodyPr/>
        <a:lstStyle/>
        <a:p>
          <a:endParaRPr lang="en-US">
            <a:latin typeface="Arial Rounded MT Bold" panose="020F0704030504030204" pitchFamily="34" charset="0"/>
          </a:endParaRPr>
        </a:p>
      </dgm:t>
    </dgm:pt>
    <dgm:pt modelId="{04816212-CA7E-4100-8C60-70EF93C04B28}" type="sibTrans" cxnId="{EB7512E5-55B8-44F2-BDA4-1D45C057FB55}">
      <dgm:prSet/>
      <dgm:spPr/>
      <dgm:t>
        <a:bodyPr/>
        <a:lstStyle/>
        <a:p>
          <a:endParaRPr lang="en-US">
            <a:latin typeface="Arial Rounded MT Bold" panose="020F0704030504030204" pitchFamily="34" charset="0"/>
          </a:endParaRPr>
        </a:p>
      </dgm:t>
    </dgm:pt>
    <dgm:pt modelId="{8C21B663-3CA0-4384-9CC8-CE1382C66E12}" type="pres">
      <dgm:prSet presAssocID="{C7D2D8BF-C400-438A-8588-E49B61CF9F64}" presName="CompostProcess" presStyleCnt="0">
        <dgm:presLayoutVars>
          <dgm:dir/>
          <dgm:resizeHandles val="exact"/>
        </dgm:presLayoutVars>
      </dgm:prSet>
      <dgm:spPr/>
    </dgm:pt>
    <dgm:pt modelId="{8DF56A77-0F04-4A03-9F5F-0E9BE7A75B13}" type="pres">
      <dgm:prSet presAssocID="{C7D2D8BF-C400-438A-8588-E49B61CF9F64}" presName="arrow" presStyleLbl="bgShp" presStyleIdx="0" presStyleCnt="1"/>
      <dgm:spPr/>
    </dgm:pt>
    <dgm:pt modelId="{4BBED52E-370C-4A68-A877-91D01231B0F4}" type="pres">
      <dgm:prSet presAssocID="{C7D2D8BF-C400-438A-8588-E49B61CF9F64}" presName="linearProcess" presStyleCnt="0"/>
      <dgm:spPr/>
    </dgm:pt>
    <dgm:pt modelId="{0B187E5F-4638-4A5D-926A-94395CEE3F3D}" type="pres">
      <dgm:prSet presAssocID="{529A5535-1E8A-4521-A206-47297397DCB8}" presName="textNode" presStyleLbl="node1" presStyleIdx="0" presStyleCnt="4">
        <dgm:presLayoutVars>
          <dgm:bulletEnabled val="1"/>
        </dgm:presLayoutVars>
      </dgm:prSet>
      <dgm:spPr/>
    </dgm:pt>
    <dgm:pt modelId="{CFD430AF-34C3-4ADF-BFD6-54D724E4EC75}" type="pres">
      <dgm:prSet presAssocID="{CB12B1DE-3507-420C-BDA5-47DF9CB096F2}" presName="sibTrans" presStyleCnt="0"/>
      <dgm:spPr/>
    </dgm:pt>
    <dgm:pt modelId="{9D5D23E4-9B39-44FB-A3EB-BA113C72BED2}" type="pres">
      <dgm:prSet presAssocID="{E8F715B1-9AB4-42E6-8C08-E7920EFB168B}" presName="textNode" presStyleLbl="node1" presStyleIdx="1" presStyleCnt="4">
        <dgm:presLayoutVars>
          <dgm:bulletEnabled val="1"/>
        </dgm:presLayoutVars>
      </dgm:prSet>
      <dgm:spPr/>
    </dgm:pt>
    <dgm:pt modelId="{5088D236-11C1-4B1B-81E2-20D6285015FF}" type="pres">
      <dgm:prSet presAssocID="{C93A5091-454B-466C-A7C4-3490789FD1ED}" presName="sibTrans" presStyleCnt="0"/>
      <dgm:spPr/>
    </dgm:pt>
    <dgm:pt modelId="{11D50D38-CD6B-4F3E-AD5B-C307E12C8430}" type="pres">
      <dgm:prSet presAssocID="{0BFD801F-FAA3-4511-83E9-E2BA39281761}" presName="textNode" presStyleLbl="node1" presStyleIdx="2" presStyleCnt="4">
        <dgm:presLayoutVars>
          <dgm:bulletEnabled val="1"/>
        </dgm:presLayoutVars>
      </dgm:prSet>
      <dgm:spPr/>
    </dgm:pt>
    <dgm:pt modelId="{C68B4C08-EADC-4F41-8186-3C21CC09EFF1}" type="pres">
      <dgm:prSet presAssocID="{5EEDAC98-95D1-418C-94B7-DED2B1F50453}" presName="sibTrans" presStyleCnt="0"/>
      <dgm:spPr/>
    </dgm:pt>
    <dgm:pt modelId="{E87A9106-8906-409A-B89F-75ABFA14D20F}" type="pres">
      <dgm:prSet presAssocID="{59FB7362-B409-48E2-BEA3-F86DDE1002DA}" presName="textNode" presStyleLbl="node1" presStyleIdx="3" presStyleCnt="4">
        <dgm:presLayoutVars>
          <dgm:bulletEnabled val="1"/>
        </dgm:presLayoutVars>
      </dgm:prSet>
      <dgm:spPr/>
    </dgm:pt>
  </dgm:ptLst>
  <dgm:cxnLst>
    <dgm:cxn modelId="{B997940B-8475-4A7C-A56B-437D3C26E96D}" type="presOf" srcId="{1985CFD3-07F1-4DF6-B889-B9DDA45920B6}" destId="{11D50D38-CD6B-4F3E-AD5B-C307E12C8430}" srcOrd="0" destOrd="2" presId="urn:microsoft.com/office/officeart/2005/8/layout/hProcess9"/>
    <dgm:cxn modelId="{E2CC9B10-EA3B-4420-976D-C51739CD3340}" type="presOf" srcId="{0BFD801F-FAA3-4511-83E9-E2BA39281761}" destId="{11D50D38-CD6B-4F3E-AD5B-C307E12C8430}" srcOrd="0" destOrd="0" presId="urn:microsoft.com/office/officeart/2005/8/layout/hProcess9"/>
    <dgm:cxn modelId="{497A091B-156F-4CA3-AB4E-0A66B893256F}" srcId="{C7D2D8BF-C400-438A-8588-E49B61CF9F64}" destId="{59FB7362-B409-48E2-BEA3-F86DDE1002DA}" srcOrd="3" destOrd="0" parTransId="{54FB7F3A-6E70-4E56-9083-0CF176078F14}" sibTransId="{3E4710CF-FD33-4C95-843A-5B198D47DC96}"/>
    <dgm:cxn modelId="{9E4A4A2C-EF69-4804-8938-1C868466AEB5}" srcId="{529A5535-1E8A-4521-A206-47297397DCB8}" destId="{6CE475FF-FDE2-41F1-A0E5-44D72506F93E}" srcOrd="2" destOrd="0" parTransId="{7E9B9E31-9E18-4381-8264-EB96AA0BCA36}" sibTransId="{3393F80C-D0E6-4F22-9E84-A617B4417C07}"/>
    <dgm:cxn modelId="{399EA42C-1F06-47CF-A7FD-EFF4A3A9807B}" type="presOf" srcId="{00AC3A95-1135-4026-8782-8A144A068769}" destId="{11D50D38-CD6B-4F3E-AD5B-C307E12C8430}" srcOrd="0" destOrd="3" presId="urn:microsoft.com/office/officeart/2005/8/layout/hProcess9"/>
    <dgm:cxn modelId="{BF183A2D-364E-4127-902A-B2CC1316D305}" type="presOf" srcId="{164B29EA-B33E-4A7F-A15C-520AE6EF0BC8}" destId="{E87A9106-8906-409A-B89F-75ABFA14D20F}" srcOrd="0" destOrd="1" presId="urn:microsoft.com/office/officeart/2005/8/layout/hProcess9"/>
    <dgm:cxn modelId="{B281FB33-D3E9-40B7-8BD8-FF406219180D}" srcId="{0BFD801F-FAA3-4511-83E9-E2BA39281761}" destId="{1985CFD3-07F1-4DF6-B889-B9DDA45920B6}" srcOrd="1" destOrd="0" parTransId="{61E3B01E-5F89-4F72-B8DA-7F1DFBF05C65}" sibTransId="{98D876D0-0017-436D-A1D5-F6D099ADE981}"/>
    <dgm:cxn modelId="{938F583B-6C99-4A4E-B6A7-B4BFE3740E44}" srcId="{529A5535-1E8A-4521-A206-47297397DCB8}" destId="{F16ED2EB-2ED3-40AF-B140-7825BAF35FC6}" srcOrd="0" destOrd="0" parTransId="{AE768926-962D-466F-889D-1BD87D0D5EDA}" sibTransId="{46E8F83B-55E2-4ACF-B764-2F379B738301}"/>
    <dgm:cxn modelId="{F507723C-5B86-4EAD-8D92-DBC71ACD4B54}" type="presOf" srcId="{02448B19-947F-46E8-8D66-3D36C637CC28}" destId="{0B187E5F-4638-4A5D-926A-94395CEE3F3D}" srcOrd="0" destOrd="2" presId="urn:microsoft.com/office/officeart/2005/8/layout/hProcess9"/>
    <dgm:cxn modelId="{6808763F-BDDA-4A0A-9248-9370095CE3E8}" type="presOf" srcId="{529A5535-1E8A-4521-A206-47297397DCB8}" destId="{0B187E5F-4638-4A5D-926A-94395CEE3F3D}" srcOrd="0" destOrd="0" presId="urn:microsoft.com/office/officeart/2005/8/layout/hProcess9"/>
    <dgm:cxn modelId="{819D9340-27DA-43AA-B866-27EDBAA79C59}" type="presOf" srcId="{8BAE3391-72BC-4672-BCCA-5508EACF93E7}" destId="{9D5D23E4-9B39-44FB-A3EB-BA113C72BED2}" srcOrd="0" destOrd="2" presId="urn:microsoft.com/office/officeart/2005/8/layout/hProcess9"/>
    <dgm:cxn modelId="{658BA245-AB57-4947-9281-511BECA6F861}" srcId="{0BFD801F-FAA3-4511-83E9-E2BA39281761}" destId="{68B89E62-63B0-4ECE-AF01-AFE8BE32B712}" srcOrd="0" destOrd="0" parTransId="{540EB857-1517-4149-97E6-63CC8C0CE6EB}" sibTransId="{C3CEF7E6-27AB-479A-8FDA-EE389A62E6DE}"/>
    <dgm:cxn modelId="{ECCD0C46-A275-44D3-ADD7-D581F42CE89A}" type="presOf" srcId="{59FB7362-B409-48E2-BEA3-F86DDE1002DA}" destId="{E87A9106-8906-409A-B89F-75ABFA14D20F}" srcOrd="0" destOrd="0" presId="urn:microsoft.com/office/officeart/2005/8/layout/hProcess9"/>
    <dgm:cxn modelId="{90146E6C-A7B1-4083-9D3F-D2C6EB87B7F0}" type="presOf" srcId="{E8F715B1-9AB4-42E6-8C08-E7920EFB168B}" destId="{9D5D23E4-9B39-44FB-A3EB-BA113C72BED2}" srcOrd="0" destOrd="0" presId="urn:microsoft.com/office/officeart/2005/8/layout/hProcess9"/>
    <dgm:cxn modelId="{8567B97A-0264-4843-8E95-590AA9431E28}" type="presOf" srcId="{09D87B4C-8034-4228-87B1-1EEA6BC86E99}" destId="{9D5D23E4-9B39-44FB-A3EB-BA113C72BED2}" srcOrd="0" destOrd="3" presId="urn:microsoft.com/office/officeart/2005/8/layout/hProcess9"/>
    <dgm:cxn modelId="{44DC0C7C-049E-4B91-969B-1C463CBA7508}" srcId="{C7D2D8BF-C400-438A-8588-E49B61CF9F64}" destId="{0BFD801F-FAA3-4511-83E9-E2BA39281761}" srcOrd="2" destOrd="0" parTransId="{DF6BA5B2-24D5-40F8-8336-1BD7A6F03947}" sibTransId="{5EEDAC98-95D1-418C-94B7-DED2B1F50453}"/>
    <dgm:cxn modelId="{BD625585-F5E9-4603-8B0B-4247E809B879}" srcId="{E8F715B1-9AB4-42E6-8C08-E7920EFB168B}" destId="{049F421D-A8EC-4EE1-9438-444ACFD94C95}" srcOrd="0" destOrd="0" parTransId="{28A7E9A4-CC93-4D8B-8221-38BF1688E3F2}" sibTransId="{1FE66C1D-D14A-4C16-8F16-24DC45BC3475}"/>
    <dgm:cxn modelId="{AD88068C-D25E-4CA5-9EBB-6DDCEF9F9258}" srcId="{C7D2D8BF-C400-438A-8588-E49B61CF9F64}" destId="{529A5535-1E8A-4521-A206-47297397DCB8}" srcOrd="0" destOrd="0" parTransId="{CC9E68FD-D74C-40EF-8B05-B24476795D61}" sibTransId="{CB12B1DE-3507-420C-BDA5-47DF9CB096F2}"/>
    <dgm:cxn modelId="{332F4CB3-A0CD-41F0-8607-3572C4EBDF30}" type="presOf" srcId="{C7D2D8BF-C400-438A-8588-E49B61CF9F64}" destId="{8C21B663-3CA0-4384-9CC8-CE1382C66E12}" srcOrd="0" destOrd="0" presId="urn:microsoft.com/office/officeart/2005/8/layout/hProcess9"/>
    <dgm:cxn modelId="{F9D380BE-BDEB-455C-8CFF-C0BB29EA5568}" type="presOf" srcId="{F16ED2EB-2ED3-40AF-B140-7825BAF35FC6}" destId="{0B187E5F-4638-4A5D-926A-94395CEE3F3D}" srcOrd="0" destOrd="1" presId="urn:microsoft.com/office/officeart/2005/8/layout/hProcess9"/>
    <dgm:cxn modelId="{4A0C32C7-8BBF-4408-A350-47A03EAEA58E}" srcId="{529A5535-1E8A-4521-A206-47297397DCB8}" destId="{02448B19-947F-46E8-8D66-3D36C637CC28}" srcOrd="1" destOrd="0" parTransId="{43D7170B-FBF7-49EF-B9EB-FBD5F521BE37}" sibTransId="{B3E21DCC-FF57-4890-8BCB-597CC0FEEF3B}"/>
    <dgm:cxn modelId="{0BD2BBC7-4CB4-4778-848F-AFE1D6FD5F2F}" type="presOf" srcId="{049F421D-A8EC-4EE1-9438-444ACFD94C95}" destId="{9D5D23E4-9B39-44FB-A3EB-BA113C72BED2}" srcOrd="0" destOrd="1" presId="urn:microsoft.com/office/officeart/2005/8/layout/hProcess9"/>
    <dgm:cxn modelId="{422737C9-91B4-4A26-B199-807C54CD2ACA}" srcId="{E8F715B1-9AB4-42E6-8C08-E7920EFB168B}" destId="{8BAE3391-72BC-4672-BCCA-5508EACF93E7}" srcOrd="1" destOrd="0" parTransId="{3370C838-262B-4892-8AC1-B7F8BF152B65}" sibTransId="{DD66A65D-291F-4698-AB53-C2D3AC24F2D6}"/>
    <dgm:cxn modelId="{D2987DCE-0C41-46CE-81FC-EED249D99602}" srcId="{C7D2D8BF-C400-438A-8588-E49B61CF9F64}" destId="{E8F715B1-9AB4-42E6-8C08-E7920EFB168B}" srcOrd="1" destOrd="0" parTransId="{4AB5896F-61B5-4822-8215-154870564669}" sibTransId="{C93A5091-454B-466C-A7C4-3490789FD1ED}"/>
    <dgm:cxn modelId="{028B31D7-BD69-457A-AC2E-A78A4799F9A1}" srcId="{0BFD801F-FAA3-4511-83E9-E2BA39281761}" destId="{00AC3A95-1135-4026-8782-8A144A068769}" srcOrd="2" destOrd="0" parTransId="{BF043DD9-E7A5-4F33-A9AA-F453A5630F4C}" sibTransId="{207A22AE-465B-446E-A657-81D208EC7384}"/>
    <dgm:cxn modelId="{E3BEB8D8-E262-4E5A-9439-C9AA359ECD60}" type="presOf" srcId="{6CE475FF-FDE2-41F1-A0E5-44D72506F93E}" destId="{0B187E5F-4638-4A5D-926A-94395CEE3F3D}" srcOrd="0" destOrd="3" presId="urn:microsoft.com/office/officeart/2005/8/layout/hProcess9"/>
    <dgm:cxn modelId="{CFAF85DB-C4F4-44CC-8990-A84457E715E9}" type="presOf" srcId="{68B89E62-63B0-4ECE-AF01-AFE8BE32B712}" destId="{11D50D38-CD6B-4F3E-AD5B-C307E12C8430}" srcOrd="0" destOrd="1" presId="urn:microsoft.com/office/officeart/2005/8/layout/hProcess9"/>
    <dgm:cxn modelId="{EB7512E5-55B8-44F2-BDA4-1D45C057FB55}" srcId="{59FB7362-B409-48E2-BEA3-F86DDE1002DA}" destId="{164B29EA-B33E-4A7F-A15C-520AE6EF0BC8}" srcOrd="0" destOrd="0" parTransId="{809E2D77-46A8-4CA5-AC95-7DB407799F39}" sibTransId="{04816212-CA7E-4100-8C60-70EF93C04B28}"/>
    <dgm:cxn modelId="{8102BBED-4D42-4D05-BD35-5FD1D0CC22BB}" srcId="{E8F715B1-9AB4-42E6-8C08-E7920EFB168B}" destId="{09D87B4C-8034-4228-87B1-1EEA6BC86E99}" srcOrd="2" destOrd="0" parTransId="{8F3E1C29-8B79-4B24-B026-B34799F68221}" sibTransId="{0B77CB8A-05F9-42E3-8C79-ACC6758BDDB3}"/>
    <dgm:cxn modelId="{B6CB8DCF-2BC2-4DC4-85F4-192A3B578F4E}" type="presParOf" srcId="{8C21B663-3CA0-4384-9CC8-CE1382C66E12}" destId="{8DF56A77-0F04-4A03-9F5F-0E9BE7A75B13}" srcOrd="0" destOrd="0" presId="urn:microsoft.com/office/officeart/2005/8/layout/hProcess9"/>
    <dgm:cxn modelId="{BEC60721-1029-4BC0-B831-19D2CCB67DB1}" type="presParOf" srcId="{8C21B663-3CA0-4384-9CC8-CE1382C66E12}" destId="{4BBED52E-370C-4A68-A877-91D01231B0F4}" srcOrd="1" destOrd="0" presId="urn:microsoft.com/office/officeart/2005/8/layout/hProcess9"/>
    <dgm:cxn modelId="{77F31681-4460-47C9-B28C-395AD0ACA08F}" type="presParOf" srcId="{4BBED52E-370C-4A68-A877-91D01231B0F4}" destId="{0B187E5F-4638-4A5D-926A-94395CEE3F3D}" srcOrd="0" destOrd="0" presId="urn:microsoft.com/office/officeart/2005/8/layout/hProcess9"/>
    <dgm:cxn modelId="{52E52915-291B-4FC9-B47D-47E441E56187}" type="presParOf" srcId="{4BBED52E-370C-4A68-A877-91D01231B0F4}" destId="{CFD430AF-34C3-4ADF-BFD6-54D724E4EC75}" srcOrd="1" destOrd="0" presId="urn:microsoft.com/office/officeart/2005/8/layout/hProcess9"/>
    <dgm:cxn modelId="{8FF523EA-200A-4FA0-BE8E-872F6AFAB39C}" type="presParOf" srcId="{4BBED52E-370C-4A68-A877-91D01231B0F4}" destId="{9D5D23E4-9B39-44FB-A3EB-BA113C72BED2}" srcOrd="2" destOrd="0" presId="urn:microsoft.com/office/officeart/2005/8/layout/hProcess9"/>
    <dgm:cxn modelId="{4AA09794-F184-421F-8D69-FECCDC2C1CC7}" type="presParOf" srcId="{4BBED52E-370C-4A68-A877-91D01231B0F4}" destId="{5088D236-11C1-4B1B-81E2-20D6285015FF}" srcOrd="3" destOrd="0" presId="urn:microsoft.com/office/officeart/2005/8/layout/hProcess9"/>
    <dgm:cxn modelId="{361F9847-33F9-4BD9-A57A-C9C1C6D2E7B4}" type="presParOf" srcId="{4BBED52E-370C-4A68-A877-91D01231B0F4}" destId="{11D50D38-CD6B-4F3E-AD5B-C307E12C8430}" srcOrd="4" destOrd="0" presId="urn:microsoft.com/office/officeart/2005/8/layout/hProcess9"/>
    <dgm:cxn modelId="{E7B86A02-97E2-4A5F-B45E-01F2F6BF375F}" type="presParOf" srcId="{4BBED52E-370C-4A68-A877-91D01231B0F4}" destId="{C68B4C08-EADC-4F41-8186-3C21CC09EFF1}" srcOrd="5" destOrd="0" presId="urn:microsoft.com/office/officeart/2005/8/layout/hProcess9"/>
    <dgm:cxn modelId="{505682FE-779B-4691-9632-8C4B813327F6}" type="presParOf" srcId="{4BBED52E-370C-4A68-A877-91D01231B0F4}" destId="{E87A9106-8906-409A-B89F-75ABFA14D20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17713-D10A-48C0-9091-3D50079F62D2}">
      <dsp:nvSpPr>
        <dsp:cNvPr id="0" name=""/>
        <dsp:cNvSpPr/>
      </dsp:nvSpPr>
      <dsp:spPr>
        <a:xfrm>
          <a:off x="3143922" y="1345390"/>
          <a:ext cx="1961476" cy="9520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Rounded MT Bold" panose="020F0704030504030204" pitchFamily="34" charset="0"/>
            </a:rPr>
            <a:t>Management is needed in </a:t>
          </a:r>
        </a:p>
      </dsp:txBody>
      <dsp:txXfrm>
        <a:off x="3190399" y="1391867"/>
        <a:ext cx="1868522" cy="859131"/>
      </dsp:txXfrm>
    </dsp:sp>
    <dsp:sp modelId="{2149269A-0BDE-4EE3-BCDE-B4EF3537F4B5}">
      <dsp:nvSpPr>
        <dsp:cNvPr id="0" name=""/>
        <dsp:cNvSpPr/>
      </dsp:nvSpPr>
      <dsp:spPr>
        <a:xfrm rot="16200000">
          <a:off x="4015183" y="983173"/>
          <a:ext cx="218952" cy="323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48026" y="1080758"/>
        <a:ext cx="153266" cy="194224"/>
      </dsp:txXfrm>
    </dsp:sp>
    <dsp:sp modelId="{54A576A9-F319-4816-867A-93B9484EDBF6}">
      <dsp:nvSpPr>
        <dsp:cNvPr id="0" name=""/>
        <dsp:cNvSpPr/>
      </dsp:nvSpPr>
      <dsp:spPr>
        <a:xfrm>
          <a:off x="2599353" y="43300"/>
          <a:ext cx="3050613" cy="8889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Rounded MT Bold" panose="020F0704030504030204" pitchFamily="34" charset="0"/>
            </a:rPr>
            <a:t>All size of </a:t>
          </a:r>
          <a:r>
            <a:rPr lang="en-US" sz="1800" kern="1200" dirty="0" err="1">
              <a:latin typeface="Arial Rounded MT Bold" panose="020F0704030504030204" pitchFamily="34" charset="0"/>
            </a:rPr>
            <a:t>organisations</a:t>
          </a:r>
          <a:endParaRPr lang="en-US" sz="1800" kern="1200" dirty="0">
            <a:latin typeface="Arial Rounded MT Bold" panose="020F0704030504030204" pitchFamily="34" charset="0"/>
          </a:endParaRPr>
        </a:p>
      </dsp:txBody>
      <dsp:txXfrm>
        <a:off x="2642749" y="86696"/>
        <a:ext cx="2963821" cy="802179"/>
      </dsp:txXfrm>
    </dsp:sp>
    <dsp:sp modelId="{8AECAE73-995A-49E9-860A-FCD617A91424}">
      <dsp:nvSpPr>
        <dsp:cNvPr id="0" name=""/>
        <dsp:cNvSpPr/>
      </dsp:nvSpPr>
      <dsp:spPr>
        <a:xfrm rot="21587661">
          <a:off x="5202499" y="1655289"/>
          <a:ext cx="233992" cy="323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02499" y="1720157"/>
        <a:ext cx="163794" cy="194224"/>
      </dsp:txXfrm>
    </dsp:sp>
    <dsp:sp modelId="{87856222-2205-4AA4-B150-E357276E28A3}">
      <dsp:nvSpPr>
        <dsp:cNvPr id="0" name=""/>
        <dsp:cNvSpPr/>
      </dsp:nvSpPr>
      <dsp:spPr>
        <a:xfrm>
          <a:off x="5546789" y="1369227"/>
          <a:ext cx="2629658" cy="8847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All type organizations</a:t>
          </a:r>
        </a:p>
      </dsp:txBody>
      <dsp:txXfrm>
        <a:off x="5589980" y="1412418"/>
        <a:ext cx="2543276" cy="798381"/>
      </dsp:txXfrm>
    </dsp:sp>
    <dsp:sp modelId="{63A06264-437B-40DB-A969-D2F384C5FF5F}">
      <dsp:nvSpPr>
        <dsp:cNvPr id="0" name=""/>
        <dsp:cNvSpPr/>
      </dsp:nvSpPr>
      <dsp:spPr>
        <a:xfrm rot="5400000">
          <a:off x="4009981" y="2345505"/>
          <a:ext cx="229357" cy="323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44385" y="2375844"/>
        <a:ext cx="160550" cy="194224"/>
      </dsp:txXfrm>
    </dsp:sp>
    <dsp:sp modelId="{7654AC96-7A98-428B-BFCC-6B48DDB9B2F7}">
      <dsp:nvSpPr>
        <dsp:cNvPr id="0" name=""/>
        <dsp:cNvSpPr/>
      </dsp:nvSpPr>
      <dsp:spPr>
        <a:xfrm>
          <a:off x="2596949" y="2730225"/>
          <a:ext cx="3055421" cy="8497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Rounded MT Bold" panose="020F0704030504030204" pitchFamily="34" charset="0"/>
            </a:rPr>
            <a:t>All organization levels</a:t>
          </a:r>
        </a:p>
      </dsp:txBody>
      <dsp:txXfrm>
        <a:off x="2638428" y="2771704"/>
        <a:ext cx="2972463" cy="766749"/>
      </dsp:txXfrm>
    </dsp:sp>
    <dsp:sp modelId="{EF06A239-641E-42E1-A9B2-C624702DD01B}">
      <dsp:nvSpPr>
        <dsp:cNvPr id="0" name=""/>
        <dsp:cNvSpPr/>
      </dsp:nvSpPr>
      <dsp:spPr>
        <a:xfrm rot="10811801">
          <a:off x="2686191" y="1655195"/>
          <a:ext cx="323481" cy="323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783235" y="1720104"/>
        <a:ext cx="226437" cy="194224"/>
      </dsp:txXfrm>
    </dsp:sp>
    <dsp:sp modelId="{B1D5A374-C5FF-4E98-A741-142FCE46AF9F}">
      <dsp:nvSpPr>
        <dsp:cNvPr id="0" name=""/>
        <dsp:cNvSpPr/>
      </dsp:nvSpPr>
      <dsp:spPr>
        <a:xfrm>
          <a:off x="0" y="1335579"/>
          <a:ext cx="2533660" cy="9520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All organizational area</a:t>
          </a:r>
        </a:p>
      </dsp:txBody>
      <dsp:txXfrm>
        <a:off x="46477" y="1382056"/>
        <a:ext cx="2440706" cy="859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F23F9-3C21-44D2-A8AA-55DE8DFBCFF3}">
      <dsp:nvSpPr>
        <dsp:cNvPr id="0" name=""/>
        <dsp:cNvSpPr/>
      </dsp:nvSpPr>
      <dsp:spPr>
        <a:xfrm>
          <a:off x="1409298" y="527861"/>
          <a:ext cx="3429803" cy="3429803"/>
        </a:xfrm>
        <a:prstGeom prst="blockArc">
          <a:avLst>
            <a:gd name="adj1" fmla="val 1188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AAB592-D933-42E5-A2CD-649EAAE8A3D6}">
      <dsp:nvSpPr>
        <dsp:cNvPr id="0" name=""/>
        <dsp:cNvSpPr/>
      </dsp:nvSpPr>
      <dsp:spPr>
        <a:xfrm>
          <a:off x="1409298" y="527861"/>
          <a:ext cx="3429803" cy="3429803"/>
        </a:xfrm>
        <a:prstGeom prst="blockArc">
          <a:avLst>
            <a:gd name="adj1" fmla="val 7560000"/>
            <a:gd name="adj2" fmla="val 1188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9E2713-DDDD-434F-944F-B179564D4525}">
      <dsp:nvSpPr>
        <dsp:cNvPr id="0" name=""/>
        <dsp:cNvSpPr/>
      </dsp:nvSpPr>
      <dsp:spPr>
        <a:xfrm>
          <a:off x="1409298" y="527861"/>
          <a:ext cx="3429803" cy="3429803"/>
        </a:xfrm>
        <a:prstGeom prst="blockArc">
          <a:avLst>
            <a:gd name="adj1" fmla="val 3240000"/>
            <a:gd name="adj2" fmla="val 756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D45558-7487-47A4-974B-3B08C2DB8A52}">
      <dsp:nvSpPr>
        <dsp:cNvPr id="0" name=""/>
        <dsp:cNvSpPr/>
      </dsp:nvSpPr>
      <dsp:spPr>
        <a:xfrm>
          <a:off x="1409298" y="527861"/>
          <a:ext cx="3429803" cy="3429803"/>
        </a:xfrm>
        <a:prstGeom prst="blockArc">
          <a:avLst>
            <a:gd name="adj1" fmla="val 20520000"/>
            <a:gd name="adj2" fmla="val 324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CE9914-0B26-4BB3-AB82-9AD248AAF8D1}">
      <dsp:nvSpPr>
        <dsp:cNvPr id="0" name=""/>
        <dsp:cNvSpPr/>
      </dsp:nvSpPr>
      <dsp:spPr>
        <a:xfrm>
          <a:off x="1409298" y="527861"/>
          <a:ext cx="3429803" cy="3429803"/>
        </a:xfrm>
        <a:prstGeom prst="blockArc">
          <a:avLst>
            <a:gd name="adj1" fmla="val 16200000"/>
            <a:gd name="adj2" fmla="val 2052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68CE22-FB76-471D-A5FB-25B3F4AF1143}">
      <dsp:nvSpPr>
        <dsp:cNvPr id="0" name=""/>
        <dsp:cNvSpPr/>
      </dsp:nvSpPr>
      <dsp:spPr>
        <a:xfrm>
          <a:off x="2335522" y="1454085"/>
          <a:ext cx="1577354" cy="15773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Rounded MT Bold" panose="020F0704030504030204" pitchFamily="34" charset="0"/>
            </a:rPr>
            <a:t>Organizational Resources</a:t>
          </a:r>
        </a:p>
      </dsp:txBody>
      <dsp:txXfrm>
        <a:off x="2566520" y="1685083"/>
        <a:ext cx="1115358" cy="1115358"/>
      </dsp:txXfrm>
    </dsp:sp>
    <dsp:sp modelId="{DBFA49E5-CA1A-4EDD-9C0C-900BED200AE0}">
      <dsp:nvSpPr>
        <dsp:cNvPr id="0" name=""/>
        <dsp:cNvSpPr/>
      </dsp:nvSpPr>
      <dsp:spPr>
        <a:xfrm>
          <a:off x="2445435" y="-178147"/>
          <a:ext cx="1357528" cy="1491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Rounded MT Bold" panose="020F0704030504030204" pitchFamily="34" charset="0"/>
            </a:rPr>
            <a:t>Human</a:t>
          </a:r>
        </a:p>
      </dsp:txBody>
      <dsp:txXfrm>
        <a:off x="2644240" y="40280"/>
        <a:ext cx="959918" cy="1054662"/>
      </dsp:txXfrm>
    </dsp:sp>
    <dsp:sp modelId="{BED7F0AC-E325-4C25-B32D-1A62367D7562}">
      <dsp:nvSpPr>
        <dsp:cNvPr id="0" name=""/>
        <dsp:cNvSpPr/>
      </dsp:nvSpPr>
      <dsp:spPr>
        <a:xfrm>
          <a:off x="4038600" y="979353"/>
          <a:ext cx="1357528" cy="1491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Rounded MT Bold" panose="020F0704030504030204" pitchFamily="34" charset="0"/>
            </a:rPr>
            <a:t>Capital</a:t>
          </a:r>
        </a:p>
      </dsp:txBody>
      <dsp:txXfrm>
        <a:off x="4237405" y="1197780"/>
        <a:ext cx="959918" cy="1054662"/>
      </dsp:txXfrm>
    </dsp:sp>
    <dsp:sp modelId="{95382AC7-76D8-477D-9973-E4D5A3232F1D}">
      <dsp:nvSpPr>
        <dsp:cNvPr id="0" name=""/>
        <dsp:cNvSpPr/>
      </dsp:nvSpPr>
      <dsp:spPr>
        <a:xfrm>
          <a:off x="3430065" y="2852231"/>
          <a:ext cx="1357528" cy="1491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Rounded MT Bold" panose="020F0704030504030204" pitchFamily="34" charset="0"/>
            </a:rPr>
            <a:t>Technology</a:t>
          </a:r>
        </a:p>
      </dsp:txBody>
      <dsp:txXfrm>
        <a:off x="3628870" y="3070658"/>
        <a:ext cx="959918" cy="1054662"/>
      </dsp:txXfrm>
    </dsp:sp>
    <dsp:sp modelId="{05210639-B07B-4221-8BAC-313ABDC97248}">
      <dsp:nvSpPr>
        <dsp:cNvPr id="0" name=""/>
        <dsp:cNvSpPr/>
      </dsp:nvSpPr>
      <dsp:spPr>
        <a:xfrm>
          <a:off x="1460806" y="2852231"/>
          <a:ext cx="1357528" cy="1491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Rounded MT Bold" panose="020F0704030504030204" pitchFamily="34" charset="0"/>
            </a:rPr>
            <a:t>Raw Material</a:t>
          </a:r>
        </a:p>
      </dsp:txBody>
      <dsp:txXfrm>
        <a:off x="1659611" y="3070658"/>
        <a:ext cx="959918" cy="1054662"/>
      </dsp:txXfrm>
    </dsp:sp>
    <dsp:sp modelId="{8B0B9294-3C65-43F5-BB83-15421BECC0AA}">
      <dsp:nvSpPr>
        <dsp:cNvPr id="0" name=""/>
        <dsp:cNvSpPr/>
      </dsp:nvSpPr>
      <dsp:spPr>
        <a:xfrm>
          <a:off x="852271" y="979353"/>
          <a:ext cx="1357528" cy="14915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Rounded MT Bold" panose="020F0704030504030204" pitchFamily="34" charset="0"/>
            </a:rPr>
            <a:t>Data</a:t>
          </a:r>
        </a:p>
      </dsp:txBody>
      <dsp:txXfrm>
        <a:off x="1051076" y="1197780"/>
        <a:ext cx="959918" cy="1054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87926-97A1-4937-91A6-406D0635CD66}">
      <dsp:nvSpPr>
        <dsp:cNvPr id="0" name=""/>
        <dsp:cNvSpPr/>
      </dsp:nvSpPr>
      <dsp:spPr>
        <a:xfrm>
          <a:off x="6191" y="194650"/>
          <a:ext cx="1850494" cy="27464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Input</a:t>
          </a:r>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latin typeface="Arial Unicode MS" panose="020B0604020202020204" pitchFamily="34" charset="-128"/>
              <a:ea typeface="Arial Unicode MS" panose="020B0604020202020204" pitchFamily="34" charset="-128"/>
              <a:cs typeface="Arial Unicode MS" panose="020B0604020202020204" pitchFamily="34" charset="-128"/>
            </a:rPr>
            <a:t>organizational Resources</a:t>
          </a: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dsp:txBody>
      <dsp:txXfrm>
        <a:off x="60390" y="248849"/>
        <a:ext cx="1742096" cy="2638067"/>
      </dsp:txXfrm>
    </dsp:sp>
    <dsp:sp modelId="{F3091231-4471-47DF-A805-1DE7159A8ADF}">
      <dsp:nvSpPr>
        <dsp:cNvPr id="0" name=""/>
        <dsp:cNvSpPr/>
      </dsp:nvSpPr>
      <dsp:spPr>
        <a:xfrm>
          <a:off x="2041734" y="1338422"/>
          <a:ext cx="392304" cy="4589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41734" y="1430206"/>
        <a:ext cx="274613" cy="275354"/>
      </dsp:txXfrm>
    </dsp:sp>
    <dsp:sp modelId="{E26CE58A-A367-46D2-9CF2-6EE83C1F4BEE}">
      <dsp:nvSpPr>
        <dsp:cNvPr id="0" name=""/>
        <dsp:cNvSpPr/>
      </dsp:nvSpPr>
      <dsp:spPr>
        <a:xfrm>
          <a:off x="2596882" y="194650"/>
          <a:ext cx="1850494" cy="27464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Transformation process</a:t>
          </a:r>
        </a:p>
        <a:p>
          <a:pPr marL="0" lvl="0" indent="0" algn="ctr" defTabSz="666750">
            <a:lnSpc>
              <a:spcPct val="90000"/>
            </a:lnSpc>
            <a:spcBef>
              <a:spcPct val="0"/>
            </a:spcBef>
            <a:spcAft>
              <a:spcPct val="35000"/>
            </a:spcAft>
            <a:buNone/>
          </a:pPr>
          <a:r>
            <a:rPr lang="en-US" sz="1500" kern="1200" dirty="0">
              <a:latin typeface="Arial Unicode MS" panose="020B0604020202020204" pitchFamily="34" charset="-128"/>
              <a:ea typeface="Arial Unicode MS" panose="020B0604020202020204" pitchFamily="34" charset="-128"/>
              <a:cs typeface="Arial Unicode MS" panose="020B0604020202020204" pitchFamily="34" charset="-128"/>
            </a:rPr>
            <a:t>Employees work activities</a:t>
          </a:r>
        </a:p>
        <a:p>
          <a:pPr marL="0" lvl="0" indent="0" algn="ctr" defTabSz="666750">
            <a:lnSpc>
              <a:spcPct val="90000"/>
            </a:lnSpc>
            <a:spcBef>
              <a:spcPct val="0"/>
            </a:spcBef>
            <a:spcAft>
              <a:spcPct val="35000"/>
            </a:spcAft>
            <a:buNone/>
          </a:pPr>
          <a:r>
            <a:rPr lang="en-US" sz="1500" kern="1200" dirty="0">
              <a:latin typeface="Arial Unicode MS" panose="020B0604020202020204" pitchFamily="34" charset="-128"/>
              <a:ea typeface="Arial Unicode MS" panose="020B0604020202020204" pitchFamily="34" charset="-128"/>
              <a:cs typeface="Arial Unicode MS" panose="020B0604020202020204" pitchFamily="34" charset="-128"/>
            </a:rPr>
            <a:t>Management </a:t>
          </a:r>
          <a:r>
            <a:rPr lang="en-US" sz="1500" kern="1200" dirty="0" err="1">
              <a:latin typeface="Arial Unicode MS" panose="020B0604020202020204" pitchFamily="34" charset="-128"/>
              <a:ea typeface="Arial Unicode MS" panose="020B0604020202020204" pitchFamily="34" charset="-128"/>
              <a:cs typeface="Arial Unicode MS" panose="020B0604020202020204" pitchFamily="34" charset="-128"/>
            </a:rPr>
            <a:t>activites</a:t>
          </a:r>
          <a:endParaRPr lang="en-US" sz="15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ctr" defTabSz="666750">
            <a:lnSpc>
              <a:spcPct val="90000"/>
            </a:lnSpc>
            <a:spcBef>
              <a:spcPct val="0"/>
            </a:spcBef>
            <a:spcAft>
              <a:spcPct val="35000"/>
            </a:spcAft>
            <a:buNone/>
          </a:pPr>
          <a:r>
            <a:rPr lang="en-US" sz="1500" kern="1200" dirty="0">
              <a:latin typeface="Arial Unicode MS" panose="020B0604020202020204" pitchFamily="34" charset="-128"/>
              <a:ea typeface="Arial Unicode MS" panose="020B0604020202020204" pitchFamily="34" charset="-128"/>
              <a:cs typeface="Arial Unicode MS" panose="020B0604020202020204" pitchFamily="34" charset="-128"/>
            </a:rPr>
            <a:t>Technology and operation method</a:t>
          </a:r>
        </a:p>
      </dsp:txBody>
      <dsp:txXfrm>
        <a:off x="2651081" y="248849"/>
        <a:ext cx="1742096" cy="2638067"/>
      </dsp:txXfrm>
    </dsp:sp>
    <dsp:sp modelId="{269FB04D-7ADF-4EFC-AB42-2702118980AC}">
      <dsp:nvSpPr>
        <dsp:cNvPr id="0" name=""/>
        <dsp:cNvSpPr/>
      </dsp:nvSpPr>
      <dsp:spPr>
        <a:xfrm rot="57844">
          <a:off x="4611864" y="1359694"/>
          <a:ext cx="348816" cy="4589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11871" y="1450598"/>
        <a:ext cx="244171" cy="275354"/>
      </dsp:txXfrm>
    </dsp:sp>
    <dsp:sp modelId="{127E0D26-E580-4358-9BEE-AAAA5D1FF700}">
      <dsp:nvSpPr>
        <dsp:cNvPr id="0" name=""/>
        <dsp:cNvSpPr/>
      </dsp:nvSpPr>
      <dsp:spPr>
        <a:xfrm>
          <a:off x="5105427" y="236863"/>
          <a:ext cx="1850494" cy="27464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output</a:t>
          </a:r>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latin typeface="Arial Unicode MS" panose="020B0604020202020204" pitchFamily="34" charset="-128"/>
              <a:ea typeface="Arial Unicode MS" panose="020B0604020202020204" pitchFamily="34" charset="-128"/>
              <a:cs typeface="Arial Unicode MS" panose="020B0604020202020204" pitchFamily="34" charset="-128"/>
            </a:rPr>
            <a:t>Product and services</a:t>
          </a:r>
        </a:p>
        <a:p>
          <a:pPr marL="0" lvl="0" indent="0" algn="ctr" defTabSz="666750">
            <a:lnSpc>
              <a:spcPct val="90000"/>
            </a:lnSpc>
            <a:spcBef>
              <a:spcPct val="0"/>
            </a:spcBef>
            <a:spcAft>
              <a:spcPct val="35000"/>
            </a:spcAft>
            <a:buNone/>
          </a:pPr>
          <a:r>
            <a:rPr lang="en-US" sz="1500" kern="1200" dirty="0">
              <a:latin typeface="Arial Unicode MS" panose="020B0604020202020204" pitchFamily="34" charset="-128"/>
              <a:ea typeface="Arial Unicode MS" panose="020B0604020202020204" pitchFamily="34" charset="-128"/>
              <a:cs typeface="Arial Unicode MS" panose="020B0604020202020204" pitchFamily="34" charset="-128"/>
            </a:rPr>
            <a:t>Financial result</a:t>
          </a:r>
        </a:p>
        <a:p>
          <a:pPr marL="0" lvl="0" indent="0" algn="ctr" defTabSz="666750">
            <a:lnSpc>
              <a:spcPct val="90000"/>
            </a:lnSpc>
            <a:spcBef>
              <a:spcPct val="0"/>
            </a:spcBef>
            <a:spcAft>
              <a:spcPct val="35000"/>
            </a:spcAft>
            <a:buNone/>
          </a:pPr>
          <a:r>
            <a:rPr lang="en-US" sz="1500" kern="1200" dirty="0">
              <a:latin typeface="Arial Unicode MS" panose="020B0604020202020204" pitchFamily="34" charset="-128"/>
              <a:ea typeface="Arial Unicode MS" panose="020B0604020202020204" pitchFamily="34" charset="-128"/>
              <a:cs typeface="Arial Unicode MS" panose="020B0604020202020204" pitchFamily="34" charset="-128"/>
            </a:rPr>
            <a:t>Information</a:t>
          </a:r>
        </a:p>
        <a:p>
          <a:pPr marL="0" lvl="0" indent="0" algn="ctr" defTabSz="666750">
            <a:lnSpc>
              <a:spcPct val="90000"/>
            </a:lnSpc>
            <a:spcBef>
              <a:spcPct val="0"/>
            </a:spcBef>
            <a:spcAft>
              <a:spcPct val="35000"/>
            </a:spcAft>
            <a:buNone/>
          </a:pPr>
          <a:r>
            <a:rPr lang="en-US" sz="1500" kern="1200" dirty="0">
              <a:latin typeface="Arial Unicode MS" panose="020B0604020202020204" pitchFamily="34" charset="-128"/>
              <a:ea typeface="Arial Unicode MS" panose="020B0604020202020204" pitchFamily="34" charset="-128"/>
              <a:cs typeface="Arial Unicode MS" panose="020B0604020202020204" pitchFamily="34" charset="-128"/>
            </a:rPr>
            <a:t>Human result</a:t>
          </a:r>
        </a:p>
      </dsp:txBody>
      <dsp:txXfrm>
        <a:off x="5159626" y="291062"/>
        <a:ext cx="1742096" cy="2638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56A77-0F04-4A03-9F5F-0E9BE7A75B13}">
      <dsp:nvSpPr>
        <dsp:cNvPr id="0" name=""/>
        <dsp:cNvSpPr/>
      </dsp:nvSpPr>
      <dsp:spPr>
        <a:xfrm>
          <a:off x="634364" y="0"/>
          <a:ext cx="7189470" cy="39775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187E5F-4638-4A5D-926A-94395CEE3F3D}">
      <dsp:nvSpPr>
        <dsp:cNvPr id="0" name=""/>
        <dsp:cNvSpPr/>
      </dsp:nvSpPr>
      <dsp:spPr>
        <a:xfrm>
          <a:off x="4233" y="1193275"/>
          <a:ext cx="2036080" cy="15910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Rounded MT Bold" panose="020F0704030504030204" pitchFamily="34" charset="0"/>
            </a:rPr>
            <a:t>Planning </a:t>
          </a:r>
        </a:p>
        <a:p>
          <a:pPr marL="114300" lvl="1" indent="-114300" algn="l" defTabSz="533400">
            <a:lnSpc>
              <a:spcPct val="90000"/>
            </a:lnSpc>
            <a:spcBef>
              <a:spcPct val="0"/>
            </a:spcBef>
            <a:spcAft>
              <a:spcPct val="15000"/>
            </a:spcAft>
            <a:buChar char="•"/>
          </a:pPr>
          <a:r>
            <a:rPr lang="en-US" sz="1200" kern="1200" dirty="0">
              <a:latin typeface="Arial Rounded MT Bold" panose="020F0704030504030204" pitchFamily="34" charset="0"/>
            </a:rPr>
            <a:t>Setting goals, </a:t>
          </a:r>
        </a:p>
        <a:p>
          <a:pPr marL="114300" lvl="1" indent="-114300" algn="l" defTabSz="533400">
            <a:lnSpc>
              <a:spcPct val="90000"/>
            </a:lnSpc>
            <a:spcBef>
              <a:spcPct val="0"/>
            </a:spcBef>
            <a:spcAft>
              <a:spcPct val="15000"/>
            </a:spcAft>
            <a:buChar char="•"/>
          </a:pPr>
          <a:r>
            <a:rPr lang="en-US" sz="1200" kern="1200">
              <a:latin typeface="Arial Rounded MT Bold" panose="020F0704030504030204" pitchFamily="34" charset="0"/>
            </a:rPr>
            <a:t>establishing </a:t>
          </a:r>
          <a:r>
            <a:rPr lang="en-US" sz="1200" kern="1200" dirty="0">
              <a:latin typeface="Arial Rounded MT Bold" panose="020F0704030504030204" pitchFamily="34" charset="0"/>
            </a:rPr>
            <a:t>strategies,</a:t>
          </a:r>
        </a:p>
        <a:p>
          <a:pPr marL="114300" lvl="1" indent="-114300" algn="l" defTabSz="533400">
            <a:lnSpc>
              <a:spcPct val="90000"/>
            </a:lnSpc>
            <a:spcBef>
              <a:spcPct val="0"/>
            </a:spcBef>
            <a:spcAft>
              <a:spcPct val="15000"/>
            </a:spcAft>
            <a:buChar char="•"/>
          </a:pPr>
          <a:r>
            <a:rPr lang="en-US" sz="1200" kern="1200" dirty="0">
              <a:latin typeface="Arial Rounded MT Bold" panose="020F0704030504030204" pitchFamily="34" charset="0"/>
            </a:rPr>
            <a:t>Developing plans to coordinates activities</a:t>
          </a:r>
        </a:p>
      </dsp:txBody>
      <dsp:txXfrm>
        <a:off x="81901" y="1270943"/>
        <a:ext cx="1880744" cy="1435698"/>
      </dsp:txXfrm>
    </dsp:sp>
    <dsp:sp modelId="{9D5D23E4-9B39-44FB-A3EB-BA113C72BED2}">
      <dsp:nvSpPr>
        <dsp:cNvPr id="0" name=""/>
        <dsp:cNvSpPr/>
      </dsp:nvSpPr>
      <dsp:spPr>
        <a:xfrm>
          <a:off x="2142117" y="1193275"/>
          <a:ext cx="2036080" cy="15910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Rounded MT Bold" panose="020F0704030504030204" pitchFamily="34" charset="0"/>
            </a:rPr>
            <a:t>Organizing</a:t>
          </a:r>
        </a:p>
        <a:p>
          <a:pPr marL="114300" lvl="1" indent="-114300" algn="l" defTabSz="533400">
            <a:lnSpc>
              <a:spcPct val="90000"/>
            </a:lnSpc>
            <a:spcBef>
              <a:spcPct val="0"/>
            </a:spcBef>
            <a:spcAft>
              <a:spcPct val="15000"/>
            </a:spcAft>
            <a:buChar char="•"/>
          </a:pPr>
          <a:r>
            <a:rPr lang="en-US" sz="1200" kern="1200" dirty="0">
              <a:latin typeface="Arial Rounded MT Bold" panose="020F0704030504030204" pitchFamily="34" charset="0"/>
            </a:rPr>
            <a:t>Determining what need to be done</a:t>
          </a:r>
        </a:p>
        <a:p>
          <a:pPr marL="114300" lvl="1" indent="-114300" algn="l" defTabSz="533400">
            <a:lnSpc>
              <a:spcPct val="90000"/>
            </a:lnSpc>
            <a:spcBef>
              <a:spcPct val="0"/>
            </a:spcBef>
            <a:spcAft>
              <a:spcPct val="15000"/>
            </a:spcAft>
            <a:buChar char="•"/>
          </a:pPr>
          <a:r>
            <a:rPr lang="en-US" sz="1200" kern="1200" dirty="0">
              <a:latin typeface="Arial Rounded MT Bold" panose="020F0704030504030204" pitchFamily="34" charset="0"/>
            </a:rPr>
            <a:t>How it will be done</a:t>
          </a:r>
        </a:p>
        <a:p>
          <a:pPr marL="114300" lvl="1" indent="-114300" algn="l" defTabSz="533400">
            <a:lnSpc>
              <a:spcPct val="90000"/>
            </a:lnSpc>
            <a:spcBef>
              <a:spcPct val="0"/>
            </a:spcBef>
            <a:spcAft>
              <a:spcPct val="15000"/>
            </a:spcAft>
            <a:buChar char="•"/>
          </a:pPr>
          <a:r>
            <a:rPr lang="en-US" sz="1200" kern="1200" dirty="0">
              <a:latin typeface="Arial Rounded MT Bold" panose="020F0704030504030204" pitchFamily="34" charset="0"/>
            </a:rPr>
            <a:t>Who is to do it</a:t>
          </a:r>
        </a:p>
      </dsp:txBody>
      <dsp:txXfrm>
        <a:off x="2219785" y="1270943"/>
        <a:ext cx="1880744" cy="1435698"/>
      </dsp:txXfrm>
    </dsp:sp>
    <dsp:sp modelId="{11D50D38-CD6B-4F3E-AD5B-C307E12C8430}">
      <dsp:nvSpPr>
        <dsp:cNvPr id="0" name=""/>
        <dsp:cNvSpPr/>
      </dsp:nvSpPr>
      <dsp:spPr>
        <a:xfrm>
          <a:off x="4280002" y="1193275"/>
          <a:ext cx="2036080" cy="15910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Rounded MT Bold" panose="020F0704030504030204" pitchFamily="34" charset="0"/>
            </a:rPr>
            <a:t>Actuating/Leading</a:t>
          </a:r>
        </a:p>
        <a:p>
          <a:pPr marL="114300" lvl="1" indent="-114300" algn="l" defTabSz="533400">
            <a:lnSpc>
              <a:spcPct val="90000"/>
            </a:lnSpc>
            <a:spcBef>
              <a:spcPct val="0"/>
            </a:spcBef>
            <a:spcAft>
              <a:spcPct val="15000"/>
            </a:spcAft>
            <a:buChar char="•"/>
          </a:pPr>
          <a:r>
            <a:rPr lang="en-US" sz="1200" kern="1200" dirty="0">
              <a:latin typeface="Arial Rounded MT Bold" panose="020F0704030504030204" pitchFamily="34" charset="0"/>
            </a:rPr>
            <a:t>Motivating</a:t>
          </a:r>
        </a:p>
        <a:p>
          <a:pPr marL="114300" lvl="1" indent="-114300" algn="l" defTabSz="533400">
            <a:lnSpc>
              <a:spcPct val="90000"/>
            </a:lnSpc>
            <a:spcBef>
              <a:spcPct val="0"/>
            </a:spcBef>
            <a:spcAft>
              <a:spcPct val="15000"/>
            </a:spcAft>
            <a:buChar char="•"/>
          </a:pPr>
          <a:r>
            <a:rPr lang="en-US" sz="1200" kern="1200" dirty="0">
              <a:latin typeface="Arial Rounded MT Bold" panose="020F0704030504030204" pitchFamily="34" charset="0"/>
            </a:rPr>
            <a:t>Leading</a:t>
          </a:r>
        </a:p>
        <a:p>
          <a:pPr marL="114300" lvl="1" indent="-114300" algn="l" defTabSz="533400">
            <a:lnSpc>
              <a:spcPct val="90000"/>
            </a:lnSpc>
            <a:spcBef>
              <a:spcPct val="0"/>
            </a:spcBef>
            <a:spcAft>
              <a:spcPct val="15000"/>
            </a:spcAft>
            <a:buChar char="•"/>
          </a:pPr>
          <a:r>
            <a:rPr lang="en-US" sz="1200" kern="1200" dirty="0">
              <a:latin typeface="Arial Rounded MT Bold" panose="020F0704030504030204" pitchFamily="34" charset="0"/>
            </a:rPr>
            <a:t>Other actions involved in dealing with people</a:t>
          </a:r>
        </a:p>
      </dsp:txBody>
      <dsp:txXfrm>
        <a:off x="4357670" y="1270943"/>
        <a:ext cx="1880744" cy="1435698"/>
      </dsp:txXfrm>
    </dsp:sp>
    <dsp:sp modelId="{E87A9106-8906-409A-B89F-75ABFA14D20F}">
      <dsp:nvSpPr>
        <dsp:cNvPr id="0" name=""/>
        <dsp:cNvSpPr/>
      </dsp:nvSpPr>
      <dsp:spPr>
        <a:xfrm>
          <a:off x="6417886" y="1193275"/>
          <a:ext cx="2036080" cy="15910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Rounded MT Bold" panose="020F0704030504030204" pitchFamily="34" charset="0"/>
            </a:rPr>
            <a:t>Controlling</a:t>
          </a:r>
        </a:p>
        <a:p>
          <a:pPr marL="114300" lvl="1" indent="-114300" algn="l" defTabSz="533400">
            <a:lnSpc>
              <a:spcPct val="90000"/>
            </a:lnSpc>
            <a:spcBef>
              <a:spcPct val="0"/>
            </a:spcBef>
            <a:spcAft>
              <a:spcPct val="15000"/>
            </a:spcAft>
            <a:buChar char="•"/>
          </a:pPr>
          <a:r>
            <a:rPr lang="en-US" sz="1200" kern="1200" dirty="0">
              <a:latin typeface="Arial Rounded MT Bold" panose="020F0704030504030204" pitchFamily="34" charset="0"/>
            </a:rPr>
            <a:t>Monitoring activities to ensure that they are accomplished as planned</a:t>
          </a:r>
        </a:p>
      </dsp:txBody>
      <dsp:txXfrm>
        <a:off x="6495554" y="1270943"/>
        <a:ext cx="1880744" cy="143569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A5A94-498E-4764-A690-84C9C13DEB67}" type="datetimeFigureOut">
              <a:rPr lang="en-US" smtClean="0"/>
              <a:t>9/8/2017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AE5DF-6555-4E55-9E49-CC3710A7647F}" type="slidenum">
              <a:rPr lang="en-US" smtClean="0"/>
              <a:t>‹#›</a:t>
            </a:fld>
            <a:endParaRPr lang="en-US"/>
          </a:p>
        </p:txBody>
      </p:sp>
    </p:spTree>
    <p:extLst>
      <p:ext uri="{BB962C8B-B14F-4D97-AF65-F5344CB8AC3E}">
        <p14:creationId xmlns:p14="http://schemas.microsoft.com/office/powerpoint/2010/main" val="1478347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t>
            </a:r>
            <a:r>
              <a:rPr lang="en-US" dirty="0" err="1"/>
              <a:t>gini</a:t>
            </a:r>
            <a:r>
              <a:rPr lang="en-US" dirty="0"/>
              <a:t> </a:t>
            </a:r>
            <a:r>
              <a:rPr lang="en-US" dirty="0" err="1"/>
              <a:t>gitu</a:t>
            </a:r>
            <a:r>
              <a:rPr lang="en-US" dirty="0"/>
              <a:t> </a:t>
            </a:r>
            <a:r>
              <a:rPr lang="en-US" dirty="0" err="1"/>
              <a:t>gitu</a:t>
            </a:r>
            <a:r>
              <a:rPr lang="en-US" dirty="0"/>
              <a:t> </a:t>
            </a:r>
            <a:r>
              <a:rPr lang="en-US" dirty="0" err="1"/>
              <a:t>gitu</a:t>
            </a:r>
            <a:endParaRPr lang="en-US" dirty="0"/>
          </a:p>
        </p:txBody>
      </p:sp>
      <p:sp>
        <p:nvSpPr>
          <p:cNvPr id="4" name="Slide Number Placeholder 3"/>
          <p:cNvSpPr>
            <a:spLocks noGrp="1"/>
          </p:cNvSpPr>
          <p:nvPr>
            <p:ph type="sldNum" sz="quarter" idx="10"/>
          </p:nvPr>
        </p:nvSpPr>
        <p:spPr/>
        <p:txBody>
          <a:bodyPr/>
          <a:lstStyle/>
          <a:p>
            <a:fld id="{4FAAE5DF-6555-4E55-9E49-CC3710A7647F}" type="slidenum">
              <a:rPr lang="en-US" smtClean="0"/>
              <a:t>5</a:t>
            </a:fld>
            <a:endParaRPr lang="en-US"/>
          </a:p>
        </p:txBody>
      </p:sp>
    </p:spTree>
    <p:extLst>
      <p:ext uri="{BB962C8B-B14F-4D97-AF65-F5344CB8AC3E}">
        <p14:creationId xmlns:p14="http://schemas.microsoft.com/office/powerpoint/2010/main" val="1234870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AAE5DF-6555-4E55-9E49-CC3710A7647F}" type="slidenum">
              <a:rPr lang="en-US" smtClean="0"/>
              <a:t>28</a:t>
            </a:fld>
            <a:endParaRPr lang="en-US"/>
          </a:p>
        </p:txBody>
      </p:sp>
    </p:spTree>
    <p:extLst>
      <p:ext uri="{BB962C8B-B14F-4D97-AF65-F5344CB8AC3E}">
        <p14:creationId xmlns:p14="http://schemas.microsoft.com/office/powerpoint/2010/main" val="314488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AAE5DF-6555-4E55-9E49-CC3710A7647F}" type="slidenum">
              <a:rPr lang="en-US" smtClean="0"/>
              <a:t>29</a:t>
            </a:fld>
            <a:endParaRPr lang="en-US"/>
          </a:p>
        </p:txBody>
      </p:sp>
    </p:spTree>
    <p:extLst>
      <p:ext uri="{BB962C8B-B14F-4D97-AF65-F5344CB8AC3E}">
        <p14:creationId xmlns:p14="http://schemas.microsoft.com/office/powerpoint/2010/main" val="4445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`Perusahaan </a:t>
            </a:r>
            <a:r>
              <a:rPr lang="en-US" dirty="0" err="1"/>
              <a:t>memiliki</a:t>
            </a:r>
            <a:r>
              <a:rPr lang="en-US" dirty="0"/>
              <a:t> </a:t>
            </a:r>
            <a:r>
              <a:rPr lang="en-US" dirty="0" err="1"/>
              <a:t>tujuan</a:t>
            </a:r>
            <a:r>
              <a:rPr lang="en-US" dirty="0"/>
              <a:t> </a:t>
            </a:r>
            <a:r>
              <a:rPr lang="en-US" dirty="0" err="1"/>
              <a:t>tertentu</a:t>
            </a:r>
            <a:r>
              <a:rPr lang="en-US" dirty="0"/>
              <a:t> yang </a:t>
            </a:r>
            <a:r>
              <a:rPr lang="en-US" dirty="0" err="1"/>
              <a:t>ingin</a:t>
            </a:r>
            <a:r>
              <a:rPr lang="en-US" dirty="0"/>
              <a:t> </a:t>
            </a:r>
            <a:r>
              <a:rPr lang="en-US" dirty="0" err="1"/>
              <a:t>dicapai</a:t>
            </a:r>
            <a:r>
              <a:rPr lang="en-US" dirty="0"/>
              <a:t>.</a:t>
            </a:r>
          </a:p>
          <a:p>
            <a:r>
              <a:rPr lang="en-US" dirty="0"/>
              <a:t> manager yang </a:t>
            </a:r>
            <a:r>
              <a:rPr lang="en-US" dirty="0" err="1"/>
              <a:t>menerapkan</a:t>
            </a:r>
            <a:r>
              <a:rPr lang="en-US" dirty="0"/>
              <a:t> </a:t>
            </a:r>
            <a:r>
              <a:rPr lang="en-US" dirty="0" err="1"/>
              <a:t>ilmu</a:t>
            </a:r>
            <a:r>
              <a:rPr lang="en-US" dirty="0"/>
              <a:t> </a:t>
            </a:r>
            <a:r>
              <a:rPr lang="en-US" dirty="0" err="1"/>
              <a:t>manajemen</a:t>
            </a:r>
            <a:r>
              <a:rPr lang="en-US" dirty="0"/>
              <a:t> </a:t>
            </a:r>
            <a:r>
              <a:rPr lang="en-US" dirty="0" err="1"/>
              <a:t>memberdayakan</a:t>
            </a:r>
            <a:r>
              <a:rPr lang="en-US" baseline="0" dirty="0"/>
              <a:t> </a:t>
            </a:r>
            <a:r>
              <a:rPr lang="en-US" baseline="0" dirty="0" err="1"/>
              <a:t>seluruh</a:t>
            </a:r>
            <a:r>
              <a:rPr lang="en-US" baseline="0" dirty="0"/>
              <a:t> </a:t>
            </a:r>
            <a:r>
              <a:rPr lang="en-US" baseline="0" dirty="0" err="1"/>
              <a:t>sumber</a:t>
            </a:r>
            <a:r>
              <a:rPr lang="en-US" baseline="0" dirty="0"/>
              <a:t> </a:t>
            </a:r>
            <a:r>
              <a:rPr lang="en-US" baseline="0" dirty="0" err="1"/>
              <a:t>daya</a:t>
            </a:r>
            <a:r>
              <a:rPr lang="en-US" baseline="0" dirty="0"/>
              <a:t> yang </a:t>
            </a:r>
            <a:r>
              <a:rPr lang="en-US" baseline="0" dirty="0" err="1"/>
              <a:t>dimiliki</a:t>
            </a:r>
            <a:r>
              <a:rPr lang="en-US" baseline="0" dirty="0"/>
              <a:t> </a:t>
            </a:r>
            <a:r>
              <a:rPr lang="en-US" baseline="0" dirty="0" err="1"/>
              <a:t>perusahaan</a:t>
            </a:r>
            <a:r>
              <a:rPr lang="en-US" baseline="0" dirty="0"/>
              <a:t> </a:t>
            </a:r>
            <a:r>
              <a:rPr lang="en-US" baseline="0" dirty="0" err="1"/>
              <a:t>untuk</a:t>
            </a:r>
            <a:r>
              <a:rPr lang="en-US" baseline="0" dirty="0"/>
              <a:t> </a:t>
            </a:r>
            <a:r>
              <a:rPr lang="en-US" baseline="0" dirty="0" err="1"/>
              <a:t>mencapai</a:t>
            </a:r>
            <a:r>
              <a:rPr lang="en-US" baseline="0" dirty="0"/>
              <a:t> </a:t>
            </a:r>
            <a:r>
              <a:rPr lang="en-US" baseline="0" dirty="0" err="1"/>
              <a:t>tujuan</a:t>
            </a:r>
            <a:r>
              <a:rPr lang="en-US" baseline="0" dirty="0"/>
              <a:t> </a:t>
            </a:r>
            <a:r>
              <a:rPr lang="en-US" baseline="0" dirty="0" err="1"/>
              <a:t>tersebut</a:t>
            </a:r>
            <a:r>
              <a:rPr lang="en-US" baseline="0" dirty="0"/>
              <a:t>. </a:t>
            </a:r>
          </a:p>
          <a:p>
            <a:r>
              <a:rPr lang="en-US" baseline="0" dirty="0" err="1"/>
              <a:t>Berbagai</a:t>
            </a:r>
            <a:r>
              <a:rPr lang="en-US" baseline="0" dirty="0"/>
              <a:t> </a:t>
            </a:r>
            <a:r>
              <a:rPr lang="en-US" baseline="0" dirty="0" err="1"/>
              <a:t>kegiatan</a:t>
            </a:r>
            <a:r>
              <a:rPr lang="en-US" baseline="0" dirty="0"/>
              <a:t> </a:t>
            </a:r>
            <a:r>
              <a:rPr lang="en-US" baseline="0" dirty="0" err="1"/>
              <a:t>perusahaan</a:t>
            </a:r>
            <a:r>
              <a:rPr lang="en-US" baseline="0" dirty="0"/>
              <a:t> </a:t>
            </a:r>
            <a:r>
              <a:rPr lang="en-US" baseline="0" dirty="0" err="1"/>
              <a:t>dilakukan</a:t>
            </a:r>
            <a:r>
              <a:rPr lang="en-US" baseline="0" dirty="0"/>
              <a:t> </a:t>
            </a:r>
            <a:r>
              <a:rPr lang="en-US" baseline="0" dirty="0" err="1"/>
              <a:t>dengan</a:t>
            </a:r>
            <a:r>
              <a:rPr lang="en-US" baseline="0" dirty="0"/>
              <a:t> </a:t>
            </a:r>
            <a:r>
              <a:rPr lang="en-US" baseline="0" dirty="0" err="1"/>
              <a:t>menugaskan</a:t>
            </a:r>
            <a:r>
              <a:rPr lang="en-US" baseline="0" dirty="0"/>
              <a:t> </a:t>
            </a:r>
            <a:r>
              <a:rPr lang="en-US" baseline="0" dirty="0" err="1"/>
              <a:t>pegawai</a:t>
            </a:r>
            <a:r>
              <a:rPr lang="en-US" baseline="0" dirty="0"/>
              <a:t> </a:t>
            </a:r>
            <a:r>
              <a:rPr lang="en-US" baseline="0" dirty="0" err="1"/>
              <a:t>perusahaan</a:t>
            </a:r>
            <a:r>
              <a:rPr lang="en-US" baseline="0" dirty="0"/>
              <a:t> </a:t>
            </a:r>
            <a:endParaRPr lang="en-US" dirty="0"/>
          </a:p>
        </p:txBody>
      </p:sp>
      <p:sp>
        <p:nvSpPr>
          <p:cNvPr id="4" name="Slide Number Placeholder 3"/>
          <p:cNvSpPr>
            <a:spLocks noGrp="1"/>
          </p:cNvSpPr>
          <p:nvPr>
            <p:ph type="sldNum" sz="quarter" idx="10"/>
          </p:nvPr>
        </p:nvSpPr>
        <p:spPr/>
        <p:txBody>
          <a:bodyPr/>
          <a:lstStyle/>
          <a:p>
            <a:fld id="{4FAAE5DF-6555-4E55-9E49-CC3710A7647F}" type="slidenum">
              <a:rPr lang="en-US" smtClean="0"/>
              <a:t>6</a:t>
            </a:fld>
            <a:endParaRPr lang="en-US"/>
          </a:p>
        </p:txBody>
      </p:sp>
    </p:spTree>
    <p:extLst>
      <p:ext uri="{BB962C8B-B14F-4D97-AF65-F5344CB8AC3E}">
        <p14:creationId xmlns:p14="http://schemas.microsoft.com/office/powerpoint/2010/main" val="270917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`Perusahaan </a:t>
            </a:r>
            <a:r>
              <a:rPr lang="en-US" dirty="0" err="1"/>
              <a:t>memiliki</a:t>
            </a:r>
            <a:r>
              <a:rPr lang="en-US" dirty="0"/>
              <a:t> </a:t>
            </a:r>
            <a:r>
              <a:rPr lang="en-US" dirty="0" err="1"/>
              <a:t>tujuan</a:t>
            </a:r>
            <a:r>
              <a:rPr lang="en-US" dirty="0"/>
              <a:t> </a:t>
            </a:r>
            <a:r>
              <a:rPr lang="en-US" dirty="0" err="1"/>
              <a:t>tertentu</a:t>
            </a:r>
            <a:r>
              <a:rPr lang="en-US" dirty="0"/>
              <a:t> yang </a:t>
            </a:r>
            <a:r>
              <a:rPr lang="en-US" dirty="0" err="1"/>
              <a:t>ingin</a:t>
            </a:r>
            <a:r>
              <a:rPr lang="en-US" dirty="0"/>
              <a:t> </a:t>
            </a:r>
            <a:r>
              <a:rPr lang="en-US" dirty="0" err="1"/>
              <a:t>dicapai</a:t>
            </a:r>
            <a:r>
              <a:rPr lang="en-US" dirty="0"/>
              <a:t>.</a:t>
            </a:r>
          </a:p>
          <a:p>
            <a:r>
              <a:rPr lang="en-US" dirty="0"/>
              <a:t> manager yang </a:t>
            </a:r>
            <a:r>
              <a:rPr lang="en-US" dirty="0" err="1"/>
              <a:t>menerapkan</a:t>
            </a:r>
            <a:r>
              <a:rPr lang="en-US" dirty="0"/>
              <a:t> </a:t>
            </a:r>
            <a:r>
              <a:rPr lang="en-US" dirty="0" err="1"/>
              <a:t>ilmu</a:t>
            </a:r>
            <a:r>
              <a:rPr lang="en-US" dirty="0"/>
              <a:t> </a:t>
            </a:r>
            <a:r>
              <a:rPr lang="en-US" dirty="0" err="1"/>
              <a:t>manajemen</a:t>
            </a:r>
            <a:r>
              <a:rPr lang="en-US" dirty="0"/>
              <a:t> </a:t>
            </a:r>
            <a:r>
              <a:rPr lang="en-US" dirty="0" err="1"/>
              <a:t>memberdayakan</a:t>
            </a:r>
            <a:r>
              <a:rPr lang="en-US" baseline="0" dirty="0"/>
              <a:t> </a:t>
            </a:r>
            <a:r>
              <a:rPr lang="en-US" baseline="0" dirty="0" err="1"/>
              <a:t>seluruh</a:t>
            </a:r>
            <a:r>
              <a:rPr lang="en-US" baseline="0" dirty="0"/>
              <a:t> </a:t>
            </a:r>
            <a:r>
              <a:rPr lang="en-US" baseline="0" dirty="0" err="1"/>
              <a:t>sumber</a:t>
            </a:r>
            <a:r>
              <a:rPr lang="en-US" baseline="0" dirty="0"/>
              <a:t> </a:t>
            </a:r>
            <a:r>
              <a:rPr lang="en-US" baseline="0" dirty="0" err="1"/>
              <a:t>daya</a:t>
            </a:r>
            <a:r>
              <a:rPr lang="en-US" baseline="0" dirty="0"/>
              <a:t> yang </a:t>
            </a:r>
            <a:r>
              <a:rPr lang="en-US" baseline="0" dirty="0" err="1"/>
              <a:t>dimiliki</a:t>
            </a:r>
            <a:r>
              <a:rPr lang="en-US" baseline="0" dirty="0"/>
              <a:t> </a:t>
            </a:r>
            <a:r>
              <a:rPr lang="en-US" baseline="0" dirty="0" err="1"/>
              <a:t>perusahaan</a:t>
            </a:r>
            <a:r>
              <a:rPr lang="en-US" baseline="0" dirty="0"/>
              <a:t> </a:t>
            </a:r>
            <a:r>
              <a:rPr lang="en-US" baseline="0" dirty="0" err="1"/>
              <a:t>untuk</a:t>
            </a:r>
            <a:r>
              <a:rPr lang="en-US" baseline="0" dirty="0"/>
              <a:t> </a:t>
            </a:r>
            <a:r>
              <a:rPr lang="en-US" baseline="0" dirty="0" err="1"/>
              <a:t>mencapai</a:t>
            </a:r>
            <a:r>
              <a:rPr lang="en-US" baseline="0" dirty="0"/>
              <a:t> </a:t>
            </a:r>
            <a:r>
              <a:rPr lang="en-US" baseline="0" dirty="0" err="1"/>
              <a:t>tujuan</a:t>
            </a:r>
            <a:r>
              <a:rPr lang="en-US" baseline="0" dirty="0"/>
              <a:t> </a:t>
            </a:r>
            <a:r>
              <a:rPr lang="en-US" baseline="0" dirty="0" err="1"/>
              <a:t>tersebut</a:t>
            </a:r>
            <a:r>
              <a:rPr lang="en-US" baseline="0" dirty="0"/>
              <a:t>. </a:t>
            </a:r>
          </a:p>
          <a:p>
            <a:r>
              <a:rPr lang="en-US" baseline="0" dirty="0" err="1"/>
              <a:t>Berbagai</a:t>
            </a:r>
            <a:r>
              <a:rPr lang="en-US" baseline="0" dirty="0"/>
              <a:t> </a:t>
            </a:r>
            <a:r>
              <a:rPr lang="en-US" baseline="0" dirty="0" err="1"/>
              <a:t>kegiatan</a:t>
            </a:r>
            <a:r>
              <a:rPr lang="en-US" baseline="0" dirty="0"/>
              <a:t> </a:t>
            </a:r>
            <a:r>
              <a:rPr lang="en-US" baseline="0" dirty="0" err="1"/>
              <a:t>perusahaan</a:t>
            </a:r>
            <a:r>
              <a:rPr lang="en-US" baseline="0" dirty="0"/>
              <a:t> </a:t>
            </a:r>
            <a:r>
              <a:rPr lang="en-US" baseline="0" dirty="0" err="1"/>
              <a:t>dilakukan</a:t>
            </a:r>
            <a:r>
              <a:rPr lang="en-US" baseline="0" dirty="0"/>
              <a:t> </a:t>
            </a:r>
            <a:r>
              <a:rPr lang="en-US" baseline="0" dirty="0" err="1"/>
              <a:t>dengan</a:t>
            </a:r>
            <a:r>
              <a:rPr lang="en-US" baseline="0" dirty="0"/>
              <a:t> </a:t>
            </a:r>
            <a:r>
              <a:rPr lang="en-US" baseline="0" dirty="0" err="1"/>
              <a:t>menugaskan</a:t>
            </a:r>
            <a:r>
              <a:rPr lang="en-US" baseline="0" dirty="0"/>
              <a:t> </a:t>
            </a:r>
            <a:r>
              <a:rPr lang="en-US" baseline="0" dirty="0" err="1"/>
              <a:t>pegawai</a:t>
            </a:r>
            <a:r>
              <a:rPr lang="en-US" baseline="0" dirty="0"/>
              <a:t> </a:t>
            </a:r>
            <a:r>
              <a:rPr lang="en-US" baseline="0" dirty="0" err="1"/>
              <a:t>perusahaan</a:t>
            </a:r>
            <a:r>
              <a:rPr lang="en-US" baseline="0" dirty="0"/>
              <a:t> </a:t>
            </a:r>
            <a:endParaRPr lang="en-US" dirty="0"/>
          </a:p>
        </p:txBody>
      </p:sp>
      <p:sp>
        <p:nvSpPr>
          <p:cNvPr id="4" name="Slide Number Placeholder 3"/>
          <p:cNvSpPr>
            <a:spLocks noGrp="1"/>
          </p:cNvSpPr>
          <p:nvPr>
            <p:ph type="sldNum" sz="quarter" idx="10"/>
          </p:nvPr>
        </p:nvSpPr>
        <p:spPr/>
        <p:txBody>
          <a:bodyPr/>
          <a:lstStyle/>
          <a:p>
            <a:fld id="{4FAAE5DF-6555-4E55-9E49-CC3710A7647F}" type="slidenum">
              <a:rPr lang="en-US" smtClean="0"/>
              <a:t>7</a:t>
            </a:fld>
            <a:endParaRPr lang="en-US"/>
          </a:p>
        </p:txBody>
      </p:sp>
    </p:spTree>
    <p:extLst>
      <p:ext uri="{BB962C8B-B14F-4D97-AF65-F5344CB8AC3E}">
        <p14:creationId xmlns:p14="http://schemas.microsoft.com/office/powerpoint/2010/main" val="2798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a:t>
            </a:r>
            <a:r>
              <a:rPr lang="en-US" dirty="0" err="1"/>
              <a:t>manusia</a:t>
            </a:r>
            <a:r>
              <a:rPr lang="en-US" dirty="0"/>
              <a:t> yang </a:t>
            </a:r>
            <a:r>
              <a:rPr lang="en-US" dirty="0" err="1"/>
              <a:t>bekerja</a:t>
            </a:r>
            <a:r>
              <a:rPr lang="en-US" dirty="0"/>
              <a:t> </a:t>
            </a:r>
            <a:r>
              <a:rPr lang="en-US" dirty="0" err="1"/>
              <a:t>bagi</a:t>
            </a:r>
            <a:r>
              <a:rPr lang="en-US" dirty="0"/>
              <a:t> </a:t>
            </a:r>
            <a:r>
              <a:rPr lang="en-US" dirty="0" err="1"/>
              <a:t>perusahaan</a:t>
            </a:r>
            <a:r>
              <a:rPr lang="en-US" baseline="0" dirty="0"/>
              <a:t> , </a:t>
            </a:r>
            <a:r>
              <a:rPr lang="en-US" baseline="0" dirty="0" err="1"/>
              <a:t>keahlian</a:t>
            </a:r>
            <a:r>
              <a:rPr lang="en-US" baseline="0" dirty="0"/>
              <a:t> </a:t>
            </a:r>
            <a:r>
              <a:rPr lang="en-US" baseline="0" dirty="0" err="1"/>
              <a:t>dan</a:t>
            </a:r>
            <a:r>
              <a:rPr lang="en-US" baseline="0" dirty="0"/>
              <a:t> </a:t>
            </a:r>
            <a:r>
              <a:rPr lang="en-US" baseline="0" dirty="0" err="1"/>
              <a:t>pengetahuan</a:t>
            </a:r>
            <a:r>
              <a:rPr lang="en-US" baseline="0" dirty="0"/>
              <a:t> </a:t>
            </a:r>
            <a:r>
              <a:rPr lang="en-US" baseline="0" dirty="0" err="1"/>
              <a:t>dari</a:t>
            </a:r>
            <a:r>
              <a:rPr lang="en-US" baseline="0" dirty="0"/>
              <a:t> </a:t>
            </a:r>
            <a:r>
              <a:rPr lang="en-US" baseline="0" dirty="0" err="1"/>
              <a:t>karyawan</a:t>
            </a:r>
            <a:r>
              <a:rPr lang="en-US" baseline="0" dirty="0"/>
              <a:t> </a:t>
            </a:r>
            <a:r>
              <a:rPr lang="en-US" baseline="0" dirty="0" err="1"/>
              <a:t>perusahaan</a:t>
            </a:r>
            <a:endParaRPr lang="en-US" baseline="0" dirty="0"/>
          </a:p>
          <a:p>
            <a:r>
              <a:rPr lang="en-US" baseline="0" dirty="0"/>
              <a:t>Monetary: </a:t>
            </a:r>
            <a:r>
              <a:rPr lang="en-US" baseline="0" dirty="0" err="1"/>
              <a:t>sejumlah</a:t>
            </a:r>
            <a:r>
              <a:rPr lang="en-US" baseline="0" dirty="0"/>
              <a:t> </a:t>
            </a:r>
            <a:r>
              <a:rPr lang="en-US" baseline="0" dirty="0" err="1"/>
              <a:t>uang</a:t>
            </a:r>
            <a:r>
              <a:rPr lang="en-US" baseline="0" dirty="0"/>
              <a:t>, </a:t>
            </a:r>
            <a:r>
              <a:rPr lang="en-US" baseline="0" dirty="0" err="1"/>
              <a:t>uang</a:t>
            </a:r>
            <a:r>
              <a:rPr lang="en-US" baseline="0" dirty="0"/>
              <a:t> </a:t>
            </a:r>
            <a:r>
              <a:rPr lang="en-US" baseline="0" dirty="0" err="1"/>
              <a:t>lancar</a:t>
            </a:r>
            <a:r>
              <a:rPr lang="en-US" baseline="0" dirty="0"/>
              <a:t> (current asset) </a:t>
            </a:r>
            <a:r>
              <a:rPr lang="en-US" baseline="0" dirty="0" err="1"/>
              <a:t>untuk</a:t>
            </a:r>
            <a:r>
              <a:rPr lang="en-US" baseline="0" dirty="0"/>
              <a:t> </a:t>
            </a:r>
            <a:r>
              <a:rPr lang="en-US" baseline="0" dirty="0" err="1"/>
              <a:t>kebutuhan</a:t>
            </a:r>
            <a:r>
              <a:rPr lang="en-US" baseline="0" dirty="0"/>
              <a:t> </a:t>
            </a:r>
            <a:r>
              <a:rPr lang="en-US" baseline="0" dirty="0" err="1"/>
              <a:t>operasional</a:t>
            </a:r>
            <a:r>
              <a:rPr lang="en-US" baseline="0" dirty="0"/>
              <a:t> </a:t>
            </a:r>
            <a:r>
              <a:rPr lang="en-US" baseline="0" dirty="0" err="1"/>
              <a:t>perusahaan</a:t>
            </a:r>
            <a:endParaRPr lang="en-US" baseline="0" dirty="0"/>
          </a:p>
          <a:p>
            <a:r>
              <a:rPr lang="en-US" baseline="0" dirty="0"/>
              <a:t>Raw material: </a:t>
            </a:r>
            <a:r>
              <a:rPr lang="en-US" baseline="0" dirty="0" err="1"/>
              <a:t>bahan</a:t>
            </a:r>
            <a:r>
              <a:rPr lang="en-US" baseline="0" dirty="0"/>
              <a:t> </a:t>
            </a:r>
            <a:r>
              <a:rPr lang="en-US" baseline="0" dirty="0" err="1"/>
              <a:t>baku</a:t>
            </a:r>
            <a:r>
              <a:rPr lang="en-US" baseline="0" dirty="0"/>
              <a:t> yang </a:t>
            </a:r>
            <a:r>
              <a:rPr lang="en-US" baseline="0" dirty="0" err="1"/>
              <a:t>digunakan</a:t>
            </a:r>
            <a:r>
              <a:rPr lang="en-US" baseline="0" dirty="0"/>
              <a:t> </a:t>
            </a:r>
            <a:r>
              <a:rPr lang="en-US" baseline="0" dirty="0" err="1"/>
              <a:t>secara</a:t>
            </a:r>
            <a:r>
              <a:rPr lang="en-US" baseline="0" dirty="0"/>
              <a:t> </a:t>
            </a:r>
            <a:r>
              <a:rPr lang="en-US" baseline="0" dirty="0" err="1"/>
              <a:t>langsung</a:t>
            </a:r>
            <a:r>
              <a:rPr lang="en-US" baseline="0" dirty="0"/>
              <a:t> </a:t>
            </a:r>
            <a:r>
              <a:rPr lang="en-US" baseline="0" dirty="0" err="1"/>
              <a:t>untuk</a:t>
            </a:r>
            <a:r>
              <a:rPr lang="en-US" baseline="0" dirty="0"/>
              <a:t> </a:t>
            </a:r>
            <a:r>
              <a:rPr lang="en-US" baseline="0" dirty="0" err="1"/>
              <a:t>produksi</a:t>
            </a:r>
            <a:endParaRPr lang="en-US" baseline="0" dirty="0"/>
          </a:p>
          <a:p>
            <a:r>
              <a:rPr lang="en-US" baseline="0" dirty="0"/>
              <a:t>Capital : </a:t>
            </a:r>
            <a:r>
              <a:rPr lang="en-US" baseline="0" dirty="0" err="1"/>
              <a:t>mesin</a:t>
            </a:r>
            <a:r>
              <a:rPr lang="en-US" baseline="0" dirty="0"/>
              <a:t>/</a:t>
            </a:r>
            <a:r>
              <a:rPr lang="en-US" baseline="0" dirty="0" err="1"/>
              <a:t>peralatan</a:t>
            </a:r>
            <a:r>
              <a:rPr lang="en-US" baseline="0" dirty="0"/>
              <a:t> yang </a:t>
            </a:r>
            <a:r>
              <a:rPr lang="en-US" baseline="0" dirty="0" err="1"/>
              <a:t>digunakan</a:t>
            </a:r>
            <a:r>
              <a:rPr lang="en-US" baseline="0" dirty="0"/>
              <a:t> </a:t>
            </a:r>
            <a:r>
              <a:rPr lang="en-US" baseline="0" dirty="0" err="1"/>
              <a:t>dalam</a:t>
            </a:r>
            <a:r>
              <a:rPr lang="en-US" baseline="0" dirty="0"/>
              <a:t> proses</a:t>
            </a:r>
            <a:endParaRPr lang="en-US" dirty="0"/>
          </a:p>
        </p:txBody>
      </p:sp>
      <p:sp>
        <p:nvSpPr>
          <p:cNvPr id="4" name="Slide Number Placeholder 3"/>
          <p:cNvSpPr>
            <a:spLocks noGrp="1"/>
          </p:cNvSpPr>
          <p:nvPr>
            <p:ph type="sldNum" sz="quarter" idx="10"/>
          </p:nvPr>
        </p:nvSpPr>
        <p:spPr/>
        <p:txBody>
          <a:bodyPr/>
          <a:lstStyle/>
          <a:p>
            <a:fld id="{4FAAE5DF-6555-4E55-9E49-CC3710A7647F}" type="slidenum">
              <a:rPr lang="en-US" smtClean="0"/>
              <a:t>9</a:t>
            </a:fld>
            <a:endParaRPr lang="en-US"/>
          </a:p>
        </p:txBody>
      </p:sp>
    </p:spTree>
    <p:extLst>
      <p:ext uri="{BB962C8B-B14F-4D97-AF65-F5344CB8AC3E}">
        <p14:creationId xmlns:p14="http://schemas.microsoft.com/office/powerpoint/2010/main" val="426533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a:t>
            </a:r>
            <a:r>
              <a:rPr lang="en-US" dirty="0" err="1"/>
              <a:t>manusia</a:t>
            </a:r>
            <a:r>
              <a:rPr lang="en-US" dirty="0"/>
              <a:t> yang </a:t>
            </a:r>
            <a:r>
              <a:rPr lang="en-US" dirty="0" err="1"/>
              <a:t>bekerja</a:t>
            </a:r>
            <a:r>
              <a:rPr lang="en-US" dirty="0"/>
              <a:t> </a:t>
            </a:r>
            <a:r>
              <a:rPr lang="en-US" dirty="0" err="1"/>
              <a:t>bagi</a:t>
            </a:r>
            <a:r>
              <a:rPr lang="en-US" dirty="0"/>
              <a:t> </a:t>
            </a:r>
            <a:r>
              <a:rPr lang="en-US" dirty="0" err="1"/>
              <a:t>perusahaan</a:t>
            </a:r>
            <a:r>
              <a:rPr lang="en-US" baseline="0" dirty="0"/>
              <a:t> , </a:t>
            </a:r>
            <a:r>
              <a:rPr lang="en-US" baseline="0" dirty="0" err="1"/>
              <a:t>keahlian</a:t>
            </a:r>
            <a:r>
              <a:rPr lang="en-US" baseline="0" dirty="0"/>
              <a:t> </a:t>
            </a:r>
            <a:r>
              <a:rPr lang="en-US" baseline="0" dirty="0" err="1"/>
              <a:t>dan</a:t>
            </a:r>
            <a:r>
              <a:rPr lang="en-US" baseline="0" dirty="0"/>
              <a:t> </a:t>
            </a:r>
            <a:r>
              <a:rPr lang="en-US" baseline="0" dirty="0" err="1"/>
              <a:t>pengetahuan</a:t>
            </a:r>
            <a:r>
              <a:rPr lang="en-US" baseline="0" dirty="0"/>
              <a:t> </a:t>
            </a:r>
            <a:r>
              <a:rPr lang="en-US" baseline="0" dirty="0" err="1"/>
              <a:t>dari</a:t>
            </a:r>
            <a:r>
              <a:rPr lang="en-US" baseline="0" dirty="0"/>
              <a:t> </a:t>
            </a:r>
            <a:r>
              <a:rPr lang="en-US" baseline="0" dirty="0" err="1"/>
              <a:t>karyawan</a:t>
            </a:r>
            <a:r>
              <a:rPr lang="en-US" baseline="0" dirty="0"/>
              <a:t> </a:t>
            </a:r>
            <a:r>
              <a:rPr lang="en-US" baseline="0" dirty="0" err="1"/>
              <a:t>perusahaan</a:t>
            </a:r>
            <a:endParaRPr lang="en-US" baseline="0" dirty="0"/>
          </a:p>
          <a:p>
            <a:r>
              <a:rPr lang="en-US" baseline="0" dirty="0"/>
              <a:t>Monetary: </a:t>
            </a:r>
            <a:r>
              <a:rPr lang="en-US" baseline="0" dirty="0" err="1"/>
              <a:t>sejumlah</a:t>
            </a:r>
            <a:r>
              <a:rPr lang="en-US" baseline="0" dirty="0"/>
              <a:t> </a:t>
            </a:r>
            <a:r>
              <a:rPr lang="en-US" baseline="0" dirty="0" err="1"/>
              <a:t>uang</a:t>
            </a:r>
            <a:r>
              <a:rPr lang="en-US" baseline="0" dirty="0"/>
              <a:t>, </a:t>
            </a:r>
            <a:r>
              <a:rPr lang="en-US" baseline="0" dirty="0" err="1"/>
              <a:t>uang</a:t>
            </a:r>
            <a:r>
              <a:rPr lang="en-US" baseline="0" dirty="0"/>
              <a:t> </a:t>
            </a:r>
            <a:r>
              <a:rPr lang="en-US" baseline="0" dirty="0" err="1"/>
              <a:t>lancar</a:t>
            </a:r>
            <a:r>
              <a:rPr lang="en-US" baseline="0" dirty="0"/>
              <a:t> (current asset) </a:t>
            </a:r>
            <a:r>
              <a:rPr lang="en-US" baseline="0" dirty="0" err="1"/>
              <a:t>untuk</a:t>
            </a:r>
            <a:r>
              <a:rPr lang="en-US" baseline="0" dirty="0"/>
              <a:t> </a:t>
            </a:r>
            <a:r>
              <a:rPr lang="en-US" baseline="0" dirty="0" err="1"/>
              <a:t>kebutuhan</a:t>
            </a:r>
            <a:r>
              <a:rPr lang="en-US" baseline="0" dirty="0"/>
              <a:t> </a:t>
            </a:r>
            <a:r>
              <a:rPr lang="en-US" baseline="0" dirty="0" err="1"/>
              <a:t>operasional</a:t>
            </a:r>
            <a:r>
              <a:rPr lang="en-US" baseline="0" dirty="0"/>
              <a:t> </a:t>
            </a:r>
            <a:r>
              <a:rPr lang="en-US" baseline="0" dirty="0" err="1"/>
              <a:t>perusahaan</a:t>
            </a:r>
            <a:endParaRPr lang="en-US" baseline="0" dirty="0"/>
          </a:p>
          <a:p>
            <a:r>
              <a:rPr lang="en-US" baseline="0" dirty="0"/>
              <a:t>Raw material: </a:t>
            </a:r>
            <a:r>
              <a:rPr lang="en-US" baseline="0" dirty="0" err="1"/>
              <a:t>bahan</a:t>
            </a:r>
            <a:r>
              <a:rPr lang="en-US" baseline="0" dirty="0"/>
              <a:t> </a:t>
            </a:r>
            <a:r>
              <a:rPr lang="en-US" baseline="0" dirty="0" err="1"/>
              <a:t>baku</a:t>
            </a:r>
            <a:r>
              <a:rPr lang="en-US" baseline="0" dirty="0"/>
              <a:t> yang </a:t>
            </a:r>
            <a:r>
              <a:rPr lang="en-US" baseline="0" dirty="0" err="1"/>
              <a:t>digunakan</a:t>
            </a:r>
            <a:r>
              <a:rPr lang="en-US" baseline="0" dirty="0"/>
              <a:t> </a:t>
            </a:r>
            <a:r>
              <a:rPr lang="en-US" baseline="0" dirty="0" err="1"/>
              <a:t>secara</a:t>
            </a:r>
            <a:r>
              <a:rPr lang="en-US" baseline="0" dirty="0"/>
              <a:t> </a:t>
            </a:r>
            <a:r>
              <a:rPr lang="en-US" baseline="0" dirty="0" err="1"/>
              <a:t>langsung</a:t>
            </a:r>
            <a:r>
              <a:rPr lang="en-US" baseline="0" dirty="0"/>
              <a:t> </a:t>
            </a:r>
            <a:r>
              <a:rPr lang="en-US" baseline="0" dirty="0" err="1"/>
              <a:t>untuk</a:t>
            </a:r>
            <a:r>
              <a:rPr lang="en-US" baseline="0" dirty="0"/>
              <a:t> </a:t>
            </a:r>
            <a:r>
              <a:rPr lang="en-US" baseline="0" dirty="0" err="1"/>
              <a:t>produksi</a:t>
            </a:r>
            <a:endParaRPr lang="en-US" baseline="0" dirty="0"/>
          </a:p>
          <a:p>
            <a:r>
              <a:rPr lang="en-US" baseline="0" dirty="0"/>
              <a:t>Capital : </a:t>
            </a:r>
            <a:r>
              <a:rPr lang="en-US" baseline="0" dirty="0" err="1"/>
              <a:t>mesin</a:t>
            </a:r>
            <a:r>
              <a:rPr lang="en-US" baseline="0" dirty="0"/>
              <a:t>/</a:t>
            </a:r>
            <a:r>
              <a:rPr lang="en-US" baseline="0" dirty="0" err="1"/>
              <a:t>peralatan</a:t>
            </a:r>
            <a:r>
              <a:rPr lang="en-US" baseline="0" dirty="0"/>
              <a:t> yang </a:t>
            </a:r>
            <a:r>
              <a:rPr lang="en-US" baseline="0" dirty="0" err="1"/>
              <a:t>digunakan</a:t>
            </a:r>
            <a:r>
              <a:rPr lang="en-US" baseline="0" dirty="0"/>
              <a:t> </a:t>
            </a:r>
            <a:r>
              <a:rPr lang="en-US" baseline="0" dirty="0" err="1"/>
              <a:t>dalam</a:t>
            </a:r>
            <a:r>
              <a:rPr lang="en-US" baseline="0" dirty="0"/>
              <a:t> proses</a:t>
            </a:r>
            <a:endParaRPr lang="en-US" dirty="0"/>
          </a:p>
        </p:txBody>
      </p:sp>
      <p:sp>
        <p:nvSpPr>
          <p:cNvPr id="4" name="Slide Number Placeholder 3"/>
          <p:cNvSpPr>
            <a:spLocks noGrp="1"/>
          </p:cNvSpPr>
          <p:nvPr>
            <p:ph type="sldNum" sz="quarter" idx="10"/>
          </p:nvPr>
        </p:nvSpPr>
        <p:spPr/>
        <p:txBody>
          <a:bodyPr/>
          <a:lstStyle/>
          <a:p>
            <a:fld id="{4FAAE5DF-6555-4E55-9E49-CC3710A7647F}" type="slidenum">
              <a:rPr lang="en-US" smtClean="0"/>
              <a:t>10</a:t>
            </a:fld>
            <a:endParaRPr lang="en-US"/>
          </a:p>
        </p:txBody>
      </p:sp>
    </p:spTree>
    <p:extLst>
      <p:ext uri="{BB962C8B-B14F-4D97-AF65-F5344CB8AC3E}">
        <p14:creationId xmlns:p14="http://schemas.microsoft.com/office/powerpoint/2010/main" val="207893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`Perusahaan </a:t>
            </a:r>
            <a:r>
              <a:rPr lang="en-US" dirty="0" err="1"/>
              <a:t>memiliki</a:t>
            </a:r>
            <a:r>
              <a:rPr lang="en-US" dirty="0"/>
              <a:t> </a:t>
            </a:r>
            <a:r>
              <a:rPr lang="en-US" dirty="0" err="1"/>
              <a:t>tujuan</a:t>
            </a:r>
            <a:r>
              <a:rPr lang="en-US" dirty="0"/>
              <a:t> </a:t>
            </a:r>
            <a:r>
              <a:rPr lang="en-US" dirty="0" err="1"/>
              <a:t>tertentu</a:t>
            </a:r>
            <a:r>
              <a:rPr lang="en-US" dirty="0"/>
              <a:t> yang </a:t>
            </a:r>
            <a:r>
              <a:rPr lang="en-US" dirty="0" err="1"/>
              <a:t>ingin</a:t>
            </a:r>
            <a:r>
              <a:rPr lang="en-US" dirty="0"/>
              <a:t> </a:t>
            </a:r>
            <a:r>
              <a:rPr lang="en-US" dirty="0" err="1"/>
              <a:t>dicapai</a:t>
            </a:r>
            <a:r>
              <a:rPr lang="en-US" dirty="0"/>
              <a:t>.</a:t>
            </a:r>
          </a:p>
          <a:p>
            <a:r>
              <a:rPr lang="en-US" dirty="0"/>
              <a:t> manager yang </a:t>
            </a:r>
            <a:r>
              <a:rPr lang="en-US" dirty="0" err="1"/>
              <a:t>menerapkan</a:t>
            </a:r>
            <a:r>
              <a:rPr lang="en-US" dirty="0"/>
              <a:t> </a:t>
            </a:r>
            <a:r>
              <a:rPr lang="en-US" dirty="0" err="1"/>
              <a:t>ilmu</a:t>
            </a:r>
            <a:r>
              <a:rPr lang="en-US" dirty="0"/>
              <a:t> </a:t>
            </a:r>
            <a:r>
              <a:rPr lang="en-US" dirty="0" err="1"/>
              <a:t>manajemen</a:t>
            </a:r>
            <a:r>
              <a:rPr lang="en-US" dirty="0"/>
              <a:t> </a:t>
            </a:r>
            <a:r>
              <a:rPr lang="en-US" dirty="0" err="1"/>
              <a:t>memberdayakan</a:t>
            </a:r>
            <a:r>
              <a:rPr lang="en-US" baseline="0" dirty="0"/>
              <a:t> </a:t>
            </a:r>
            <a:r>
              <a:rPr lang="en-US" baseline="0" dirty="0" err="1"/>
              <a:t>seluruh</a:t>
            </a:r>
            <a:r>
              <a:rPr lang="en-US" baseline="0" dirty="0"/>
              <a:t> </a:t>
            </a:r>
            <a:r>
              <a:rPr lang="en-US" baseline="0" dirty="0" err="1"/>
              <a:t>sumber</a:t>
            </a:r>
            <a:r>
              <a:rPr lang="en-US" baseline="0" dirty="0"/>
              <a:t> </a:t>
            </a:r>
            <a:r>
              <a:rPr lang="en-US" baseline="0" dirty="0" err="1"/>
              <a:t>daya</a:t>
            </a:r>
            <a:r>
              <a:rPr lang="en-US" baseline="0" dirty="0"/>
              <a:t> yang </a:t>
            </a:r>
            <a:r>
              <a:rPr lang="en-US" baseline="0" dirty="0" err="1"/>
              <a:t>dimiliki</a:t>
            </a:r>
            <a:r>
              <a:rPr lang="en-US" baseline="0" dirty="0"/>
              <a:t> </a:t>
            </a:r>
            <a:r>
              <a:rPr lang="en-US" baseline="0" dirty="0" err="1"/>
              <a:t>perusahaan</a:t>
            </a:r>
            <a:r>
              <a:rPr lang="en-US" baseline="0" dirty="0"/>
              <a:t> </a:t>
            </a:r>
            <a:r>
              <a:rPr lang="en-US" baseline="0" dirty="0" err="1"/>
              <a:t>untuk</a:t>
            </a:r>
            <a:r>
              <a:rPr lang="en-US" baseline="0" dirty="0"/>
              <a:t> </a:t>
            </a:r>
            <a:r>
              <a:rPr lang="en-US" baseline="0" dirty="0" err="1"/>
              <a:t>mencapai</a:t>
            </a:r>
            <a:r>
              <a:rPr lang="en-US" baseline="0" dirty="0"/>
              <a:t> </a:t>
            </a:r>
            <a:r>
              <a:rPr lang="en-US" baseline="0" dirty="0" err="1"/>
              <a:t>tujuan</a:t>
            </a:r>
            <a:r>
              <a:rPr lang="en-US" baseline="0" dirty="0"/>
              <a:t> </a:t>
            </a:r>
            <a:r>
              <a:rPr lang="en-US" baseline="0" dirty="0" err="1"/>
              <a:t>tersebut</a:t>
            </a:r>
            <a:r>
              <a:rPr lang="en-US" baseline="0" dirty="0"/>
              <a:t>. </a:t>
            </a:r>
          </a:p>
          <a:p>
            <a:r>
              <a:rPr lang="en-US" baseline="0" dirty="0" err="1"/>
              <a:t>Berbagai</a:t>
            </a:r>
            <a:r>
              <a:rPr lang="en-US" baseline="0" dirty="0"/>
              <a:t> </a:t>
            </a:r>
            <a:r>
              <a:rPr lang="en-US" baseline="0" dirty="0" err="1"/>
              <a:t>kegiatan</a:t>
            </a:r>
            <a:r>
              <a:rPr lang="en-US" baseline="0" dirty="0"/>
              <a:t> </a:t>
            </a:r>
            <a:r>
              <a:rPr lang="en-US" baseline="0" dirty="0" err="1"/>
              <a:t>perusahaan</a:t>
            </a:r>
            <a:r>
              <a:rPr lang="en-US" baseline="0" dirty="0"/>
              <a:t> </a:t>
            </a:r>
            <a:r>
              <a:rPr lang="en-US" baseline="0" dirty="0" err="1"/>
              <a:t>dilakukan</a:t>
            </a:r>
            <a:r>
              <a:rPr lang="en-US" baseline="0" dirty="0"/>
              <a:t> </a:t>
            </a:r>
            <a:r>
              <a:rPr lang="en-US" baseline="0" dirty="0" err="1"/>
              <a:t>dengan</a:t>
            </a:r>
            <a:r>
              <a:rPr lang="en-US" baseline="0" dirty="0"/>
              <a:t> </a:t>
            </a:r>
            <a:r>
              <a:rPr lang="en-US" baseline="0" dirty="0" err="1"/>
              <a:t>menugaskan</a:t>
            </a:r>
            <a:r>
              <a:rPr lang="en-US" baseline="0" dirty="0"/>
              <a:t> </a:t>
            </a:r>
            <a:r>
              <a:rPr lang="en-US" baseline="0" dirty="0" err="1"/>
              <a:t>pegawai</a:t>
            </a:r>
            <a:r>
              <a:rPr lang="en-US" baseline="0" dirty="0"/>
              <a:t> </a:t>
            </a:r>
            <a:r>
              <a:rPr lang="en-US" baseline="0" dirty="0" err="1"/>
              <a:t>perusahaan</a:t>
            </a:r>
            <a:r>
              <a:rPr lang="en-US" baseline="0" dirty="0"/>
              <a:t> </a:t>
            </a:r>
            <a:endParaRPr lang="en-US" dirty="0"/>
          </a:p>
        </p:txBody>
      </p:sp>
      <p:sp>
        <p:nvSpPr>
          <p:cNvPr id="4" name="Slide Number Placeholder 3"/>
          <p:cNvSpPr>
            <a:spLocks noGrp="1"/>
          </p:cNvSpPr>
          <p:nvPr>
            <p:ph type="sldNum" sz="quarter" idx="10"/>
          </p:nvPr>
        </p:nvSpPr>
        <p:spPr/>
        <p:txBody>
          <a:bodyPr/>
          <a:lstStyle/>
          <a:p>
            <a:fld id="{4FAAE5DF-6555-4E55-9E49-CC3710A7647F}" type="slidenum">
              <a:rPr lang="en-US" smtClean="0"/>
              <a:t>11</a:t>
            </a:fld>
            <a:endParaRPr lang="en-US"/>
          </a:p>
        </p:txBody>
      </p:sp>
    </p:spTree>
    <p:extLst>
      <p:ext uri="{BB962C8B-B14F-4D97-AF65-F5344CB8AC3E}">
        <p14:creationId xmlns:p14="http://schemas.microsoft.com/office/powerpoint/2010/main" val="349235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AAE5DF-6555-4E55-9E49-CC3710A7647F}" type="slidenum">
              <a:rPr lang="en-US" smtClean="0"/>
              <a:t>12</a:t>
            </a:fld>
            <a:endParaRPr lang="en-US"/>
          </a:p>
        </p:txBody>
      </p:sp>
    </p:spTree>
    <p:extLst>
      <p:ext uri="{BB962C8B-B14F-4D97-AF65-F5344CB8AC3E}">
        <p14:creationId xmlns:p14="http://schemas.microsoft.com/office/powerpoint/2010/main" val="387995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AAE5DF-6555-4E55-9E49-CC3710A7647F}" type="slidenum">
              <a:rPr lang="en-US" smtClean="0"/>
              <a:t>26</a:t>
            </a:fld>
            <a:endParaRPr lang="en-US"/>
          </a:p>
        </p:txBody>
      </p:sp>
    </p:spTree>
    <p:extLst>
      <p:ext uri="{BB962C8B-B14F-4D97-AF65-F5344CB8AC3E}">
        <p14:creationId xmlns:p14="http://schemas.microsoft.com/office/powerpoint/2010/main" val="6662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AAE5DF-6555-4E55-9E49-CC3710A7647F}" type="slidenum">
              <a:rPr lang="en-US" smtClean="0"/>
              <a:t>27</a:t>
            </a:fld>
            <a:endParaRPr lang="en-US"/>
          </a:p>
        </p:txBody>
      </p:sp>
    </p:spTree>
    <p:extLst>
      <p:ext uri="{BB962C8B-B14F-4D97-AF65-F5344CB8AC3E}">
        <p14:creationId xmlns:p14="http://schemas.microsoft.com/office/powerpoint/2010/main" val="3978898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55DF7FF7-F7DC-47B8-8EF9-503C6D063966}" type="datetimeFigureOut">
              <a:rPr lang="en-US" smtClean="0"/>
              <a:pPr/>
              <a:t>9/8/2017</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56DCDECD-C8CE-4CF8-8425-B0F55C4049C5}" type="slidenum">
              <a:rPr lang="en-US" smtClean="0"/>
              <a:pPr/>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285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DF7FF7-F7DC-47B8-8EF9-503C6D063966}" type="datetimeFigureOut">
              <a:rPr lang="en-US" smtClean="0"/>
              <a:pPr/>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7738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DF7FF7-F7DC-47B8-8EF9-503C6D063966}" type="datetimeFigureOut">
              <a:rPr lang="en-US" smtClean="0"/>
              <a:pPr/>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3534345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DF7FF7-F7DC-47B8-8EF9-503C6D063966}" type="datetimeFigureOut">
              <a:rPr lang="en-US" smtClean="0"/>
              <a:pPr/>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CDECD-C8CE-4CF8-8425-B0F55C4049C5}" type="slidenum">
              <a:rPr lang="en-US" smtClean="0"/>
              <a:pPr/>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5576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DF7FF7-F7DC-47B8-8EF9-503C6D063966}" type="datetimeFigureOut">
              <a:rPr lang="en-US" smtClean="0"/>
              <a:pPr/>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874735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DF7FF7-F7DC-47B8-8EF9-503C6D063966}" type="datetimeFigureOut">
              <a:rPr lang="en-US" smtClean="0"/>
              <a:pPr/>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2646195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DF7FF7-F7DC-47B8-8EF9-503C6D063966}" type="datetimeFigureOut">
              <a:rPr lang="en-US" smtClean="0"/>
              <a:pPr/>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3919763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F7FF7-F7DC-47B8-8EF9-503C6D063966}" type="datetimeFigureOut">
              <a:rPr lang="en-US" smtClean="0"/>
              <a:pPr/>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196366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F7FF7-F7DC-47B8-8EF9-503C6D063966}" type="datetimeFigureOut">
              <a:rPr lang="en-US" smtClean="0"/>
              <a:pPr/>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49835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F7FF7-F7DC-47B8-8EF9-503C6D063966}" type="datetimeFigureOut">
              <a:rPr lang="en-US" smtClean="0"/>
              <a:pPr/>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236032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DF7FF7-F7DC-47B8-8EF9-503C6D063966}" type="datetimeFigureOut">
              <a:rPr lang="en-US" smtClean="0"/>
              <a:pPr/>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391837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F7FF7-F7DC-47B8-8EF9-503C6D063966}" type="datetimeFigureOut">
              <a:rPr lang="en-US" smtClean="0"/>
              <a:pPr/>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3957929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F7FF7-F7DC-47B8-8EF9-503C6D063966}" type="datetimeFigureOut">
              <a:rPr lang="en-US" smtClean="0"/>
              <a:pPr/>
              <a:t>9/8/2017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30428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F7FF7-F7DC-47B8-8EF9-503C6D063966}" type="datetimeFigureOut">
              <a:rPr lang="en-US" smtClean="0"/>
              <a:pPr/>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420921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F7FF7-F7DC-47B8-8EF9-503C6D063966}" type="datetimeFigureOut">
              <a:rPr lang="en-US" smtClean="0"/>
              <a:pPr/>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45844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DF7FF7-F7DC-47B8-8EF9-503C6D063966}" type="datetimeFigureOut">
              <a:rPr lang="en-US" smtClean="0"/>
              <a:pPr/>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371031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DF7FF7-F7DC-47B8-8EF9-503C6D063966}" type="datetimeFigureOut">
              <a:rPr lang="en-US" smtClean="0"/>
              <a:pPr/>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CDECD-C8CE-4CF8-8425-B0F55C4049C5}" type="slidenum">
              <a:rPr lang="en-US" smtClean="0"/>
              <a:pPr/>
              <a:t>‹#›</a:t>
            </a:fld>
            <a:endParaRPr lang="en-US"/>
          </a:p>
        </p:txBody>
      </p:sp>
    </p:spTree>
    <p:extLst>
      <p:ext uri="{BB962C8B-B14F-4D97-AF65-F5344CB8AC3E}">
        <p14:creationId xmlns:p14="http://schemas.microsoft.com/office/powerpoint/2010/main" val="191436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55DF7FF7-F7DC-47B8-8EF9-503C6D063966}" type="datetimeFigureOut">
              <a:rPr lang="en-US" smtClean="0"/>
              <a:pPr/>
              <a:t>9/8/2017</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56DCDECD-C8CE-4CF8-8425-B0F55C4049C5}" type="slidenum">
              <a:rPr lang="en-US" smtClean="0"/>
              <a:pPr/>
              <a:t>‹#›</a:t>
            </a:fld>
            <a:endParaRPr lang="en-US"/>
          </a:p>
        </p:txBody>
      </p:sp>
    </p:spTree>
    <p:extLst>
      <p:ext uri="{BB962C8B-B14F-4D97-AF65-F5344CB8AC3E}">
        <p14:creationId xmlns:p14="http://schemas.microsoft.com/office/powerpoint/2010/main" val="3635741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426907" y="668980"/>
            <a:ext cx="7533524" cy="1829907"/>
          </a:xfrm>
        </p:spPr>
        <p:txBody>
          <a:bodyPr>
            <a:normAutofit/>
          </a:bodyPr>
          <a:lstStyle/>
          <a:p>
            <a:r>
              <a:rPr lang="en-US" sz="6000" dirty="0"/>
              <a:t>D</a:t>
            </a:r>
            <a:r>
              <a:rPr lang="id-ID" sz="6000" dirty="0"/>
              <a:t>HH</a:t>
            </a:r>
            <a:r>
              <a:rPr lang="en-US" sz="6000" dirty="0"/>
              <a:t>1</a:t>
            </a:r>
            <a:r>
              <a:rPr lang="id-ID" sz="6000" dirty="0"/>
              <a:t>A2</a:t>
            </a:r>
            <a:br>
              <a:rPr lang="id-ID" sz="6000" dirty="0"/>
            </a:br>
            <a:r>
              <a:rPr lang="en-US" sz="6000" dirty="0" err="1"/>
              <a:t>Pengantar</a:t>
            </a:r>
            <a:r>
              <a:rPr lang="id-ID" sz="6000" dirty="0"/>
              <a:t> </a:t>
            </a:r>
            <a:r>
              <a:rPr lang="en-US" sz="6000" dirty="0" err="1"/>
              <a:t>Manajemen</a:t>
            </a:r>
            <a:endParaRPr lang="en-US" sz="6000" dirty="0"/>
          </a:p>
        </p:txBody>
      </p:sp>
      <p:sp>
        <p:nvSpPr>
          <p:cNvPr id="3" name="Subtitle 2"/>
          <p:cNvSpPr>
            <a:spLocks noGrp="1"/>
          </p:cNvSpPr>
          <p:nvPr>
            <p:ph type="subTitle" idx="1"/>
          </p:nvPr>
        </p:nvSpPr>
        <p:spPr/>
        <p:txBody>
          <a:bodyPr/>
          <a:lstStyle/>
          <a:p>
            <a:r>
              <a:rPr lang="en-US" dirty="0" err="1"/>
              <a:t>Konsep</a:t>
            </a:r>
            <a:r>
              <a:rPr lang="en-US" dirty="0"/>
              <a:t> </a:t>
            </a:r>
            <a:r>
              <a:rPr lang="en-US" dirty="0" err="1"/>
              <a:t>dasar</a:t>
            </a:r>
            <a:r>
              <a:rPr lang="en-US" dirty="0"/>
              <a:t> </a:t>
            </a:r>
            <a:r>
              <a:rPr lang="en-US" dirty="0" err="1"/>
              <a:t>manajemen</a:t>
            </a:r>
            <a:endParaRPr lang="en-US" dirty="0"/>
          </a:p>
          <a:p>
            <a:r>
              <a:rPr lang="en-US" dirty="0"/>
              <a:t>- </a:t>
            </a:r>
            <a:r>
              <a:rPr lang="id-ID" dirty="0"/>
              <a:t>EKA WIDHI YUNARSO </a:t>
            </a:r>
            <a:r>
              <a:rPr lang="en-US" dirty="0"/>
              <a:t>-</a:t>
            </a:r>
          </a:p>
        </p:txBody>
      </p:sp>
      <p:pic>
        <p:nvPicPr>
          <p:cNvPr id="1026" name="Picture 2" descr="C:\Users\Public\Pictures\Sample Pictures\6. Logo TAS Konfigurasi 2 Baris.png"/>
          <p:cNvPicPr>
            <a:picLocks noChangeAspect="1" noChangeArrowheads="1"/>
          </p:cNvPicPr>
          <p:nvPr/>
        </p:nvPicPr>
        <p:blipFill>
          <a:blip r:embed="rId2" cstate="print"/>
          <a:srcRect/>
          <a:stretch>
            <a:fillRect/>
          </a:stretch>
        </p:blipFill>
        <p:spPr bwMode="auto">
          <a:xfrm rot="21388934">
            <a:off x="0" y="2614714"/>
            <a:ext cx="4277362" cy="87017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Proses </a:t>
            </a:r>
            <a:r>
              <a:rPr lang="en-US" dirty="0" err="1"/>
              <a:t>dalam</a:t>
            </a:r>
            <a:r>
              <a:rPr lang="en-US" dirty="0"/>
              <a:t> </a:t>
            </a:r>
            <a:r>
              <a:rPr lang="en-US" dirty="0" err="1"/>
              <a:t>perusahaan</a:t>
            </a:r>
            <a:endParaRPr lang="en-US" dirty="0"/>
          </a:p>
        </p:txBody>
      </p:sp>
      <p:sp>
        <p:nvSpPr>
          <p:cNvPr id="3" name="Content Placeholder 2"/>
          <p:cNvSpPr>
            <a:spLocks noGrp="1"/>
          </p:cNvSpPr>
          <p:nvPr>
            <p:ph sz="quarter" idx="13"/>
          </p:nvPr>
        </p:nvSpPr>
        <p:spPr/>
        <p:txBody>
          <a:bodyPr>
            <a:normAutofit/>
          </a:bodyPr>
          <a:lstStyle/>
          <a:p>
            <a:pPr lvl="1"/>
            <a:endParaRPr lang="en-US" b="1"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pPr lvl="1"/>
            <a:endParaRPr lang="en-US" dirty="0">
              <a:sym typeface="Wingdings" pitchFamily="2" charset="2"/>
            </a:endParaRPr>
          </a:p>
        </p:txBody>
      </p:sp>
      <p:pic>
        <p:nvPicPr>
          <p:cNvPr id="6"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51638"/>
            <a:ext cx="3039520" cy="618348"/>
          </a:xfrm>
          <a:prstGeom prst="rect">
            <a:avLst/>
          </a:prstGeom>
          <a:noFill/>
        </p:spPr>
      </p:pic>
      <p:graphicFrame>
        <p:nvGraphicFramePr>
          <p:cNvPr id="7" name="Diagram 6"/>
          <p:cNvGraphicFramePr/>
          <p:nvPr>
            <p:extLst>
              <p:ext uri="{D42A27DB-BD31-4B8C-83A1-F6EECF244321}">
                <p14:modId xmlns:p14="http://schemas.microsoft.com/office/powerpoint/2010/main" val="2230695322"/>
              </p:ext>
            </p:extLst>
          </p:nvPr>
        </p:nvGraphicFramePr>
        <p:xfrm>
          <a:off x="1087970" y="1881143"/>
          <a:ext cx="7044260" cy="3135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urved Up Arrow 13"/>
          <p:cNvSpPr/>
          <p:nvPr/>
        </p:nvSpPr>
        <p:spPr>
          <a:xfrm flipH="1">
            <a:off x="1600200" y="4980485"/>
            <a:ext cx="6324600" cy="576353"/>
          </a:xfrm>
          <a:prstGeom prst="curvedUpArrow">
            <a:avLst>
              <a:gd name="adj1" fmla="val 25000"/>
              <a:gd name="adj2" fmla="val 1102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Feed back</a:t>
            </a:r>
          </a:p>
        </p:txBody>
      </p:sp>
    </p:spTree>
    <p:extLst>
      <p:ext uri="{BB962C8B-B14F-4D97-AF65-F5344CB8AC3E}">
        <p14:creationId xmlns:p14="http://schemas.microsoft.com/office/powerpoint/2010/main" val="182011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PROSES/FUNGSI</a:t>
            </a:r>
            <a:br>
              <a:rPr lang="en-US" dirty="0"/>
            </a:br>
            <a:r>
              <a:rPr lang="en-US" dirty="0"/>
              <a:t> </a:t>
            </a:r>
            <a:r>
              <a:rPr lang="en-US" dirty="0" err="1"/>
              <a:t>manajemen</a:t>
            </a:r>
            <a:endParaRPr lang="en-US" dirty="0"/>
          </a:p>
        </p:txBody>
      </p:sp>
      <p:sp>
        <p:nvSpPr>
          <p:cNvPr id="3" name="Content Placeholder 2"/>
          <p:cNvSpPr>
            <a:spLocks noGrp="1"/>
          </p:cNvSpPr>
          <p:nvPr>
            <p:ph sz="quarter" idx="13"/>
          </p:nvPr>
        </p:nvSpPr>
        <p:spPr/>
        <p:txBody>
          <a:bodyPr>
            <a:normAutofit/>
          </a:bodyPr>
          <a:lstStyle/>
          <a:p>
            <a:endParaRPr lang="en-US" cap="none" dirty="0">
              <a:latin typeface="Arial" panose="020B0604020202020204" pitchFamily="34" charset="0"/>
              <a:cs typeface="Arial" panose="020B0604020202020204" pitchFamily="34" charset="0"/>
            </a:endParaRPr>
          </a:p>
          <a:p>
            <a:pPr lvl="1"/>
            <a:endParaRPr lang="en-US" dirty="0">
              <a:sym typeface="Wingdings" pitchFamily="2" charset="2"/>
            </a:endParaRPr>
          </a:p>
        </p:txBody>
      </p:sp>
      <p:pic>
        <p:nvPicPr>
          <p:cNvPr id="4"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51638"/>
            <a:ext cx="3039520" cy="618348"/>
          </a:xfrm>
          <a:prstGeom prst="rect">
            <a:avLst/>
          </a:prstGeom>
          <a:noFill/>
        </p:spPr>
      </p:pic>
      <p:graphicFrame>
        <p:nvGraphicFramePr>
          <p:cNvPr id="5" name="Diagram 4"/>
          <p:cNvGraphicFramePr/>
          <p:nvPr>
            <p:extLst>
              <p:ext uri="{D42A27DB-BD31-4B8C-83A1-F6EECF244321}">
                <p14:modId xmlns:p14="http://schemas.microsoft.com/office/powerpoint/2010/main" val="2892552218"/>
              </p:ext>
            </p:extLst>
          </p:nvPr>
        </p:nvGraphicFramePr>
        <p:xfrm>
          <a:off x="304800" y="1397000"/>
          <a:ext cx="8458200" cy="3977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488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1">
              <a:buNone/>
            </a:pPr>
            <a:endParaRPr lang="en-US" dirty="0"/>
          </a:p>
          <a:p>
            <a:pPr lvl="1"/>
            <a:endParaRPr lang="en-US" dirty="0"/>
          </a:p>
          <a:p>
            <a:pPr lvl="1"/>
            <a:endParaRPr lang="en-US" dirty="0"/>
          </a:p>
        </p:txBody>
      </p:sp>
      <p:sp>
        <p:nvSpPr>
          <p:cNvPr id="5" name="TextBox 4"/>
          <p:cNvSpPr txBox="1"/>
          <p:nvPr/>
        </p:nvSpPr>
        <p:spPr>
          <a:xfrm>
            <a:off x="418197" y="3455441"/>
            <a:ext cx="8314456" cy="1569660"/>
          </a:xfrm>
          <a:prstGeom prst="rect">
            <a:avLst/>
          </a:prstGeom>
          <a:noFill/>
        </p:spPr>
        <p:txBody>
          <a:bodyPr wrap="none" rtlCol="0">
            <a:spAutoFit/>
          </a:bodyPr>
          <a:lstStyle/>
          <a:p>
            <a:pPr algn="ctr"/>
            <a:r>
              <a:rPr lang="en-US" sz="2400" dirty="0" err="1">
                <a:latin typeface="Arial Rounded MT Bold" panose="020F0704030504030204" pitchFamily="34" charset="0"/>
              </a:rPr>
              <a:t>Artinya</a:t>
            </a:r>
            <a:r>
              <a:rPr lang="en-US" sz="2400" dirty="0">
                <a:latin typeface="Arial Rounded MT Bold" panose="020F0704030504030204" pitchFamily="34" charset="0"/>
              </a:rPr>
              <a:t> </a:t>
            </a:r>
            <a:r>
              <a:rPr lang="en-US" sz="2400" dirty="0" err="1">
                <a:latin typeface="Arial Rounded MT Bold" panose="020F0704030504030204" pitchFamily="34" charset="0"/>
              </a:rPr>
              <a:t>perencanaan</a:t>
            </a:r>
            <a:r>
              <a:rPr lang="en-US" sz="2400" dirty="0">
                <a:latin typeface="Arial Rounded MT Bold" panose="020F0704030504030204" pitchFamily="34" charset="0"/>
              </a:rPr>
              <a:t> </a:t>
            </a:r>
            <a:r>
              <a:rPr lang="en-US" sz="2400" dirty="0" err="1">
                <a:latin typeface="Arial Rounded MT Bold" panose="020F0704030504030204" pitchFamily="34" charset="0"/>
              </a:rPr>
              <a:t>adalah</a:t>
            </a:r>
            <a:r>
              <a:rPr lang="en-US" sz="2400" dirty="0">
                <a:latin typeface="Arial Rounded MT Bold" panose="020F0704030504030204" pitchFamily="34" charset="0"/>
              </a:rPr>
              <a:t> </a:t>
            </a:r>
            <a:r>
              <a:rPr lang="en-US" sz="2400" dirty="0" err="1">
                <a:latin typeface="Arial Rounded MT Bold" panose="020F0704030504030204" pitchFamily="34" charset="0"/>
              </a:rPr>
              <a:t>suatu</a:t>
            </a:r>
            <a:r>
              <a:rPr lang="en-US" sz="2400" dirty="0">
                <a:latin typeface="Arial Rounded MT Bold" panose="020F0704030504030204" pitchFamily="34" charset="0"/>
              </a:rPr>
              <a:t> proses </a:t>
            </a:r>
            <a:r>
              <a:rPr lang="en-US" sz="2400" dirty="0" err="1">
                <a:latin typeface="Arial Rounded MT Bold" panose="020F0704030504030204" pitchFamily="34" charset="0"/>
              </a:rPr>
              <a:t>menentukan</a:t>
            </a:r>
            <a:endParaRPr lang="en-US" sz="2400" dirty="0">
              <a:latin typeface="Arial Rounded MT Bold" panose="020F0704030504030204" pitchFamily="34" charset="0"/>
            </a:endParaRPr>
          </a:p>
          <a:p>
            <a:pPr algn="ctr"/>
            <a:r>
              <a:rPr lang="en-US" sz="2400" dirty="0">
                <a:latin typeface="Arial Rounded MT Bold" panose="020F0704030504030204" pitchFamily="34" charset="0"/>
              </a:rPr>
              <a:t> </a:t>
            </a:r>
            <a:r>
              <a:rPr lang="en-US" sz="2400" dirty="0" err="1">
                <a:latin typeface="Arial Rounded MT Bold" panose="020F0704030504030204" pitchFamily="34" charset="0"/>
              </a:rPr>
              <a:t>apa</a:t>
            </a:r>
            <a:r>
              <a:rPr lang="en-US" sz="2400" dirty="0">
                <a:latin typeface="Arial Rounded MT Bold" panose="020F0704030504030204" pitchFamily="34" charset="0"/>
              </a:rPr>
              <a:t> yang </a:t>
            </a:r>
            <a:r>
              <a:rPr lang="en-US" sz="2400" dirty="0" err="1">
                <a:latin typeface="Arial Rounded MT Bold" panose="020F0704030504030204" pitchFamily="34" charset="0"/>
              </a:rPr>
              <a:t>ingin</a:t>
            </a:r>
            <a:r>
              <a:rPr lang="en-US" sz="2400" dirty="0">
                <a:latin typeface="Arial Rounded MT Bold" panose="020F0704030504030204" pitchFamily="34" charset="0"/>
              </a:rPr>
              <a:t> </a:t>
            </a:r>
            <a:r>
              <a:rPr lang="en-US" sz="2400" dirty="0" err="1">
                <a:latin typeface="Arial Rounded MT Bold" panose="020F0704030504030204" pitchFamily="34" charset="0"/>
              </a:rPr>
              <a:t>dicapai</a:t>
            </a:r>
            <a:r>
              <a:rPr lang="en-US" sz="2400" dirty="0">
                <a:latin typeface="Arial Rounded MT Bold" panose="020F0704030504030204" pitchFamily="34" charset="0"/>
              </a:rPr>
              <a:t> di masa yang </a:t>
            </a:r>
            <a:r>
              <a:rPr lang="en-US" sz="2400" dirty="0" err="1">
                <a:latin typeface="Arial Rounded MT Bold" panose="020F0704030504030204" pitchFamily="34" charset="0"/>
              </a:rPr>
              <a:t>akan</a:t>
            </a:r>
            <a:r>
              <a:rPr lang="en-US" sz="2400" dirty="0">
                <a:latin typeface="Arial Rounded MT Bold" panose="020F0704030504030204" pitchFamily="34" charset="0"/>
              </a:rPr>
              <a:t> </a:t>
            </a:r>
            <a:r>
              <a:rPr lang="en-US" sz="2400" dirty="0" err="1">
                <a:latin typeface="Arial Rounded MT Bold" panose="020F0704030504030204" pitchFamily="34" charset="0"/>
              </a:rPr>
              <a:t>datang</a:t>
            </a:r>
            <a:r>
              <a:rPr lang="en-US" sz="2400" dirty="0">
                <a:latin typeface="Arial Rounded MT Bold" panose="020F0704030504030204" pitchFamily="34" charset="0"/>
              </a:rPr>
              <a:t> </a:t>
            </a:r>
          </a:p>
          <a:p>
            <a:pPr algn="ctr"/>
            <a:r>
              <a:rPr lang="en-US" sz="2400" dirty="0" err="1">
                <a:latin typeface="Arial Rounded MT Bold" panose="020F0704030504030204" pitchFamily="34" charset="0"/>
              </a:rPr>
              <a:t>serta</a:t>
            </a:r>
            <a:r>
              <a:rPr lang="en-US" sz="2400" dirty="0">
                <a:latin typeface="Arial Rounded MT Bold" panose="020F0704030504030204" pitchFamily="34" charset="0"/>
              </a:rPr>
              <a:t> </a:t>
            </a:r>
            <a:r>
              <a:rPr lang="en-US" sz="2400" dirty="0" err="1">
                <a:latin typeface="Arial Rounded MT Bold" panose="020F0704030504030204" pitchFamily="34" charset="0"/>
              </a:rPr>
              <a:t>menetapkan</a:t>
            </a:r>
            <a:r>
              <a:rPr lang="en-US" sz="2400" dirty="0">
                <a:latin typeface="Arial Rounded MT Bold" panose="020F0704030504030204" pitchFamily="34" charset="0"/>
              </a:rPr>
              <a:t> </a:t>
            </a:r>
            <a:r>
              <a:rPr lang="en-US" sz="2400" dirty="0" err="1">
                <a:latin typeface="Arial Rounded MT Bold" panose="020F0704030504030204" pitchFamily="34" charset="0"/>
              </a:rPr>
              <a:t>tahapan-tahapan</a:t>
            </a:r>
            <a:r>
              <a:rPr lang="en-US" sz="2400" dirty="0">
                <a:latin typeface="Arial Rounded MT Bold" panose="020F0704030504030204" pitchFamily="34" charset="0"/>
              </a:rPr>
              <a:t> </a:t>
            </a:r>
          </a:p>
          <a:p>
            <a:pPr algn="ctr"/>
            <a:r>
              <a:rPr lang="en-US" sz="2400" dirty="0">
                <a:latin typeface="Arial Rounded MT Bold" panose="020F0704030504030204" pitchFamily="34" charset="0"/>
              </a:rPr>
              <a:t>yang </a:t>
            </a:r>
            <a:r>
              <a:rPr lang="en-US" sz="2400" dirty="0" err="1">
                <a:latin typeface="Arial Rounded MT Bold" panose="020F0704030504030204" pitchFamily="34" charset="0"/>
              </a:rPr>
              <a:t>dibutuhkan</a:t>
            </a:r>
            <a:r>
              <a:rPr lang="en-US" sz="2400" dirty="0">
                <a:latin typeface="Arial Rounded MT Bold" panose="020F0704030504030204" pitchFamily="34" charset="0"/>
              </a:rPr>
              <a:t> </a:t>
            </a:r>
            <a:r>
              <a:rPr lang="en-US" sz="2400" dirty="0" err="1">
                <a:latin typeface="Arial Rounded MT Bold" panose="020F0704030504030204" pitchFamily="34" charset="0"/>
              </a:rPr>
              <a:t>untuk</a:t>
            </a:r>
            <a:r>
              <a:rPr lang="en-US" sz="2400" dirty="0">
                <a:latin typeface="Arial Rounded MT Bold" panose="020F0704030504030204" pitchFamily="34" charset="0"/>
              </a:rPr>
              <a:t> </a:t>
            </a:r>
            <a:r>
              <a:rPr lang="en-US" sz="2400" dirty="0" err="1">
                <a:latin typeface="Arial Rounded MT Bold" panose="020F0704030504030204" pitchFamily="34" charset="0"/>
              </a:rPr>
              <a:t>mencapainya</a:t>
            </a:r>
            <a:endParaRPr lang="id-ID" sz="2400" dirty="0">
              <a:latin typeface="Arial Rounded MT Bold" panose="020F0704030504030204" pitchFamily="34" charset="0"/>
            </a:endParaRPr>
          </a:p>
        </p:txBody>
      </p:sp>
      <p:sp>
        <p:nvSpPr>
          <p:cNvPr id="6" name="TextBox 5"/>
          <p:cNvSpPr txBox="1"/>
          <p:nvPr/>
        </p:nvSpPr>
        <p:spPr>
          <a:xfrm>
            <a:off x="2454442" y="396404"/>
            <a:ext cx="6343403" cy="1862048"/>
          </a:xfrm>
          <a:prstGeom prst="rect">
            <a:avLst/>
          </a:prstGeom>
          <a:noFill/>
        </p:spPr>
        <p:txBody>
          <a:bodyPr wrap="none" rtlCol="0">
            <a:spAutoFit/>
          </a:bodyPr>
          <a:lstStyle/>
          <a:p>
            <a:r>
              <a:rPr lang="en-US" sz="11500" dirty="0">
                <a:solidFill>
                  <a:schemeClr val="accent1">
                    <a:lumMod val="20000"/>
                    <a:lumOff val="80000"/>
                  </a:schemeClr>
                </a:solidFill>
                <a:latin typeface="Century Gothic" panose="020B0502020202020204" pitchFamily="34" charset="0"/>
              </a:rPr>
              <a:t>Planning</a:t>
            </a:r>
            <a:endParaRPr lang="id-ID" sz="11500" dirty="0">
              <a:solidFill>
                <a:schemeClr val="accent1">
                  <a:lumMod val="20000"/>
                  <a:lumOff val="80000"/>
                </a:schemeClr>
              </a:solidFill>
              <a:latin typeface="Century Gothic" panose="020B0502020202020204" pitchFamily="34" charset="0"/>
            </a:endParaRPr>
          </a:p>
        </p:txBody>
      </p:sp>
      <p:sp>
        <p:nvSpPr>
          <p:cNvPr id="7" name="TextBox 6"/>
          <p:cNvSpPr txBox="1"/>
          <p:nvPr/>
        </p:nvSpPr>
        <p:spPr>
          <a:xfrm>
            <a:off x="2502568" y="1325758"/>
            <a:ext cx="4039888" cy="1200329"/>
          </a:xfrm>
          <a:prstGeom prst="rect">
            <a:avLst/>
          </a:prstGeom>
          <a:noFill/>
        </p:spPr>
        <p:txBody>
          <a:bodyPr wrap="none" rtlCol="0">
            <a:spAutoFit/>
          </a:bodyPr>
          <a:lstStyle/>
          <a:p>
            <a:r>
              <a:rPr lang="en-US" sz="7200" dirty="0">
                <a:solidFill>
                  <a:srgbClr val="FF0000"/>
                </a:solidFill>
                <a:latin typeface="Century Gothic" panose="020B0502020202020204" pitchFamily="34" charset="0"/>
              </a:rPr>
              <a:t>Planning</a:t>
            </a:r>
            <a:endParaRPr lang="id-ID" sz="7200" dirty="0">
              <a:solidFill>
                <a:srgbClr val="FF0000"/>
              </a:solidFill>
              <a:latin typeface="Century Gothic" panose="020B0502020202020204" pitchFamily="34" charset="0"/>
            </a:endParaRPr>
          </a:p>
        </p:txBody>
      </p:sp>
      <p:sp>
        <p:nvSpPr>
          <p:cNvPr id="8" name="Title 7"/>
          <p:cNvSpPr>
            <a:spLocks noGrp="1"/>
          </p:cNvSpPr>
          <p:nvPr>
            <p:ph type="title"/>
          </p:nvPr>
        </p:nvSpPr>
        <p:spPr/>
        <p:txBody>
          <a:bodyPr/>
          <a:lstStyle/>
          <a:p>
            <a:endParaRPr lang="en-US"/>
          </a:p>
        </p:txBody>
      </p:sp>
      <p:pic>
        <p:nvPicPr>
          <p:cNvPr id="9"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51638"/>
            <a:ext cx="3039520" cy="61834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37149" y="3962400"/>
            <a:ext cx="8169801" cy="1323439"/>
          </a:xfrm>
          <a:prstGeom prst="rect">
            <a:avLst/>
          </a:prstGeom>
          <a:noFill/>
        </p:spPr>
        <p:txBody>
          <a:bodyPr wrap="none" rtlCol="0">
            <a:spAutoFit/>
          </a:bodyPr>
          <a:lstStyle/>
          <a:p>
            <a:pPr algn="ctr"/>
            <a:r>
              <a:rPr lang="en-US" sz="2000" dirty="0">
                <a:latin typeface="Arial Rounded MT Bold" panose="020F0704030504030204" pitchFamily="34" charset="0"/>
              </a:rPr>
              <a:t>proses </a:t>
            </a:r>
            <a:r>
              <a:rPr lang="en-US" sz="2000" dirty="0" err="1">
                <a:latin typeface="Arial Rounded MT Bold" panose="020F0704030504030204" pitchFamily="34" charset="0"/>
              </a:rPr>
              <a:t>menghubungkan</a:t>
            </a:r>
            <a:r>
              <a:rPr lang="en-US" sz="2000" dirty="0">
                <a:latin typeface="Arial Rounded MT Bold" panose="020F0704030504030204" pitchFamily="34" charset="0"/>
              </a:rPr>
              <a:t> orang-orang </a:t>
            </a:r>
            <a:r>
              <a:rPr lang="en-US" sz="2000" dirty="0" err="1">
                <a:latin typeface="Arial Rounded MT Bold" panose="020F0704030504030204" pitchFamily="34" charset="0"/>
              </a:rPr>
              <a:t>dan</a:t>
            </a:r>
            <a:r>
              <a:rPr lang="en-US" sz="2000" dirty="0">
                <a:latin typeface="Arial Rounded MT Bold" panose="020F0704030504030204" pitchFamily="34" charset="0"/>
              </a:rPr>
              <a:t> </a:t>
            </a:r>
            <a:r>
              <a:rPr lang="en-US" sz="2000" dirty="0" err="1">
                <a:latin typeface="Arial Rounded MT Bold" panose="020F0704030504030204" pitchFamily="34" charset="0"/>
              </a:rPr>
              <a:t>sumber</a:t>
            </a:r>
            <a:r>
              <a:rPr lang="en-US" sz="2000" dirty="0">
                <a:latin typeface="Arial Rounded MT Bold" panose="020F0704030504030204" pitchFamily="34" charset="0"/>
              </a:rPr>
              <a:t> </a:t>
            </a:r>
            <a:r>
              <a:rPr lang="en-US" sz="2000" dirty="0" err="1">
                <a:latin typeface="Arial Rounded MT Bold" panose="020F0704030504030204" pitchFamily="34" charset="0"/>
              </a:rPr>
              <a:t>daya</a:t>
            </a:r>
            <a:r>
              <a:rPr lang="en-US" sz="2000" dirty="0">
                <a:latin typeface="Arial Rounded MT Bold" panose="020F0704030504030204" pitchFamily="34" charset="0"/>
              </a:rPr>
              <a:t> yang lain</a:t>
            </a:r>
          </a:p>
          <a:p>
            <a:pPr algn="ctr"/>
            <a:r>
              <a:rPr lang="en-US" sz="2000" dirty="0">
                <a:latin typeface="Arial Rounded MT Bold" panose="020F0704030504030204" pitchFamily="34" charset="0"/>
              </a:rPr>
              <a:t> yang </a:t>
            </a:r>
            <a:r>
              <a:rPr lang="en-US" sz="2000" dirty="0" err="1">
                <a:latin typeface="Arial Rounded MT Bold" panose="020F0704030504030204" pitchFamily="34" charset="0"/>
              </a:rPr>
              <a:t>terlibat</a:t>
            </a:r>
            <a:r>
              <a:rPr lang="en-US" sz="2000" dirty="0">
                <a:latin typeface="Arial Rounded MT Bold" panose="020F0704030504030204" pitchFamily="34" charset="0"/>
              </a:rPr>
              <a:t> </a:t>
            </a:r>
            <a:r>
              <a:rPr lang="en-US" sz="2000" dirty="0" err="1">
                <a:latin typeface="Arial Rounded MT Bold" panose="020F0704030504030204" pitchFamily="34" charset="0"/>
              </a:rPr>
              <a:t>dalam</a:t>
            </a:r>
            <a:r>
              <a:rPr lang="en-US" sz="2000" dirty="0">
                <a:latin typeface="Arial Rounded MT Bold" panose="020F0704030504030204" pitchFamily="34" charset="0"/>
              </a:rPr>
              <a:t> </a:t>
            </a:r>
            <a:r>
              <a:rPr lang="en-US" sz="2000" dirty="0" err="1">
                <a:latin typeface="Arial Rounded MT Bold" panose="020F0704030504030204" pitchFamily="34" charset="0"/>
              </a:rPr>
              <a:t>organisasi</a:t>
            </a:r>
            <a:r>
              <a:rPr lang="en-US" sz="2000" dirty="0">
                <a:latin typeface="Arial Rounded MT Bold" panose="020F0704030504030204" pitchFamily="34" charset="0"/>
              </a:rPr>
              <a:t> </a:t>
            </a:r>
            <a:r>
              <a:rPr lang="en-US" sz="2000" dirty="0" err="1">
                <a:latin typeface="Arial Rounded MT Bold" panose="020F0704030504030204" pitchFamily="34" charset="0"/>
              </a:rPr>
              <a:t>tertentu</a:t>
            </a:r>
            <a:r>
              <a:rPr lang="en-US" sz="2000" dirty="0">
                <a:latin typeface="Arial Rounded MT Bold" panose="020F0704030504030204" pitchFamily="34" charset="0"/>
              </a:rPr>
              <a:t> </a:t>
            </a:r>
            <a:r>
              <a:rPr lang="en-US" sz="2000" dirty="0" err="1">
                <a:latin typeface="Arial Rounded MT Bold" panose="020F0704030504030204" pitchFamily="34" charset="0"/>
              </a:rPr>
              <a:t>dan</a:t>
            </a:r>
            <a:r>
              <a:rPr lang="en-US" sz="2000" dirty="0">
                <a:latin typeface="Arial Rounded MT Bold" panose="020F0704030504030204" pitchFamily="34" charset="0"/>
              </a:rPr>
              <a:t> </a:t>
            </a:r>
          </a:p>
          <a:p>
            <a:pPr algn="ctr"/>
            <a:r>
              <a:rPr lang="en-US" sz="2000" dirty="0" err="1">
                <a:latin typeface="Arial Rounded MT Bold" panose="020F0704030504030204" pitchFamily="34" charset="0"/>
              </a:rPr>
              <a:t>menyatu</a:t>
            </a:r>
            <a:r>
              <a:rPr lang="en-US" sz="2000" dirty="0">
                <a:latin typeface="Arial Rounded MT Bold" panose="020F0704030504030204" pitchFamily="34" charset="0"/>
              </a:rPr>
              <a:t> </a:t>
            </a:r>
            <a:r>
              <a:rPr lang="en-US" sz="2000" dirty="0" err="1">
                <a:latin typeface="Arial Rounded MT Bold" panose="020F0704030504030204" pitchFamily="34" charset="0"/>
              </a:rPr>
              <a:t>padukan</a:t>
            </a:r>
            <a:r>
              <a:rPr lang="en-US" sz="2000" dirty="0">
                <a:latin typeface="Arial Rounded MT Bold" panose="020F0704030504030204" pitchFamily="34" charset="0"/>
              </a:rPr>
              <a:t> </a:t>
            </a:r>
            <a:r>
              <a:rPr lang="en-US" sz="2000" dirty="0" err="1">
                <a:latin typeface="Arial Rounded MT Bold" panose="020F0704030504030204" pitchFamily="34" charset="0"/>
              </a:rPr>
              <a:t>tugas</a:t>
            </a:r>
            <a:r>
              <a:rPr lang="en-US" sz="2000" dirty="0">
                <a:latin typeface="Arial Rounded MT Bold" panose="020F0704030504030204" pitchFamily="34" charset="0"/>
              </a:rPr>
              <a:t> </a:t>
            </a:r>
            <a:r>
              <a:rPr lang="en-US" sz="2000" dirty="0" err="1">
                <a:latin typeface="Arial Rounded MT Bold" panose="020F0704030504030204" pitchFamily="34" charset="0"/>
              </a:rPr>
              <a:t>serta</a:t>
            </a:r>
            <a:r>
              <a:rPr lang="en-US" sz="2000" dirty="0">
                <a:latin typeface="Arial Rounded MT Bold" panose="020F0704030504030204" pitchFamily="34" charset="0"/>
              </a:rPr>
              <a:t> </a:t>
            </a:r>
            <a:r>
              <a:rPr lang="en-US" sz="2000" dirty="0" err="1">
                <a:latin typeface="Arial Rounded MT Bold" panose="020F0704030504030204" pitchFamily="34" charset="0"/>
              </a:rPr>
              <a:t>fungsinya</a:t>
            </a:r>
            <a:r>
              <a:rPr lang="en-US" sz="2000" dirty="0">
                <a:latin typeface="Arial Rounded MT Bold" panose="020F0704030504030204" pitchFamily="34" charset="0"/>
              </a:rPr>
              <a:t> </a:t>
            </a:r>
            <a:r>
              <a:rPr lang="en-US" sz="2000" dirty="0" err="1">
                <a:latin typeface="Arial Rounded MT Bold" panose="020F0704030504030204" pitchFamily="34" charset="0"/>
              </a:rPr>
              <a:t>dalam</a:t>
            </a:r>
            <a:r>
              <a:rPr lang="en-US" sz="2000" dirty="0">
                <a:latin typeface="Arial Rounded MT Bold" panose="020F0704030504030204" pitchFamily="34" charset="0"/>
              </a:rPr>
              <a:t> </a:t>
            </a:r>
            <a:r>
              <a:rPr lang="en-US" sz="2000" dirty="0" err="1">
                <a:latin typeface="Arial Rounded MT Bold" panose="020F0704030504030204" pitchFamily="34" charset="0"/>
              </a:rPr>
              <a:t>organisasi</a:t>
            </a:r>
            <a:r>
              <a:rPr lang="en-US" sz="2000" dirty="0">
                <a:latin typeface="Arial Rounded MT Bold" panose="020F0704030504030204" pitchFamily="34" charset="0"/>
              </a:rPr>
              <a:t>. </a:t>
            </a:r>
          </a:p>
          <a:p>
            <a:pPr algn="ctr"/>
            <a:endParaRPr lang="en-US" sz="2000" dirty="0">
              <a:latin typeface="Arial Rounded MT Bold" panose="020F0704030504030204" pitchFamily="34" charset="0"/>
            </a:endParaRPr>
          </a:p>
        </p:txBody>
      </p:sp>
      <p:sp>
        <p:nvSpPr>
          <p:cNvPr id="13" name="TextBox 12"/>
          <p:cNvSpPr txBox="1"/>
          <p:nvPr/>
        </p:nvSpPr>
        <p:spPr>
          <a:xfrm>
            <a:off x="643900" y="565217"/>
            <a:ext cx="7863050" cy="1862048"/>
          </a:xfrm>
          <a:prstGeom prst="rect">
            <a:avLst/>
          </a:prstGeom>
          <a:noFill/>
        </p:spPr>
        <p:txBody>
          <a:bodyPr wrap="none" rtlCol="0">
            <a:spAutoFit/>
          </a:bodyPr>
          <a:lstStyle/>
          <a:p>
            <a:r>
              <a:rPr lang="en-US" sz="11500" dirty="0" err="1">
                <a:solidFill>
                  <a:schemeClr val="accent1">
                    <a:lumMod val="20000"/>
                    <a:lumOff val="80000"/>
                  </a:schemeClr>
                </a:solidFill>
                <a:latin typeface="Century Gothic" panose="020B0502020202020204" pitchFamily="34" charset="0"/>
              </a:rPr>
              <a:t>Organising</a:t>
            </a:r>
            <a:endParaRPr lang="id-ID" sz="11500" dirty="0">
              <a:solidFill>
                <a:schemeClr val="accent1">
                  <a:lumMod val="20000"/>
                  <a:lumOff val="80000"/>
                </a:schemeClr>
              </a:solidFill>
              <a:latin typeface="Century Gothic" panose="020B0502020202020204" pitchFamily="34" charset="0"/>
            </a:endParaRPr>
          </a:p>
        </p:txBody>
      </p:sp>
      <p:sp>
        <p:nvSpPr>
          <p:cNvPr id="14" name="TextBox 13"/>
          <p:cNvSpPr txBox="1"/>
          <p:nvPr/>
        </p:nvSpPr>
        <p:spPr>
          <a:xfrm>
            <a:off x="643900" y="1496241"/>
            <a:ext cx="4992072" cy="1200329"/>
          </a:xfrm>
          <a:prstGeom prst="rect">
            <a:avLst/>
          </a:prstGeom>
          <a:noFill/>
        </p:spPr>
        <p:txBody>
          <a:bodyPr wrap="none" rtlCol="0">
            <a:spAutoFit/>
          </a:bodyPr>
          <a:lstStyle/>
          <a:p>
            <a:r>
              <a:rPr lang="en-US" sz="7200" dirty="0" err="1">
                <a:solidFill>
                  <a:srgbClr val="FF0000"/>
                </a:solidFill>
                <a:latin typeface="Century Gothic" panose="020B0502020202020204" pitchFamily="34" charset="0"/>
              </a:rPr>
              <a:t>Organising</a:t>
            </a:r>
            <a:endParaRPr lang="id-ID" sz="7200" dirty="0">
              <a:solidFill>
                <a:srgbClr val="FF0000"/>
              </a:solidFill>
              <a:latin typeface="Century Gothic" panose="020B0502020202020204" pitchFamily="34" charset="0"/>
            </a:endParaRPr>
          </a:p>
        </p:txBody>
      </p:sp>
      <p:pic>
        <p:nvPicPr>
          <p:cNvPr id="15" name="Picture 2" descr="C:\Users\Public\Pictures\Sample Pictures\6. Logo TAS Konfigurasi 2 Baris.png"/>
          <p:cNvPicPr>
            <a:picLocks noChangeAspect="1" noChangeArrowheads="1"/>
          </p:cNvPicPr>
          <p:nvPr/>
        </p:nvPicPr>
        <p:blipFill>
          <a:blip r:embed="rId2" cstate="print"/>
          <a:srcRect/>
          <a:stretch>
            <a:fillRect/>
          </a:stretch>
        </p:blipFill>
        <p:spPr bwMode="auto">
          <a:xfrm>
            <a:off x="5562600" y="51638"/>
            <a:ext cx="3039520" cy="6183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Public\Pictures\Sample Pictures\6. Logo TAS Konfigurasi 2 Baris.png"/>
          <p:cNvPicPr>
            <a:picLocks noChangeAspect="1" noChangeArrowheads="1"/>
          </p:cNvPicPr>
          <p:nvPr/>
        </p:nvPicPr>
        <p:blipFill>
          <a:blip r:embed="rId2" cstate="print"/>
          <a:srcRect/>
          <a:stretch>
            <a:fillRect/>
          </a:stretch>
        </p:blipFill>
        <p:spPr bwMode="auto">
          <a:xfrm>
            <a:off x="5562600" y="51638"/>
            <a:ext cx="3039520" cy="618348"/>
          </a:xfrm>
          <a:prstGeom prst="rect">
            <a:avLst/>
          </a:prstGeom>
          <a:noFill/>
        </p:spPr>
      </p:pic>
      <p:sp>
        <p:nvSpPr>
          <p:cNvPr id="6" name="TextBox 5"/>
          <p:cNvSpPr txBox="1"/>
          <p:nvPr/>
        </p:nvSpPr>
        <p:spPr>
          <a:xfrm>
            <a:off x="195238" y="3455441"/>
            <a:ext cx="8760412" cy="1015663"/>
          </a:xfrm>
          <a:prstGeom prst="rect">
            <a:avLst/>
          </a:prstGeom>
          <a:noFill/>
        </p:spPr>
        <p:txBody>
          <a:bodyPr wrap="none" rtlCol="0">
            <a:spAutoFit/>
          </a:bodyPr>
          <a:lstStyle/>
          <a:p>
            <a:pPr algn="ctr"/>
            <a:r>
              <a:rPr lang="en-US" sz="2000" dirty="0">
                <a:latin typeface="Arial Rounded MT Bold" panose="020F0704030504030204" pitchFamily="34" charset="0"/>
              </a:rPr>
              <a:t>Usaha </a:t>
            </a:r>
            <a:r>
              <a:rPr lang="en-US" sz="2000" dirty="0" err="1">
                <a:latin typeface="Arial Rounded MT Bold" panose="020F0704030504030204" pitchFamily="34" charset="0"/>
              </a:rPr>
              <a:t>menggerakkan</a:t>
            </a:r>
            <a:r>
              <a:rPr lang="en-US" sz="2000" dirty="0">
                <a:latin typeface="Arial Rounded MT Bold" panose="020F0704030504030204" pitchFamily="34" charset="0"/>
              </a:rPr>
              <a:t> </a:t>
            </a:r>
            <a:r>
              <a:rPr lang="en-US" sz="2000" dirty="0" err="1">
                <a:latin typeface="Arial Rounded MT Bold" panose="020F0704030504030204" pitchFamily="34" charset="0"/>
              </a:rPr>
              <a:t>anggota</a:t>
            </a:r>
            <a:r>
              <a:rPr lang="en-US" sz="2000" dirty="0">
                <a:latin typeface="Arial Rounded MT Bold" panose="020F0704030504030204" pitchFamily="34" charset="0"/>
              </a:rPr>
              <a:t> </a:t>
            </a:r>
            <a:r>
              <a:rPr lang="en-US" sz="2000" dirty="0" err="1">
                <a:latin typeface="Arial Rounded MT Bold" panose="020F0704030504030204" pitchFamily="34" charset="0"/>
              </a:rPr>
              <a:t>dalam</a:t>
            </a:r>
            <a:r>
              <a:rPr lang="en-US" sz="2000" dirty="0">
                <a:latin typeface="Arial Rounded MT Bold" panose="020F0704030504030204" pitchFamily="34" charset="0"/>
              </a:rPr>
              <a:t> </a:t>
            </a:r>
            <a:r>
              <a:rPr lang="en-US" sz="2000" dirty="0" err="1">
                <a:latin typeface="Arial Rounded MT Bold" panose="020F0704030504030204" pitchFamily="34" charset="0"/>
              </a:rPr>
              <a:t>organisasi</a:t>
            </a:r>
            <a:r>
              <a:rPr lang="en-US" sz="2000" dirty="0">
                <a:latin typeface="Arial Rounded MT Bold" panose="020F0704030504030204" pitchFamily="34" charset="0"/>
              </a:rPr>
              <a:t> </a:t>
            </a:r>
            <a:r>
              <a:rPr lang="en-US" sz="2000" dirty="0" err="1">
                <a:latin typeface="Arial Rounded MT Bold" panose="020F0704030504030204" pitchFamily="34" charset="0"/>
              </a:rPr>
              <a:t>sedemikian</a:t>
            </a:r>
            <a:r>
              <a:rPr lang="en-US" sz="2000" dirty="0">
                <a:latin typeface="Arial Rounded MT Bold" panose="020F0704030504030204" pitchFamily="34" charset="0"/>
              </a:rPr>
              <a:t> </a:t>
            </a:r>
            <a:r>
              <a:rPr lang="en-US" sz="2000" dirty="0" err="1">
                <a:latin typeface="Arial Rounded MT Bold" panose="020F0704030504030204" pitchFamily="34" charset="0"/>
              </a:rPr>
              <a:t>rupa</a:t>
            </a:r>
            <a:r>
              <a:rPr lang="en-US" sz="2000" dirty="0">
                <a:latin typeface="Arial Rounded MT Bold" panose="020F0704030504030204" pitchFamily="34" charset="0"/>
              </a:rPr>
              <a:t> </a:t>
            </a:r>
          </a:p>
          <a:p>
            <a:pPr algn="ctr"/>
            <a:r>
              <a:rPr lang="en-US" sz="2000" dirty="0" err="1">
                <a:latin typeface="Arial Rounded MT Bold" panose="020F0704030504030204" pitchFamily="34" charset="0"/>
              </a:rPr>
              <a:t>Sehingga</a:t>
            </a:r>
            <a:r>
              <a:rPr lang="en-US" sz="2000" dirty="0">
                <a:latin typeface="Arial Rounded MT Bold" panose="020F0704030504030204" pitchFamily="34" charset="0"/>
              </a:rPr>
              <a:t> </a:t>
            </a:r>
            <a:r>
              <a:rPr lang="en-US" sz="2000" dirty="0" err="1">
                <a:latin typeface="Arial Rounded MT Bold" panose="020F0704030504030204" pitchFamily="34" charset="0"/>
              </a:rPr>
              <a:t>berkeinginan</a:t>
            </a:r>
            <a:r>
              <a:rPr lang="en-US" sz="2000" dirty="0">
                <a:latin typeface="Arial Rounded MT Bold" panose="020F0704030504030204" pitchFamily="34" charset="0"/>
              </a:rPr>
              <a:t> </a:t>
            </a:r>
            <a:r>
              <a:rPr lang="en-US" sz="2000" dirty="0" err="1">
                <a:latin typeface="Arial Rounded MT Bold" panose="020F0704030504030204" pitchFamily="34" charset="0"/>
              </a:rPr>
              <a:t>dan</a:t>
            </a:r>
            <a:r>
              <a:rPr lang="en-US" sz="2000" dirty="0">
                <a:latin typeface="Arial Rounded MT Bold" panose="020F0704030504030204" pitchFamily="34" charset="0"/>
              </a:rPr>
              <a:t> </a:t>
            </a:r>
            <a:r>
              <a:rPr lang="en-US" sz="2000" dirty="0" err="1">
                <a:latin typeface="Arial Rounded MT Bold" panose="020F0704030504030204" pitchFamily="34" charset="0"/>
              </a:rPr>
              <a:t>berusaha</a:t>
            </a:r>
            <a:r>
              <a:rPr lang="en-US" sz="2000" dirty="0">
                <a:latin typeface="Arial Rounded MT Bold" panose="020F0704030504030204" pitchFamily="34" charset="0"/>
              </a:rPr>
              <a:t> </a:t>
            </a:r>
            <a:r>
              <a:rPr lang="en-US" sz="2000" dirty="0" err="1">
                <a:latin typeface="Arial Rounded MT Bold" panose="020F0704030504030204" pitchFamily="34" charset="0"/>
              </a:rPr>
              <a:t>mencapai</a:t>
            </a:r>
            <a:r>
              <a:rPr lang="en-US" sz="2000" dirty="0">
                <a:latin typeface="Arial Rounded MT Bold" panose="020F0704030504030204" pitchFamily="34" charset="0"/>
              </a:rPr>
              <a:t> </a:t>
            </a:r>
            <a:r>
              <a:rPr lang="en-US" sz="2000" dirty="0" err="1">
                <a:latin typeface="Arial Rounded MT Bold" panose="020F0704030504030204" pitchFamily="34" charset="0"/>
              </a:rPr>
              <a:t>sasaran</a:t>
            </a:r>
            <a:r>
              <a:rPr lang="en-US" sz="2000" dirty="0">
                <a:latin typeface="Arial Rounded MT Bold" panose="020F0704030504030204" pitchFamily="34" charset="0"/>
              </a:rPr>
              <a:t> </a:t>
            </a:r>
            <a:r>
              <a:rPr lang="en-US" sz="2000" dirty="0" err="1">
                <a:latin typeface="Arial Rounded MT Bold" panose="020F0704030504030204" pitchFamily="34" charset="0"/>
              </a:rPr>
              <a:t>perusahaan</a:t>
            </a:r>
            <a:r>
              <a:rPr lang="en-US" sz="2000" dirty="0">
                <a:latin typeface="Arial Rounded MT Bold" panose="020F0704030504030204" pitchFamily="34" charset="0"/>
              </a:rPr>
              <a:t> </a:t>
            </a:r>
          </a:p>
          <a:p>
            <a:pPr algn="ctr"/>
            <a:r>
              <a:rPr lang="en-US" sz="2000" dirty="0">
                <a:latin typeface="Arial Rounded MT Bold" panose="020F0704030504030204" pitchFamily="34" charset="0"/>
              </a:rPr>
              <a:t>yang </a:t>
            </a:r>
            <a:r>
              <a:rPr lang="en-US" sz="2000" dirty="0" err="1">
                <a:latin typeface="Arial Rounded MT Bold" panose="020F0704030504030204" pitchFamily="34" charset="0"/>
              </a:rPr>
              <a:t>menjadi</a:t>
            </a:r>
            <a:r>
              <a:rPr lang="en-US" sz="2000" dirty="0">
                <a:latin typeface="Arial Rounded MT Bold" panose="020F0704030504030204" pitchFamily="34" charset="0"/>
              </a:rPr>
              <a:t> </a:t>
            </a:r>
            <a:r>
              <a:rPr lang="en-US" sz="2000" dirty="0" err="1">
                <a:latin typeface="Arial Rounded MT Bold" panose="020F0704030504030204" pitchFamily="34" charset="0"/>
              </a:rPr>
              <a:t>sasaran</a:t>
            </a:r>
            <a:r>
              <a:rPr lang="en-US" sz="2000" dirty="0">
                <a:latin typeface="Arial Rounded MT Bold" panose="020F0704030504030204" pitchFamily="34" charset="0"/>
              </a:rPr>
              <a:t> </a:t>
            </a:r>
            <a:r>
              <a:rPr lang="en-US" sz="2000" dirty="0" err="1">
                <a:latin typeface="Arial Rounded MT Bold" panose="020F0704030504030204" pitchFamily="34" charset="0"/>
              </a:rPr>
              <a:t>individu</a:t>
            </a:r>
            <a:r>
              <a:rPr lang="en-US" sz="2000" dirty="0">
                <a:latin typeface="Arial Rounded MT Bold" panose="020F0704030504030204" pitchFamily="34" charset="0"/>
              </a:rPr>
              <a:t> </a:t>
            </a:r>
            <a:r>
              <a:rPr lang="en-US" sz="2000" dirty="0" err="1">
                <a:latin typeface="Arial Rounded MT Bold" panose="020F0704030504030204" pitchFamily="34" charset="0"/>
              </a:rPr>
              <a:t>anggota</a:t>
            </a:r>
            <a:r>
              <a:rPr lang="en-US" sz="2000" dirty="0">
                <a:latin typeface="Arial Rounded MT Bold" panose="020F0704030504030204" pitchFamily="34" charset="0"/>
              </a:rPr>
              <a:t> </a:t>
            </a:r>
            <a:r>
              <a:rPr lang="en-US" sz="2000" dirty="0" err="1">
                <a:latin typeface="Arial Rounded MT Bold" panose="020F0704030504030204" pitchFamily="34" charset="0"/>
              </a:rPr>
              <a:t>organisasi</a:t>
            </a:r>
            <a:endParaRPr lang="en-US" sz="2000" dirty="0">
              <a:latin typeface="Arial Rounded MT Bold" panose="020F0704030504030204" pitchFamily="34" charset="0"/>
            </a:endParaRPr>
          </a:p>
        </p:txBody>
      </p:sp>
      <p:sp>
        <p:nvSpPr>
          <p:cNvPr id="7" name="TextBox 6"/>
          <p:cNvSpPr txBox="1"/>
          <p:nvPr/>
        </p:nvSpPr>
        <p:spPr>
          <a:xfrm>
            <a:off x="643900" y="565217"/>
            <a:ext cx="7319632" cy="1862048"/>
          </a:xfrm>
          <a:prstGeom prst="rect">
            <a:avLst/>
          </a:prstGeom>
          <a:noFill/>
        </p:spPr>
        <p:txBody>
          <a:bodyPr wrap="none" rtlCol="0">
            <a:spAutoFit/>
          </a:bodyPr>
          <a:lstStyle/>
          <a:p>
            <a:r>
              <a:rPr lang="en-US" sz="11500" dirty="0">
                <a:solidFill>
                  <a:schemeClr val="accent1">
                    <a:lumMod val="20000"/>
                    <a:lumOff val="80000"/>
                  </a:schemeClr>
                </a:solidFill>
                <a:latin typeface="Century Gothic" panose="020B0502020202020204" pitchFamily="34" charset="0"/>
              </a:rPr>
              <a:t>Actuating</a:t>
            </a:r>
            <a:endParaRPr lang="id-ID" sz="11500" dirty="0">
              <a:solidFill>
                <a:schemeClr val="accent1">
                  <a:lumMod val="20000"/>
                  <a:lumOff val="80000"/>
                </a:schemeClr>
              </a:solidFill>
              <a:latin typeface="Century Gothic" panose="020B0502020202020204" pitchFamily="34" charset="0"/>
            </a:endParaRPr>
          </a:p>
        </p:txBody>
      </p:sp>
      <p:sp>
        <p:nvSpPr>
          <p:cNvPr id="8" name="TextBox 7"/>
          <p:cNvSpPr txBox="1"/>
          <p:nvPr/>
        </p:nvSpPr>
        <p:spPr>
          <a:xfrm>
            <a:off x="643900" y="1496241"/>
            <a:ext cx="4650632" cy="1200329"/>
          </a:xfrm>
          <a:prstGeom prst="rect">
            <a:avLst/>
          </a:prstGeom>
          <a:noFill/>
        </p:spPr>
        <p:txBody>
          <a:bodyPr wrap="none" rtlCol="0">
            <a:spAutoFit/>
          </a:bodyPr>
          <a:lstStyle/>
          <a:p>
            <a:r>
              <a:rPr lang="en-US" sz="7200" dirty="0">
                <a:solidFill>
                  <a:srgbClr val="FF0000"/>
                </a:solidFill>
                <a:latin typeface="Century Gothic" panose="020B0502020202020204" pitchFamily="34" charset="0"/>
              </a:rPr>
              <a:t>Actuating</a:t>
            </a:r>
            <a:endParaRPr lang="id-ID" sz="72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61486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Public\Pictures\Sample Pictures\6. Logo TAS Konfigurasi 2 Baris.png"/>
          <p:cNvPicPr>
            <a:picLocks noChangeAspect="1" noChangeArrowheads="1"/>
          </p:cNvPicPr>
          <p:nvPr/>
        </p:nvPicPr>
        <p:blipFill>
          <a:blip r:embed="rId2" cstate="print"/>
          <a:srcRect/>
          <a:stretch>
            <a:fillRect/>
          </a:stretch>
        </p:blipFill>
        <p:spPr bwMode="auto">
          <a:xfrm>
            <a:off x="5562600" y="51638"/>
            <a:ext cx="3039520" cy="618348"/>
          </a:xfrm>
          <a:prstGeom prst="rect">
            <a:avLst/>
          </a:prstGeom>
          <a:noFill/>
        </p:spPr>
      </p:pic>
      <p:sp>
        <p:nvSpPr>
          <p:cNvPr id="9" name="TextBox 8"/>
          <p:cNvSpPr txBox="1"/>
          <p:nvPr/>
        </p:nvSpPr>
        <p:spPr>
          <a:xfrm>
            <a:off x="641032" y="3455441"/>
            <a:ext cx="7868821" cy="2246769"/>
          </a:xfrm>
          <a:prstGeom prst="rect">
            <a:avLst/>
          </a:prstGeom>
          <a:noFill/>
        </p:spPr>
        <p:txBody>
          <a:bodyPr wrap="none" rtlCol="0">
            <a:spAutoFit/>
          </a:bodyPr>
          <a:lstStyle/>
          <a:p>
            <a:pPr algn="ctr"/>
            <a:r>
              <a:rPr lang="en-US" sz="2000" dirty="0" err="1">
                <a:latin typeface="Arial Rounded MT Bold" panose="020F0704030504030204" pitchFamily="34" charset="0"/>
              </a:rPr>
              <a:t>mengawasi</a:t>
            </a:r>
            <a:r>
              <a:rPr lang="en-US" sz="2000" dirty="0">
                <a:latin typeface="Arial Rounded MT Bold" panose="020F0704030504030204" pitchFamily="34" charset="0"/>
              </a:rPr>
              <a:t> </a:t>
            </a:r>
            <a:r>
              <a:rPr lang="en-US" sz="2000" dirty="0" err="1">
                <a:latin typeface="Arial Rounded MT Bold" panose="020F0704030504030204" pitchFamily="34" charset="0"/>
              </a:rPr>
              <a:t>apakah</a:t>
            </a:r>
            <a:r>
              <a:rPr lang="en-US" sz="2000" dirty="0">
                <a:latin typeface="Arial Rounded MT Bold" panose="020F0704030504030204" pitchFamily="34" charset="0"/>
              </a:rPr>
              <a:t> </a:t>
            </a:r>
            <a:r>
              <a:rPr lang="en-US" sz="2000" dirty="0" err="1">
                <a:latin typeface="Arial Rounded MT Bold" panose="020F0704030504030204" pitchFamily="34" charset="0"/>
              </a:rPr>
              <a:t>gerakan</a:t>
            </a:r>
            <a:r>
              <a:rPr lang="en-US" sz="2000" dirty="0">
                <a:latin typeface="Arial Rounded MT Bold" panose="020F0704030504030204" pitchFamily="34" charset="0"/>
              </a:rPr>
              <a:t> </a:t>
            </a:r>
            <a:r>
              <a:rPr lang="en-US" sz="2000" dirty="0" err="1">
                <a:latin typeface="Arial Rounded MT Bold" panose="020F0704030504030204" pitchFamily="34" charset="0"/>
              </a:rPr>
              <a:t>dari</a:t>
            </a:r>
            <a:r>
              <a:rPr lang="en-US" sz="2000" dirty="0">
                <a:latin typeface="Arial Rounded MT Bold" panose="020F0704030504030204" pitchFamily="34" charset="0"/>
              </a:rPr>
              <a:t> </a:t>
            </a:r>
            <a:r>
              <a:rPr lang="en-US" sz="2000" dirty="0" err="1">
                <a:latin typeface="Arial Rounded MT Bold" panose="020F0704030504030204" pitchFamily="34" charset="0"/>
              </a:rPr>
              <a:t>organisasi</a:t>
            </a:r>
            <a:r>
              <a:rPr lang="en-US" sz="2000" dirty="0">
                <a:latin typeface="Arial Rounded MT Bold" panose="020F0704030504030204" pitchFamily="34" charset="0"/>
              </a:rPr>
              <a:t> </a:t>
            </a:r>
            <a:r>
              <a:rPr lang="en-US" sz="2000" dirty="0" err="1">
                <a:latin typeface="Arial Rounded MT Bold" panose="020F0704030504030204" pitchFamily="34" charset="0"/>
              </a:rPr>
              <a:t>ini</a:t>
            </a:r>
            <a:r>
              <a:rPr lang="en-US" sz="2000" dirty="0">
                <a:latin typeface="Arial Rounded MT Bold" panose="020F0704030504030204" pitchFamily="34" charset="0"/>
              </a:rPr>
              <a:t> </a:t>
            </a:r>
            <a:r>
              <a:rPr lang="en-US" sz="2000" dirty="0" err="1">
                <a:latin typeface="Arial Rounded MT Bold" panose="020F0704030504030204" pitchFamily="34" charset="0"/>
              </a:rPr>
              <a:t>sudah</a:t>
            </a:r>
            <a:r>
              <a:rPr lang="en-US" sz="2000" dirty="0">
                <a:latin typeface="Arial Rounded MT Bold" panose="020F0704030504030204" pitchFamily="34" charset="0"/>
              </a:rPr>
              <a:t> </a:t>
            </a:r>
            <a:r>
              <a:rPr lang="en-US" sz="2000" dirty="0" err="1">
                <a:latin typeface="Arial Rounded MT Bold" panose="020F0704030504030204" pitchFamily="34" charset="0"/>
              </a:rPr>
              <a:t>sesuai</a:t>
            </a:r>
            <a:endParaRPr lang="en-US" sz="2000" dirty="0">
              <a:latin typeface="Arial Rounded MT Bold" panose="020F0704030504030204" pitchFamily="34" charset="0"/>
            </a:endParaRPr>
          </a:p>
          <a:p>
            <a:pPr algn="ctr"/>
            <a:r>
              <a:rPr lang="en-US" sz="2000" dirty="0">
                <a:latin typeface="Arial Rounded MT Bold" panose="020F0704030504030204" pitchFamily="34" charset="0"/>
              </a:rPr>
              <a:t> </a:t>
            </a:r>
            <a:r>
              <a:rPr lang="en-US" sz="2000" dirty="0" err="1">
                <a:latin typeface="Arial Rounded MT Bold" panose="020F0704030504030204" pitchFamily="34" charset="0"/>
              </a:rPr>
              <a:t>dengan</a:t>
            </a:r>
            <a:r>
              <a:rPr lang="en-US" sz="2000" dirty="0">
                <a:latin typeface="Arial Rounded MT Bold" panose="020F0704030504030204" pitchFamily="34" charset="0"/>
              </a:rPr>
              <a:t> </a:t>
            </a:r>
            <a:r>
              <a:rPr lang="en-US" sz="2000" dirty="0" err="1">
                <a:latin typeface="Arial Rounded MT Bold" panose="020F0704030504030204" pitchFamily="34" charset="0"/>
              </a:rPr>
              <a:t>rencana</a:t>
            </a:r>
            <a:r>
              <a:rPr lang="en-US" sz="2000" dirty="0">
                <a:latin typeface="Arial Rounded MT Bold" panose="020F0704030504030204" pitchFamily="34" charset="0"/>
              </a:rPr>
              <a:t> </a:t>
            </a:r>
            <a:r>
              <a:rPr lang="en-US" sz="2000" dirty="0" err="1">
                <a:latin typeface="Arial Rounded MT Bold" panose="020F0704030504030204" pitchFamily="34" charset="0"/>
              </a:rPr>
              <a:t>atau</a:t>
            </a:r>
            <a:r>
              <a:rPr lang="en-US" sz="2000" dirty="0">
                <a:latin typeface="Arial Rounded MT Bold" panose="020F0704030504030204" pitchFamily="34" charset="0"/>
              </a:rPr>
              <a:t> </a:t>
            </a:r>
            <a:r>
              <a:rPr lang="en-US" sz="2000" dirty="0" err="1">
                <a:latin typeface="Arial Rounded MT Bold" panose="020F0704030504030204" pitchFamily="34" charset="0"/>
              </a:rPr>
              <a:t>belum</a:t>
            </a:r>
            <a:r>
              <a:rPr lang="en-US" sz="2000" dirty="0">
                <a:latin typeface="Arial Rounded MT Bold" panose="020F0704030504030204" pitchFamily="34" charset="0"/>
              </a:rPr>
              <a:t>. </a:t>
            </a:r>
          </a:p>
          <a:p>
            <a:pPr algn="ctr"/>
            <a:r>
              <a:rPr lang="en-US" sz="2000" dirty="0">
                <a:latin typeface="Arial Rounded MT Bold" panose="020F0704030504030204" pitchFamily="34" charset="0"/>
              </a:rPr>
              <a:t>Serta </a:t>
            </a:r>
            <a:r>
              <a:rPr lang="en-US" sz="2000" dirty="0" err="1">
                <a:latin typeface="Arial Rounded MT Bold" panose="020F0704030504030204" pitchFamily="34" charset="0"/>
              </a:rPr>
              <a:t>mengawasi</a:t>
            </a:r>
            <a:r>
              <a:rPr lang="en-US" sz="2000" dirty="0">
                <a:latin typeface="Arial Rounded MT Bold" panose="020F0704030504030204" pitchFamily="34" charset="0"/>
              </a:rPr>
              <a:t> </a:t>
            </a:r>
            <a:r>
              <a:rPr lang="en-US" sz="2000" dirty="0" err="1">
                <a:latin typeface="Arial Rounded MT Bold" panose="020F0704030504030204" pitchFamily="34" charset="0"/>
              </a:rPr>
              <a:t>penggunaan</a:t>
            </a:r>
            <a:r>
              <a:rPr lang="en-US" sz="2000" dirty="0">
                <a:latin typeface="Arial Rounded MT Bold" panose="020F0704030504030204" pitchFamily="34" charset="0"/>
              </a:rPr>
              <a:t> </a:t>
            </a:r>
            <a:r>
              <a:rPr lang="en-US" sz="2000" dirty="0" err="1">
                <a:latin typeface="Arial Rounded MT Bold" panose="020F0704030504030204" pitchFamily="34" charset="0"/>
              </a:rPr>
              <a:t>sumber</a:t>
            </a:r>
            <a:r>
              <a:rPr lang="en-US" sz="2000" dirty="0">
                <a:latin typeface="Arial Rounded MT Bold" panose="020F0704030504030204" pitchFamily="34" charset="0"/>
              </a:rPr>
              <a:t> </a:t>
            </a:r>
            <a:r>
              <a:rPr lang="en-US" sz="2000" dirty="0" err="1">
                <a:latin typeface="Arial Rounded MT Bold" panose="020F0704030504030204" pitchFamily="34" charset="0"/>
              </a:rPr>
              <a:t>daya</a:t>
            </a:r>
            <a:r>
              <a:rPr lang="en-US" sz="2000" dirty="0">
                <a:latin typeface="Arial Rounded MT Bold" panose="020F0704030504030204" pitchFamily="34" charset="0"/>
              </a:rPr>
              <a:t> </a:t>
            </a:r>
            <a:r>
              <a:rPr lang="en-US" sz="2000" dirty="0" err="1">
                <a:latin typeface="Arial Rounded MT Bold" panose="020F0704030504030204" pitchFamily="34" charset="0"/>
              </a:rPr>
              <a:t>dalam</a:t>
            </a:r>
            <a:r>
              <a:rPr lang="en-US" sz="2000" dirty="0">
                <a:latin typeface="Arial Rounded MT Bold" panose="020F0704030504030204" pitchFamily="34" charset="0"/>
              </a:rPr>
              <a:t> </a:t>
            </a:r>
            <a:r>
              <a:rPr lang="en-US" sz="2000" dirty="0" err="1">
                <a:latin typeface="Arial Rounded MT Bold" panose="020F0704030504030204" pitchFamily="34" charset="0"/>
              </a:rPr>
              <a:t>organisasi</a:t>
            </a:r>
            <a:r>
              <a:rPr lang="en-US" sz="2000" dirty="0">
                <a:latin typeface="Arial Rounded MT Bold" panose="020F0704030504030204" pitchFamily="34" charset="0"/>
              </a:rPr>
              <a:t> </a:t>
            </a:r>
          </a:p>
          <a:p>
            <a:pPr algn="ctr"/>
            <a:r>
              <a:rPr lang="en-US" sz="2000" dirty="0">
                <a:latin typeface="Arial Rounded MT Bold" panose="020F0704030504030204" pitchFamily="34" charset="0"/>
              </a:rPr>
              <a:t>agar </a:t>
            </a:r>
            <a:r>
              <a:rPr lang="en-US" sz="2000" dirty="0" err="1">
                <a:latin typeface="Arial Rounded MT Bold" panose="020F0704030504030204" pitchFamily="34" charset="0"/>
              </a:rPr>
              <a:t>bisa</a:t>
            </a:r>
            <a:r>
              <a:rPr lang="en-US" sz="2000" dirty="0">
                <a:latin typeface="Arial Rounded MT Bold" panose="020F0704030504030204" pitchFamily="34" charset="0"/>
              </a:rPr>
              <a:t> </a:t>
            </a:r>
            <a:r>
              <a:rPr lang="en-US" sz="2000" dirty="0" err="1">
                <a:latin typeface="Arial Rounded MT Bold" panose="020F0704030504030204" pitchFamily="34" charset="0"/>
              </a:rPr>
              <a:t>terpakai</a:t>
            </a:r>
            <a:r>
              <a:rPr lang="en-US" sz="2000" dirty="0">
                <a:latin typeface="Arial Rounded MT Bold" panose="020F0704030504030204" pitchFamily="34" charset="0"/>
              </a:rPr>
              <a:t> </a:t>
            </a:r>
            <a:r>
              <a:rPr lang="en-US" sz="2000" dirty="0" err="1">
                <a:latin typeface="Arial Rounded MT Bold" panose="020F0704030504030204" pitchFamily="34" charset="0"/>
              </a:rPr>
              <a:t>secara</a:t>
            </a:r>
            <a:r>
              <a:rPr lang="en-US" sz="2000" dirty="0">
                <a:latin typeface="Arial Rounded MT Bold" panose="020F0704030504030204" pitchFamily="34" charset="0"/>
              </a:rPr>
              <a:t> </a:t>
            </a:r>
            <a:r>
              <a:rPr lang="en-US" sz="2000" dirty="0" err="1">
                <a:latin typeface="Arial Rounded MT Bold" panose="020F0704030504030204" pitchFamily="34" charset="0"/>
              </a:rPr>
              <a:t>efektif</a:t>
            </a:r>
            <a:r>
              <a:rPr lang="en-US" sz="2000" dirty="0">
                <a:latin typeface="Arial Rounded MT Bold" panose="020F0704030504030204" pitchFamily="34" charset="0"/>
              </a:rPr>
              <a:t> </a:t>
            </a:r>
            <a:r>
              <a:rPr lang="en-US" sz="2000" dirty="0" err="1">
                <a:latin typeface="Arial Rounded MT Bold" panose="020F0704030504030204" pitchFamily="34" charset="0"/>
              </a:rPr>
              <a:t>dan</a:t>
            </a:r>
            <a:r>
              <a:rPr lang="en-US" sz="2000" dirty="0">
                <a:latin typeface="Arial Rounded MT Bold" panose="020F0704030504030204" pitchFamily="34" charset="0"/>
              </a:rPr>
              <a:t> </a:t>
            </a:r>
            <a:r>
              <a:rPr lang="en-US" sz="2000" dirty="0" err="1">
                <a:latin typeface="Arial Rounded MT Bold" panose="020F0704030504030204" pitchFamily="34" charset="0"/>
              </a:rPr>
              <a:t>efisien</a:t>
            </a:r>
            <a:r>
              <a:rPr lang="en-US" sz="2000" dirty="0">
                <a:latin typeface="Arial Rounded MT Bold" panose="020F0704030504030204" pitchFamily="34" charset="0"/>
              </a:rPr>
              <a:t> </a:t>
            </a:r>
          </a:p>
          <a:p>
            <a:pPr algn="ctr"/>
            <a:r>
              <a:rPr lang="en-US" sz="2000" dirty="0" err="1">
                <a:latin typeface="Arial Rounded MT Bold" panose="020F0704030504030204" pitchFamily="34" charset="0"/>
              </a:rPr>
              <a:t>tanpa</a:t>
            </a:r>
            <a:r>
              <a:rPr lang="en-US" sz="2000" dirty="0">
                <a:latin typeface="Arial Rounded MT Bold" panose="020F0704030504030204" pitchFamily="34" charset="0"/>
              </a:rPr>
              <a:t> </a:t>
            </a:r>
            <a:r>
              <a:rPr lang="en-US" sz="2000" dirty="0" err="1">
                <a:latin typeface="Arial Rounded MT Bold" panose="020F0704030504030204" pitchFamily="34" charset="0"/>
              </a:rPr>
              <a:t>ada</a:t>
            </a:r>
            <a:r>
              <a:rPr lang="en-US" sz="2000" dirty="0">
                <a:latin typeface="Arial Rounded MT Bold" panose="020F0704030504030204" pitchFamily="34" charset="0"/>
              </a:rPr>
              <a:t> yang </a:t>
            </a:r>
            <a:r>
              <a:rPr lang="en-US" sz="2000" dirty="0" err="1">
                <a:latin typeface="Arial Rounded MT Bold" panose="020F0704030504030204" pitchFamily="34" charset="0"/>
              </a:rPr>
              <a:t>melenceng</a:t>
            </a:r>
            <a:r>
              <a:rPr lang="en-US" sz="2000" dirty="0">
                <a:latin typeface="Arial Rounded MT Bold" panose="020F0704030504030204" pitchFamily="34" charset="0"/>
              </a:rPr>
              <a:t> </a:t>
            </a:r>
            <a:r>
              <a:rPr lang="en-US" sz="2000" dirty="0" err="1">
                <a:latin typeface="Arial Rounded MT Bold" panose="020F0704030504030204" pitchFamily="34" charset="0"/>
              </a:rPr>
              <a:t>dari</a:t>
            </a:r>
            <a:r>
              <a:rPr lang="en-US" sz="2000" dirty="0">
                <a:latin typeface="Arial Rounded MT Bold" panose="020F0704030504030204" pitchFamily="34" charset="0"/>
              </a:rPr>
              <a:t> </a:t>
            </a:r>
            <a:r>
              <a:rPr lang="en-US" sz="2000" dirty="0" err="1">
                <a:latin typeface="Arial Rounded MT Bold" panose="020F0704030504030204" pitchFamily="34" charset="0"/>
              </a:rPr>
              <a:t>rencana</a:t>
            </a:r>
            <a:r>
              <a:rPr lang="en-US" sz="2000" dirty="0">
                <a:latin typeface="Arial Rounded MT Bold" panose="020F0704030504030204" pitchFamily="34" charset="0"/>
              </a:rPr>
              <a:t>.</a:t>
            </a:r>
          </a:p>
          <a:p>
            <a:pPr algn="ctr"/>
            <a:endParaRPr lang="en-US" sz="2000" dirty="0">
              <a:latin typeface="Arial Rounded MT Bold" panose="020F0704030504030204" pitchFamily="34" charset="0"/>
            </a:endParaRPr>
          </a:p>
          <a:p>
            <a:pPr algn="ctr"/>
            <a:r>
              <a:rPr lang="en-US" sz="2000" dirty="0">
                <a:latin typeface="Arial Rounded MT Bold" panose="020F0704030504030204" pitchFamily="34" charset="0"/>
              </a:rPr>
              <a:t>George R. Terry</a:t>
            </a:r>
          </a:p>
        </p:txBody>
      </p:sp>
      <p:sp>
        <p:nvSpPr>
          <p:cNvPr id="10" name="TextBox 9"/>
          <p:cNvSpPr txBox="1"/>
          <p:nvPr/>
        </p:nvSpPr>
        <p:spPr>
          <a:xfrm>
            <a:off x="643900" y="565217"/>
            <a:ext cx="7638630" cy="1862048"/>
          </a:xfrm>
          <a:prstGeom prst="rect">
            <a:avLst/>
          </a:prstGeom>
          <a:noFill/>
        </p:spPr>
        <p:txBody>
          <a:bodyPr wrap="none" rtlCol="0">
            <a:spAutoFit/>
          </a:bodyPr>
          <a:lstStyle/>
          <a:p>
            <a:r>
              <a:rPr lang="en-US" sz="11500" dirty="0" err="1">
                <a:solidFill>
                  <a:schemeClr val="accent1">
                    <a:lumMod val="20000"/>
                    <a:lumOff val="80000"/>
                  </a:schemeClr>
                </a:solidFill>
                <a:latin typeface="Century Gothic" panose="020B0502020202020204" pitchFamily="34" charset="0"/>
              </a:rPr>
              <a:t>Controling</a:t>
            </a:r>
            <a:endParaRPr lang="id-ID" sz="11500" dirty="0">
              <a:solidFill>
                <a:schemeClr val="accent1">
                  <a:lumMod val="20000"/>
                  <a:lumOff val="80000"/>
                </a:schemeClr>
              </a:solidFill>
              <a:latin typeface="Century Gothic" panose="020B0502020202020204" pitchFamily="34" charset="0"/>
            </a:endParaRPr>
          </a:p>
        </p:txBody>
      </p:sp>
      <p:sp>
        <p:nvSpPr>
          <p:cNvPr id="11" name="TextBox 10"/>
          <p:cNvSpPr txBox="1"/>
          <p:nvPr/>
        </p:nvSpPr>
        <p:spPr>
          <a:xfrm>
            <a:off x="643900" y="1496241"/>
            <a:ext cx="4849404" cy="1200329"/>
          </a:xfrm>
          <a:prstGeom prst="rect">
            <a:avLst/>
          </a:prstGeom>
          <a:noFill/>
        </p:spPr>
        <p:txBody>
          <a:bodyPr wrap="none" rtlCol="0">
            <a:spAutoFit/>
          </a:bodyPr>
          <a:lstStyle/>
          <a:p>
            <a:r>
              <a:rPr lang="en-US" sz="7200" dirty="0" err="1">
                <a:solidFill>
                  <a:srgbClr val="FF0000"/>
                </a:solidFill>
                <a:latin typeface="Century Gothic" panose="020B0502020202020204" pitchFamily="34" charset="0"/>
              </a:rPr>
              <a:t>Controling</a:t>
            </a:r>
            <a:endParaRPr lang="id-ID" sz="72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47212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a:t>Tugas</a:t>
            </a:r>
            <a:endParaRPr lang="en-ID" dirty="0"/>
          </a:p>
        </p:txBody>
      </p:sp>
      <p:sp>
        <p:nvSpPr>
          <p:cNvPr id="3" name="Content Placeholder 2"/>
          <p:cNvSpPr>
            <a:spLocks noGrp="1"/>
          </p:cNvSpPr>
          <p:nvPr>
            <p:ph sz="quarter" idx="13"/>
          </p:nvPr>
        </p:nvSpPr>
        <p:spPr>
          <a:xfrm>
            <a:off x="514351" y="1837766"/>
            <a:ext cx="7796030" cy="3536819"/>
          </a:xfrm>
        </p:spPr>
        <p:txBody>
          <a:bodyPr/>
          <a:lstStyle/>
          <a:p>
            <a:r>
              <a:rPr lang="en-ID" dirty="0" err="1"/>
              <a:t>Buatlah</a:t>
            </a:r>
            <a:r>
              <a:rPr lang="en-ID" dirty="0"/>
              <a:t> </a:t>
            </a:r>
            <a:r>
              <a:rPr lang="en-ID" dirty="0" err="1"/>
              <a:t>Kelompok</a:t>
            </a:r>
            <a:r>
              <a:rPr lang="en-ID" dirty="0"/>
              <a:t> (</a:t>
            </a:r>
            <a:r>
              <a:rPr lang="en-ID" dirty="0" err="1"/>
              <a:t>Maksimal</a:t>
            </a:r>
            <a:r>
              <a:rPr lang="en-ID" dirty="0"/>
              <a:t> 3 orang </a:t>
            </a:r>
            <a:r>
              <a:rPr lang="en-ID" dirty="0" err="1"/>
              <a:t>perkelompok</a:t>
            </a:r>
            <a:r>
              <a:rPr lang="en-ID" dirty="0"/>
              <a:t>)</a:t>
            </a:r>
          </a:p>
          <a:p>
            <a:r>
              <a:rPr lang="en-ID" dirty="0" err="1"/>
              <a:t>Buatlah</a:t>
            </a:r>
            <a:r>
              <a:rPr lang="en-ID" dirty="0"/>
              <a:t> POAC </a:t>
            </a:r>
            <a:r>
              <a:rPr lang="en-ID" dirty="0" err="1"/>
              <a:t>untuk</a:t>
            </a:r>
            <a:r>
              <a:rPr lang="en-ID" dirty="0"/>
              <a:t> </a:t>
            </a:r>
            <a:r>
              <a:rPr lang="en-ID" dirty="0" err="1"/>
              <a:t>Kasus</a:t>
            </a:r>
            <a:r>
              <a:rPr lang="en-ID" dirty="0"/>
              <a:t> </a:t>
            </a:r>
            <a:r>
              <a:rPr lang="en-ID" dirty="0" err="1"/>
              <a:t>Berikut</a:t>
            </a:r>
            <a:endParaRPr lang="en-ID" dirty="0"/>
          </a:p>
          <a:p>
            <a:pPr lvl="1"/>
            <a:r>
              <a:rPr lang="en-ID" dirty="0" err="1"/>
              <a:t>Meningkatkan</a:t>
            </a:r>
            <a:r>
              <a:rPr lang="en-ID" dirty="0"/>
              <a:t> IPK</a:t>
            </a:r>
          </a:p>
          <a:p>
            <a:pPr lvl="1"/>
            <a:r>
              <a:rPr lang="en-ID" dirty="0" err="1"/>
              <a:t>Kemacetan</a:t>
            </a:r>
            <a:r>
              <a:rPr lang="en-ID" dirty="0"/>
              <a:t> di </a:t>
            </a:r>
            <a:r>
              <a:rPr lang="en-ID" dirty="0" err="1"/>
              <a:t>bandung</a:t>
            </a:r>
            <a:r>
              <a:rPr lang="en-ID" dirty="0"/>
              <a:t> </a:t>
            </a:r>
            <a:r>
              <a:rPr lang="en-ID" dirty="0" err="1"/>
              <a:t>SaaT</a:t>
            </a:r>
            <a:r>
              <a:rPr lang="en-ID" dirty="0"/>
              <a:t> Weekend</a:t>
            </a:r>
          </a:p>
          <a:p>
            <a:pPr lvl="1"/>
            <a:r>
              <a:rPr lang="en-ID" dirty="0" err="1"/>
              <a:t>Kemacetan</a:t>
            </a:r>
            <a:r>
              <a:rPr lang="en-ID" dirty="0"/>
              <a:t> di </a:t>
            </a:r>
            <a:r>
              <a:rPr lang="en-ID" dirty="0" err="1"/>
              <a:t>kampus</a:t>
            </a:r>
            <a:r>
              <a:rPr lang="en-ID" dirty="0"/>
              <a:t> </a:t>
            </a:r>
            <a:r>
              <a:rPr lang="en-ID" dirty="0" err="1"/>
              <a:t>Universitas</a:t>
            </a:r>
            <a:r>
              <a:rPr lang="en-ID" dirty="0"/>
              <a:t> Telkom</a:t>
            </a:r>
          </a:p>
          <a:p>
            <a:pPr lvl="1"/>
            <a:r>
              <a:rPr lang="en-ID" dirty="0" err="1"/>
              <a:t>Banjir</a:t>
            </a:r>
            <a:r>
              <a:rPr lang="en-ID" dirty="0"/>
              <a:t> DI </a:t>
            </a:r>
            <a:r>
              <a:rPr lang="en-ID" dirty="0" err="1"/>
              <a:t>Bojongsoang</a:t>
            </a:r>
            <a:endParaRPr lang="en-ID" dirty="0"/>
          </a:p>
          <a:p>
            <a:pPr lvl="1"/>
            <a:r>
              <a:rPr lang="en-ID" dirty="0" err="1"/>
              <a:t>Menjadi</a:t>
            </a:r>
            <a:r>
              <a:rPr lang="en-ID" dirty="0"/>
              <a:t> </a:t>
            </a:r>
            <a:r>
              <a:rPr lang="en-ID" dirty="0" err="1"/>
              <a:t>mahasiswa</a:t>
            </a:r>
            <a:r>
              <a:rPr lang="en-ID" dirty="0"/>
              <a:t> </a:t>
            </a:r>
            <a:r>
              <a:rPr lang="en-ID" dirty="0" err="1"/>
              <a:t>berprestasi</a:t>
            </a:r>
            <a:endParaRPr lang="en-ID" dirty="0"/>
          </a:p>
          <a:p>
            <a:pPr lvl="1"/>
            <a:endParaRPr lang="en-ID" dirty="0"/>
          </a:p>
        </p:txBody>
      </p:sp>
    </p:spTree>
    <p:extLst>
      <p:ext uri="{BB962C8B-B14F-4D97-AF65-F5344CB8AC3E}">
        <p14:creationId xmlns:p14="http://schemas.microsoft.com/office/powerpoint/2010/main" val="407605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52400" y="76200"/>
            <a:ext cx="8610600" cy="5562600"/>
          </a:xfrm>
        </p:spPr>
        <p:txBody>
          <a:bodyPr>
            <a:noAutofit/>
          </a:bodyPr>
          <a:lstStyle/>
          <a:p>
            <a:r>
              <a:rPr lang="en-ID" sz="1200" dirty="0">
                <a:latin typeface="Arial Black" panose="020B0A04020102020204" pitchFamily="34" charset="0"/>
              </a:rPr>
              <a:t>KASUS 1 : IPK </a:t>
            </a:r>
            <a:r>
              <a:rPr lang="en-ID" sz="1200" dirty="0" err="1">
                <a:latin typeface="Arial Black" panose="020B0A04020102020204" pitchFamily="34" charset="0"/>
              </a:rPr>
              <a:t>masih</a:t>
            </a:r>
            <a:r>
              <a:rPr lang="en-ID" sz="1200" dirty="0">
                <a:latin typeface="Arial Black" panose="020B0A04020102020204" pitchFamily="34" charset="0"/>
              </a:rPr>
              <a:t> </a:t>
            </a:r>
            <a:r>
              <a:rPr lang="en-ID" sz="1200" dirty="0" err="1">
                <a:latin typeface="Arial Black" panose="020B0A04020102020204" pitchFamily="34" charset="0"/>
              </a:rPr>
              <a:t>dibawah</a:t>
            </a:r>
            <a:r>
              <a:rPr lang="en-ID" sz="1200" dirty="0">
                <a:latin typeface="Arial Black" panose="020B0A04020102020204" pitchFamily="34" charset="0"/>
              </a:rPr>
              <a:t> 3,25</a:t>
            </a:r>
          </a:p>
          <a:p>
            <a:pPr marL="0" indent="0">
              <a:buNone/>
            </a:pPr>
            <a:r>
              <a:rPr lang="en-ID" sz="1200" dirty="0">
                <a:latin typeface="Arial Black" panose="020B0A04020102020204" pitchFamily="34" charset="0"/>
              </a:rPr>
              <a:t> Planning</a:t>
            </a:r>
          </a:p>
          <a:p>
            <a:r>
              <a:rPr lang="en-ID" sz="1200" dirty="0" err="1">
                <a:latin typeface="Arial Black" panose="020B0A04020102020204" pitchFamily="34" charset="0"/>
              </a:rPr>
              <a:t>Nilai</a:t>
            </a:r>
            <a:r>
              <a:rPr lang="en-ID" sz="1200" dirty="0">
                <a:latin typeface="Arial Black" panose="020B0A04020102020204" pitchFamily="34" charset="0"/>
              </a:rPr>
              <a:t> IPK </a:t>
            </a:r>
            <a:r>
              <a:rPr lang="en-ID" sz="1200" dirty="0" err="1">
                <a:latin typeface="Arial Black" panose="020B0A04020102020204" pitchFamily="34" charset="0"/>
              </a:rPr>
              <a:t>saya</a:t>
            </a:r>
            <a:r>
              <a:rPr lang="en-ID" sz="1200" dirty="0">
                <a:latin typeface="Arial Black" panose="020B0A04020102020204" pitchFamily="34" charset="0"/>
              </a:rPr>
              <a:t> di semester 3 </a:t>
            </a:r>
            <a:r>
              <a:rPr lang="en-ID" sz="1200" dirty="0" err="1">
                <a:latin typeface="Arial Black" panose="020B0A04020102020204" pitchFamily="34" charset="0"/>
              </a:rPr>
              <a:t>ini</a:t>
            </a:r>
            <a:r>
              <a:rPr lang="en-ID" sz="1200" dirty="0">
                <a:latin typeface="Arial Black" panose="020B0A04020102020204" pitchFamily="34" charset="0"/>
              </a:rPr>
              <a:t> </a:t>
            </a:r>
            <a:r>
              <a:rPr lang="en-ID" sz="1200" dirty="0" err="1">
                <a:latin typeface="Arial Black" panose="020B0A04020102020204" pitchFamily="34" charset="0"/>
              </a:rPr>
              <a:t>harus</a:t>
            </a:r>
            <a:r>
              <a:rPr lang="en-ID" sz="1200" dirty="0">
                <a:latin typeface="Arial Black" panose="020B0A04020102020204" pitchFamily="34" charset="0"/>
              </a:rPr>
              <a:t> </a:t>
            </a:r>
            <a:r>
              <a:rPr lang="en-ID" sz="1200" dirty="0" err="1">
                <a:latin typeface="Arial Black" panose="020B0A04020102020204" pitchFamily="34" charset="0"/>
              </a:rPr>
              <a:t>diatas</a:t>
            </a:r>
            <a:r>
              <a:rPr lang="en-ID" sz="1200" dirty="0">
                <a:latin typeface="Arial Black" panose="020B0A04020102020204" pitchFamily="34" charset="0"/>
              </a:rPr>
              <a:t> 3,25. </a:t>
            </a:r>
            <a:r>
              <a:rPr lang="en-ID" sz="1200" dirty="0" err="1">
                <a:latin typeface="Arial Black" panose="020B0A04020102020204" pitchFamily="34" charset="0"/>
              </a:rPr>
              <a:t>Harus</a:t>
            </a:r>
            <a:r>
              <a:rPr lang="en-ID" sz="1200" dirty="0">
                <a:latin typeface="Arial Black" panose="020B0A04020102020204" pitchFamily="34" charset="0"/>
              </a:rPr>
              <a:t> </a:t>
            </a:r>
            <a:r>
              <a:rPr lang="en-ID" sz="1200" dirty="0" err="1">
                <a:latin typeface="Arial Black" panose="020B0A04020102020204" pitchFamily="34" charset="0"/>
              </a:rPr>
              <a:t>lebih</a:t>
            </a:r>
            <a:r>
              <a:rPr lang="en-ID" sz="1200" dirty="0">
                <a:latin typeface="Arial Black" panose="020B0A04020102020204" pitchFamily="34" charset="0"/>
              </a:rPr>
              <a:t> </a:t>
            </a:r>
            <a:r>
              <a:rPr lang="en-ID" sz="1200" dirty="0" err="1">
                <a:latin typeface="Arial Black" panose="020B0A04020102020204" pitchFamily="34" charset="0"/>
              </a:rPr>
              <a:t>bagus</a:t>
            </a:r>
            <a:r>
              <a:rPr lang="en-ID" sz="1200" dirty="0">
                <a:latin typeface="Arial Black" panose="020B0A04020102020204" pitchFamily="34" charset="0"/>
              </a:rPr>
              <a:t> </a:t>
            </a:r>
            <a:r>
              <a:rPr lang="en-ID" sz="1200" dirty="0" err="1">
                <a:latin typeface="Arial Black" panose="020B0A04020102020204" pitchFamily="34" charset="0"/>
              </a:rPr>
              <a:t>lagi</a:t>
            </a:r>
            <a:r>
              <a:rPr lang="en-ID" sz="1200" dirty="0">
                <a:latin typeface="Arial Black" panose="020B0A04020102020204" pitchFamily="34" charset="0"/>
              </a:rPr>
              <a:t> </a:t>
            </a:r>
            <a:r>
              <a:rPr lang="en-ID" sz="1200" dirty="0" err="1">
                <a:latin typeface="Arial Black" panose="020B0A04020102020204" pitchFamily="34" charset="0"/>
              </a:rPr>
              <a:t>daripada</a:t>
            </a:r>
            <a:r>
              <a:rPr lang="en-ID" sz="1200" dirty="0">
                <a:latin typeface="Arial Black" panose="020B0A04020102020204" pitchFamily="34" charset="0"/>
              </a:rPr>
              <a:t> semester yang </a:t>
            </a:r>
            <a:r>
              <a:rPr lang="en-ID" sz="1200" dirty="0" err="1">
                <a:latin typeface="Arial Black" panose="020B0A04020102020204" pitchFamily="34" charset="0"/>
              </a:rPr>
              <a:t>sebelumnya</a:t>
            </a:r>
            <a:r>
              <a:rPr lang="en-ID" sz="1200" dirty="0">
                <a:latin typeface="Arial Black" panose="020B0A04020102020204" pitchFamily="34" charset="0"/>
              </a:rPr>
              <a:t>, </a:t>
            </a:r>
            <a:r>
              <a:rPr lang="en-ID" sz="1200" dirty="0" err="1">
                <a:latin typeface="Arial Black" panose="020B0A04020102020204" pitchFamily="34" charset="0"/>
              </a:rPr>
              <a:t>maka</a:t>
            </a:r>
            <a:r>
              <a:rPr lang="en-ID" sz="1200" dirty="0">
                <a:latin typeface="Arial Black" panose="020B0A04020102020204" pitchFamily="34" charset="0"/>
              </a:rPr>
              <a:t> </a:t>
            </a:r>
            <a:r>
              <a:rPr lang="en-ID" sz="1200" dirty="0" err="1">
                <a:latin typeface="Arial Black" panose="020B0A04020102020204" pitchFamily="34" charset="0"/>
              </a:rPr>
              <a:t>dari</a:t>
            </a:r>
            <a:r>
              <a:rPr lang="en-ID" sz="1200" dirty="0">
                <a:latin typeface="Arial Black" panose="020B0A04020102020204" pitchFamily="34" charset="0"/>
              </a:rPr>
              <a:t> </a:t>
            </a:r>
            <a:r>
              <a:rPr lang="en-ID" sz="1200" dirty="0" err="1">
                <a:latin typeface="Arial Black" panose="020B0A04020102020204" pitchFamily="34" charset="0"/>
              </a:rPr>
              <a:t>itu</a:t>
            </a:r>
            <a:r>
              <a:rPr lang="en-ID" sz="1200" dirty="0">
                <a:latin typeface="Arial Black" panose="020B0A04020102020204" pitchFamily="34" charset="0"/>
              </a:rPr>
              <a:t> </a:t>
            </a:r>
            <a:r>
              <a:rPr lang="en-ID" sz="1200" dirty="0" err="1">
                <a:latin typeface="Arial Black" panose="020B0A04020102020204" pitchFamily="34" charset="0"/>
              </a:rPr>
              <a:t>kita</a:t>
            </a:r>
            <a:r>
              <a:rPr lang="en-ID" sz="1200" dirty="0">
                <a:latin typeface="Arial Black" panose="020B0A04020102020204" pitchFamily="34" charset="0"/>
              </a:rPr>
              <a:t> </a:t>
            </a:r>
            <a:r>
              <a:rPr lang="en-ID" sz="1200" dirty="0" err="1">
                <a:latin typeface="Arial Black" panose="020B0A04020102020204" pitchFamily="34" charset="0"/>
              </a:rPr>
              <a:t>harus</a:t>
            </a:r>
            <a:r>
              <a:rPr lang="en-ID" sz="1200" dirty="0">
                <a:latin typeface="Arial Black" panose="020B0A04020102020204" pitchFamily="34" charset="0"/>
              </a:rPr>
              <a:t> </a:t>
            </a:r>
            <a:r>
              <a:rPr lang="en-ID" sz="1200" dirty="0" err="1">
                <a:latin typeface="Arial Black" panose="020B0A04020102020204" pitchFamily="34" charset="0"/>
              </a:rPr>
              <a:t>lebih</a:t>
            </a:r>
            <a:r>
              <a:rPr lang="en-ID" sz="1200" dirty="0">
                <a:latin typeface="Arial Black" panose="020B0A04020102020204" pitchFamily="34" charset="0"/>
              </a:rPr>
              <a:t> </a:t>
            </a:r>
            <a:r>
              <a:rPr lang="en-ID" sz="1200" dirty="0" err="1">
                <a:latin typeface="Arial Black" panose="020B0A04020102020204" pitchFamily="34" charset="0"/>
              </a:rPr>
              <a:t>rajin</a:t>
            </a:r>
            <a:r>
              <a:rPr lang="en-ID" sz="1200" dirty="0">
                <a:latin typeface="Arial Black" panose="020B0A04020102020204" pitchFamily="34" charset="0"/>
              </a:rPr>
              <a:t> </a:t>
            </a:r>
            <a:r>
              <a:rPr lang="en-ID" sz="1200" dirty="0" err="1">
                <a:latin typeface="Arial Black" panose="020B0A04020102020204" pitchFamily="34" charset="0"/>
              </a:rPr>
              <a:t>lagi</a:t>
            </a:r>
            <a:r>
              <a:rPr lang="en-ID" sz="1200" dirty="0">
                <a:latin typeface="Arial Black" panose="020B0A04020102020204" pitchFamily="34" charset="0"/>
              </a:rPr>
              <a:t> </a:t>
            </a:r>
            <a:r>
              <a:rPr lang="en-ID" sz="1200" dirty="0" err="1">
                <a:latin typeface="Arial Black" panose="020B0A04020102020204" pitchFamily="34" charset="0"/>
              </a:rPr>
              <a:t>belajar</a:t>
            </a:r>
            <a:r>
              <a:rPr lang="en-ID" sz="1200" dirty="0">
                <a:latin typeface="Arial Black" panose="020B0A04020102020204" pitchFamily="34" charset="0"/>
              </a:rPr>
              <a:t> </a:t>
            </a:r>
            <a:r>
              <a:rPr lang="en-ID" sz="1200" dirty="0" err="1">
                <a:latin typeface="Arial Black" panose="020B0A04020102020204" pitchFamily="34" charset="0"/>
              </a:rPr>
              <a:t>supaya</a:t>
            </a:r>
            <a:r>
              <a:rPr lang="en-ID" sz="1200" dirty="0">
                <a:latin typeface="Arial Black" panose="020B0A04020102020204" pitchFamily="34" charset="0"/>
              </a:rPr>
              <a:t> IPK </a:t>
            </a:r>
            <a:r>
              <a:rPr lang="en-ID" sz="1200" dirty="0" err="1">
                <a:latin typeface="Arial Black" panose="020B0A04020102020204" pitchFamily="34" charset="0"/>
              </a:rPr>
              <a:t>kita</a:t>
            </a:r>
            <a:r>
              <a:rPr lang="en-ID" sz="1200" dirty="0">
                <a:latin typeface="Arial Black" panose="020B0A04020102020204" pitchFamily="34" charset="0"/>
              </a:rPr>
              <a:t> </a:t>
            </a:r>
            <a:r>
              <a:rPr lang="en-ID" sz="1200" dirty="0" err="1">
                <a:latin typeface="Arial Black" panose="020B0A04020102020204" pitchFamily="34" charset="0"/>
              </a:rPr>
              <a:t>bisa</a:t>
            </a:r>
            <a:r>
              <a:rPr lang="en-ID" sz="1200" dirty="0">
                <a:latin typeface="Arial Black" panose="020B0A04020102020204" pitchFamily="34" charset="0"/>
              </a:rPr>
              <a:t> </a:t>
            </a:r>
            <a:r>
              <a:rPr lang="en-ID" sz="1200" dirty="0" err="1">
                <a:latin typeface="Arial Black" panose="020B0A04020102020204" pitchFamily="34" charset="0"/>
              </a:rPr>
              <a:t>lebih</a:t>
            </a:r>
            <a:r>
              <a:rPr lang="en-ID" sz="1200" dirty="0">
                <a:latin typeface="Arial Black" panose="020B0A04020102020204" pitchFamily="34" charset="0"/>
              </a:rPr>
              <a:t> naik </a:t>
            </a:r>
            <a:r>
              <a:rPr lang="en-ID" sz="1200" dirty="0" err="1">
                <a:latin typeface="Arial Black" panose="020B0A04020102020204" pitchFamily="34" charset="0"/>
              </a:rPr>
              <a:t>daripada</a:t>
            </a:r>
            <a:r>
              <a:rPr lang="en-ID" sz="1200" dirty="0">
                <a:latin typeface="Arial Black" panose="020B0A04020102020204" pitchFamily="34" charset="0"/>
              </a:rPr>
              <a:t> yang </a:t>
            </a:r>
            <a:r>
              <a:rPr lang="en-ID" sz="1200" dirty="0" err="1">
                <a:latin typeface="Arial Black" panose="020B0A04020102020204" pitchFamily="34" charset="0"/>
              </a:rPr>
              <a:t>sebelumnya</a:t>
            </a:r>
            <a:endParaRPr lang="en-ID" sz="1200" dirty="0">
              <a:latin typeface="Arial Black" panose="020B0A04020102020204" pitchFamily="34" charset="0"/>
            </a:endParaRPr>
          </a:p>
          <a:p>
            <a:pPr marL="0" indent="0">
              <a:buNone/>
            </a:pPr>
            <a:r>
              <a:rPr lang="en-ID" sz="1200" dirty="0">
                <a:latin typeface="Arial Black" panose="020B0A04020102020204" pitchFamily="34" charset="0"/>
              </a:rPr>
              <a:t>Organizing</a:t>
            </a:r>
          </a:p>
          <a:p>
            <a:r>
              <a:rPr lang="en-ID" sz="1200" dirty="0" err="1">
                <a:latin typeface="Arial Black" panose="020B0A04020102020204" pitchFamily="34" charset="0"/>
              </a:rPr>
              <a:t>Mengikuti</a:t>
            </a:r>
            <a:r>
              <a:rPr lang="en-ID" sz="1200" dirty="0">
                <a:latin typeface="Arial Black" panose="020B0A04020102020204" pitchFamily="34" charset="0"/>
              </a:rPr>
              <a:t> seminar-seminar yang </a:t>
            </a:r>
            <a:r>
              <a:rPr lang="en-ID" sz="1200" dirty="0" err="1">
                <a:latin typeface="Arial Black" panose="020B0A04020102020204" pitchFamily="34" charset="0"/>
              </a:rPr>
              <a:t>diadakan</a:t>
            </a:r>
            <a:r>
              <a:rPr lang="en-ID" sz="1200" dirty="0">
                <a:latin typeface="Arial Black" panose="020B0A04020102020204" pitchFamily="34" charset="0"/>
              </a:rPr>
              <a:t> </a:t>
            </a:r>
            <a:r>
              <a:rPr lang="en-ID" sz="1200" dirty="0" err="1">
                <a:latin typeface="Arial Black" panose="020B0A04020102020204" pitchFamily="34" charset="0"/>
              </a:rPr>
              <a:t>leh</a:t>
            </a:r>
            <a:r>
              <a:rPr lang="en-ID" sz="1200" dirty="0">
                <a:latin typeface="Arial Black" panose="020B0A04020102020204" pitchFamily="34" charset="0"/>
              </a:rPr>
              <a:t> </a:t>
            </a:r>
            <a:r>
              <a:rPr lang="en-ID" sz="1200" dirty="0" err="1">
                <a:latin typeface="Arial Black" panose="020B0A04020102020204" pitchFamily="34" charset="0"/>
              </a:rPr>
              <a:t>universitas</a:t>
            </a:r>
            <a:r>
              <a:rPr lang="en-ID" sz="1200" dirty="0">
                <a:latin typeface="Arial Black" panose="020B0A04020102020204" pitchFamily="34" charset="0"/>
              </a:rPr>
              <a:t> </a:t>
            </a:r>
            <a:r>
              <a:rPr lang="en-ID" sz="1200" dirty="0" err="1">
                <a:latin typeface="Arial Black" panose="020B0A04020102020204" pitchFamily="34" charset="0"/>
              </a:rPr>
              <a:t>gunadarma</a:t>
            </a:r>
            <a:r>
              <a:rPr lang="en-ID" sz="1200" dirty="0">
                <a:latin typeface="Arial Black" panose="020B0A04020102020204" pitchFamily="34" charset="0"/>
              </a:rPr>
              <a:t> </a:t>
            </a:r>
            <a:r>
              <a:rPr lang="en-ID" sz="1200" dirty="0" err="1">
                <a:latin typeface="Arial Black" panose="020B0A04020102020204" pitchFamily="34" charset="0"/>
              </a:rPr>
              <a:t>atau</a:t>
            </a:r>
            <a:r>
              <a:rPr lang="en-ID" sz="1200" dirty="0">
                <a:latin typeface="Arial Black" panose="020B0A04020102020204" pitchFamily="34" charset="0"/>
              </a:rPr>
              <a:t> </a:t>
            </a:r>
            <a:r>
              <a:rPr lang="en-ID" sz="1200" dirty="0" err="1">
                <a:latin typeface="Arial Black" panose="020B0A04020102020204" pitchFamily="34" charset="0"/>
              </a:rPr>
              <a:t>bisa</a:t>
            </a:r>
            <a:r>
              <a:rPr lang="en-ID" sz="1200" dirty="0">
                <a:latin typeface="Arial Black" panose="020B0A04020102020204" pitchFamily="34" charset="0"/>
              </a:rPr>
              <a:t> juga </a:t>
            </a:r>
            <a:r>
              <a:rPr lang="en-ID" sz="1200" dirty="0" err="1">
                <a:latin typeface="Arial Black" panose="020B0A04020102020204" pitchFamily="34" charset="0"/>
              </a:rPr>
              <a:t>daftar</a:t>
            </a:r>
            <a:r>
              <a:rPr lang="en-ID" sz="1200" dirty="0">
                <a:latin typeface="Arial Black" panose="020B0A04020102020204" pitchFamily="34" charset="0"/>
              </a:rPr>
              <a:t> seminar </a:t>
            </a:r>
            <a:r>
              <a:rPr lang="en-ID" sz="1200" dirty="0" err="1">
                <a:latin typeface="Arial Black" panose="020B0A04020102020204" pitchFamily="34" charset="0"/>
              </a:rPr>
              <a:t>dikampus</a:t>
            </a:r>
            <a:r>
              <a:rPr lang="en-ID" sz="1200" dirty="0">
                <a:latin typeface="Arial Black" panose="020B0A04020102020204" pitchFamily="34" charset="0"/>
              </a:rPr>
              <a:t> yang </a:t>
            </a:r>
            <a:r>
              <a:rPr lang="en-ID" sz="1200" dirty="0" err="1">
                <a:latin typeface="Arial Black" panose="020B0A04020102020204" pitchFamily="34" charset="0"/>
              </a:rPr>
              <a:t>lainnya</a:t>
            </a:r>
            <a:endParaRPr lang="en-ID" sz="1200" dirty="0">
              <a:latin typeface="Arial Black" panose="020B0A04020102020204" pitchFamily="34" charset="0"/>
            </a:endParaRPr>
          </a:p>
          <a:p>
            <a:r>
              <a:rPr lang="en-ID" sz="1200" dirty="0" err="1">
                <a:latin typeface="Arial Black" panose="020B0A04020102020204" pitchFamily="34" charset="0"/>
              </a:rPr>
              <a:t>Mengadakan</a:t>
            </a:r>
            <a:r>
              <a:rPr lang="en-ID" sz="1200" dirty="0">
                <a:latin typeface="Arial Black" panose="020B0A04020102020204" pitchFamily="34" charset="0"/>
              </a:rPr>
              <a:t> </a:t>
            </a:r>
            <a:r>
              <a:rPr lang="en-ID" sz="1200" dirty="0" err="1">
                <a:latin typeface="Arial Black" panose="020B0A04020102020204" pitchFamily="34" charset="0"/>
              </a:rPr>
              <a:t>kelompok</a:t>
            </a:r>
            <a:r>
              <a:rPr lang="en-ID" sz="1200" dirty="0">
                <a:latin typeface="Arial Black" panose="020B0A04020102020204" pitchFamily="34" charset="0"/>
              </a:rPr>
              <a:t> </a:t>
            </a:r>
            <a:r>
              <a:rPr lang="en-ID" sz="1200" dirty="0" err="1">
                <a:latin typeface="Arial Black" panose="020B0A04020102020204" pitchFamily="34" charset="0"/>
              </a:rPr>
              <a:t>belajar</a:t>
            </a:r>
            <a:endParaRPr lang="en-ID" sz="1200" dirty="0">
              <a:latin typeface="Arial Black" panose="020B0A04020102020204" pitchFamily="34" charset="0"/>
            </a:endParaRPr>
          </a:p>
          <a:p>
            <a:r>
              <a:rPr lang="en-ID" sz="1200" dirty="0" err="1">
                <a:latin typeface="Arial Black" panose="020B0A04020102020204" pitchFamily="34" charset="0"/>
              </a:rPr>
              <a:t>Mengikuti</a:t>
            </a:r>
            <a:r>
              <a:rPr lang="en-ID" sz="1200" dirty="0">
                <a:latin typeface="Arial Black" panose="020B0A04020102020204" pitchFamily="34" charset="0"/>
              </a:rPr>
              <a:t> </a:t>
            </a:r>
            <a:r>
              <a:rPr lang="en-ID" sz="1200" dirty="0" err="1">
                <a:latin typeface="Arial Black" panose="020B0A04020102020204" pitchFamily="34" charset="0"/>
              </a:rPr>
              <a:t>ujian</a:t>
            </a:r>
            <a:r>
              <a:rPr lang="en-ID" sz="1200" dirty="0">
                <a:latin typeface="Arial Black" panose="020B0A04020102020204" pitchFamily="34" charset="0"/>
              </a:rPr>
              <a:t> </a:t>
            </a:r>
            <a:r>
              <a:rPr lang="en-ID" sz="1200" dirty="0" err="1">
                <a:latin typeface="Arial Black" panose="020B0A04020102020204" pitchFamily="34" charset="0"/>
              </a:rPr>
              <a:t>utama</a:t>
            </a:r>
            <a:r>
              <a:rPr lang="en-ID" sz="1200" dirty="0">
                <a:latin typeface="Arial Black" panose="020B0A04020102020204" pitchFamily="34" charset="0"/>
              </a:rPr>
              <a:t> </a:t>
            </a:r>
            <a:r>
              <a:rPr lang="en-ID" sz="1200" dirty="0" err="1">
                <a:latin typeface="Arial Black" panose="020B0A04020102020204" pitchFamily="34" charset="0"/>
              </a:rPr>
              <a:t>bila</a:t>
            </a:r>
            <a:r>
              <a:rPr lang="en-ID" sz="1200" dirty="0">
                <a:latin typeface="Arial Black" panose="020B0A04020102020204" pitchFamily="34" charset="0"/>
              </a:rPr>
              <a:t> </a:t>
            </a:r>
            <a:r>
              <a:rPr lang="en-ID" sz="1200" dirty="0" err="1">
                <a:latin typeface="Arial Black" panose="020B0A04020102020204" pitchFamily="34" charset="0"/>
              </a:rPr>
              <a:t>diperlukan</a:t>
            </a:r>
            <a:endParaRPr lang="en-ID" sz="1200" dirty="0">
              <a:latin typeface="Arial Black" panose="020B0A04020102020204" pitchFamily="34" charset="0"/>
            </a:endParaRPr>
          </a:p>
          <a:p>
            <a:pPr marL="0" indent="0">
              <a:buNone/>
            </a:pPr>
            <a:r>
              <a:rPr lang="en-ID" sz="1200" dirty="0">
                <a:latin typeface="Arial Black" panose="020B0A04020102020204" pitchFamily="34" charset="0"/>
              </a:rPr>
              <a:t>Actuating</a:t>
            </a:r>
          </a:p>
          <a:p>
            <a:r>
              <a:rPr lang="en-ID" sz="1200" dirty="0" err="1">
                <a:latin typeface="Arial Black" panose="020B0A04020102020204" pitchFamily="34" charset="0"/>
              </a:rPr>
              <a:t>Melaksanakan</a:t>
            </a:r>
            <a:r>
              <a:rPr lang="en-ID" sz="1200" dirty="0">
                <a:latin typeface="Arial Black" panose="020B0A04020102020204" pitchFamily="34" charset="0"/>
              </a:rPr>
              <a:t> </a:t>
            </a:r>
            <a:r>
              <a:rPr lang="en-ID" sz="1200" dirty="0" err="1">
                <a:latin typeface="Arial Black" panose="020B0A04020102020204" pitchFamily="34" charset="0"/>
              </a:rPr>
              <a:t>adalah</a:t>
            </a:r>
            <a:r>
              <a:rPr lang="en-ID" sz="1200" dirty="0">
                <a:latin typeface="Arial Black" panose="020B0A04020102020204" pitchFamily="34" charset="0"/>
              </a:rPr>
              <a:t> </a:t>
            </a:r>
            <a:r>
              <a:rPr lang="en-ID" sz="1200" dirty="0" err="1">
                <a:latin typeface="Arial Black" panose="020B0A04020102020204" pitchFamily="34" charset="0"/>
              </a:rPr>
              <a:t>mengerjakan</a:t>
            </a:r>
            <a:r>
              <a:rPr lang="en-ID" sz="1200" dirty="0">
                <a:latin typeface="Arial Black" panose="020B0A04020102020204" pitchFamily="34" charset="0"/>
              </a:rPr>
              <a:t> </a:t>
            </a:r>
            <a:r>
              <a:rPr lang="en-ID" sz="1200" dirty="0" err="1">
                <a:latin typeface="Arial Black" panose="020B0A04020102020204" pitchFamily="34" charset="0"/>
              </a:rPr>
              <a:t>sesuatu</a:t>
            </a:r>
            <a:r>
              <a:rPr lang="en-ID" sz="1200" dirty="0">
                <a:latin typeface="Arial Black" panose="020B0A04020102020204" pitchFamily="34" charset="0"/>
              </a:rPr>
              <a:t> yang </a:t>
            </a:r>
            <a:r>
              <a:rPr lang="en-ID" sz="1200" dirty="0" err="1">
                <a:latin typeface="Arial Black" panose="020B0A04020102020204" pitchFamily="34" charset="0"/>
              </a:rPr>
              <a:t>lebih</a:t>
            </a:r>
            <a:r>
              <a:rPr lang="en-ID" sz="1200" dirty="0">
                <a:latin typeface="Arial Black" panose="020B0A04020102020204" pitchFamily="34" charset="0"/>
              </a:rPr>
              <a:t> </a:t>
            </a:r>
            <a:r>
              <a:rPr lang="en-ID" sz="1200" dirty="0" err="1">
                <a:latin typeface="Arial Black" panose="020B0A04020102020204" pitchFamily="34" charset="0"/>
              </a:rPr>
              <a:t>bermanfaat</a:t>
            </a:r>
            <a:r>
              <a:rPr lang="en-ID" sz="1200" dirty="0">
                <a:latin typeface="Arial Black" panose="020B0A04020102020204" pitchFamily="34" charset="0"/>
              </a:rPr>
              <a:t> </a:t>
            </a:r>
            <a:r>
              <a:rPr lang="en-ID" sz="1200" dirty="0" err="1">
                <a:latin typeface="Arial Black" panose="020B0A04020102020204" pitchFamily="34" charset="0"/>
              </a:rPr>
              <a:t>pelaksanaannya</a:t>
            </a:r>
            <a:r>
              <a:rPr lang="en-ID" sz="1200" dirty="0">
                <a:latin typeface="Arial Black" panose="020B0A04020102020204" pitchFamily="34" charset="0"/>
              </a:rPr>
              <a:t> </a:t>
            </a:r>
            <a:r>
              <a:rPr lang="en-ID" sz="1200" dirty="0" err="1">
                <a:latin typeface="Arial Black" panose="020B0A04020102020204" pitchFamily="34" charset="0"/>
              </a:rPr>
              <a:t>seperti</a:t>
            </a:r>
            <a:r>
              <a:rPr lang="en-ID" sz="1200" dirty="0">
                <a:latin typeface="Arial Black" panose="020B0A04020102020204" pitchFamily="34" charset="0"/>
              </a:rPr>
              <a:t> </a:t>
            </a:r>
            <a:r>
              <a:rPr lang="en-ID" sz="1200" dirty="0" err="1">
                <a:latin typeface="Arial Black" panose="020B0A04020102020204" pitchFamily="34" charset="0"/>
              </a:rPr>
              <a:t>lebih</a:t>
            </a:r>
            <a:r>
              <a:rPr lang="en-ID" sz="1200" dirty="0">
                <a:latin typeface="Arial Black" panose="020B0A04020102020204" pitchFamily="34" charset="0"/>
              </a:rPr>
              <a:t> </a:t>
            </a:r>
            <a:r>
              <a:rPr lang="en-ID" sz="1200" dirty="0" err="1">
                <a:latin typeface="Arial Black" panose="020B0A04020102020204" pitchFamily="34" charset="0"/>
              </a:rPr>
              <a:t>bermanfaat</a:t>
            </a:r>
            <a:r>
              <a:rPr lang="en-ID" sz="1200" dirty="0">
                <a:latin typeface="Arial Black" panose="020B0A04020102020204" pitchFamily="34" charset="0"/>
              </a:rPr>
              <a:t>. </a:t>
            </a:r>
            <a:r>
              <a:rPr lang="en-ID" sz="1200" dirty="0" err="1">
                <a:latin typeface="Arial Black" panose="020B0A04020102020204" pitchFamily="34" charset="0"/>
              </a:rPr>
              <a:t>Pelaksanaannya</a:t>
            </a:r>
            <a:r>
              <a:rPr lang="en-ID" sz="1200" dirty="0">
                <a:latin typeface="Arial Black" panose="020B0A04020102020204" pitchFamily="34" charset="0"/>
              </a:rPr>
              <a:t> </a:t>
            </a:r>
            <a:r>
              <a:rPr lang="en-ID" sz="1200" dirty="0" err="1">
                <a:latin typeface="Arial Black" panose="020B0A04020102020204" pitchFamily="34" charset="0"/>
              </a:rPr>
              <a:t>seperti</a:t>
            </a:r>
            <a:r>
              <a:rPr lang="en-ID" sz="1200" dirty="0">
                <a:latin typeface="Arial Black" panose="020B0A04020102020204" pitchFamily="34" charset="0"/>
              </a:rPr>
              <a:t> </a:t>
            </a:r>
            <a:r>
              <a:rPr lang="en-ID" sz="1200" dirty="0" err="1">
                <a:latin typeface="Arial Black" panose="020B0A04020102020204" pitchFamily="34" charset="0"/>
              </a:rPr>
              <a:t>lebih</a:t>
            </a:r>
            <a:r>
              <a:rPr lang="en-ID" sz="1200" dirty="0">
                <a:latin typeface="Arial Black" panose="020B0A04020102020204" pitchFamily="34" charset="0"/>
              </a:rPr>
              <a:t> </a:t>
            </a:r>
            <a:r>
              <a:rPr lang="en-ID" sz="1200" dirty="0" err="1">
                <a:latin typeface="Arial Black" panose="020B0A04020102020204" pitchFamily="34" charset="0"/>
              </a:rPr>
              <a:t>giat</a:t>
            </a:r>
            <a:r>
              <a:rPr lang="en-ID" sz="1200" dirty="0">
                <a:latin typeface="Arial Black" panose="020B0A04020102020204" pitchFamily="34" charset="0"/>
              </a:rPr>
              <a:t> </a:t>
            </a:r>
            <a:r>
              <a:rPr lang="en-ID" sz="1200" dirty="0" err="1">
                <a:latin typeface="Arial Black" panose="020B0A04020102020204" pitchFamily="34" charset="0"/>
              </a:rPr>
              <a:t>lagi</a:t>
            </a:r>
            <a:r>
              <a:rPr lang="en-ID" sz="1200" dirty="0">
                <a:latin typeface="Arial Black" panose="020B0A04020102020204" pitchFamily="34" charset="0"/>
              </a:rPr>
              <a:t> </a:t>
            </a:r>
            <a:r>
              <a:rPr lang="en-ID" sz="1200" dirty="0" err="1">
                <a:latin typeface="Arial Black" panose="020B0A04020102020204" pitchFamily="34" charset="0"/>
              </a:rPr>
              <a:t>mengerjakan</a:t>
            </a:r>
            <a:r>
              <a:rPr lang="en-ID" sz="1200" dirty="0">
                <a:latin typeface="Arial Black" panose="020B0A04020102020204" pitchFamily="34" charset="0"/>
              </a:rPr>
              <a:t> </a:t>
            </a:r>
            <a:r>
              <a:rPr lang="en-ID" sz="1200" dirty="0" err="1">
                <a:latin typeface="Arial Black" panose="020B0A04020102020204" pitchFamily="34" charset="0"/>
              </a:rPr>
              <a:t>tugas-tugas</a:t>
            </a:r>
            <a:r>
              <a:rPr lang="en-ID" sz="1200" dirty="0">
                <a:latin typeface="Arial Black" panose="020B0A04020102020204" pitchFamily="34" charset="0"/>
              </a:rPr>
              <a:t> yang </a:t>
            </a:r>
            <a:r>
              <a:rPr lang="en-ID" sz="1200" dirty="0" err="1">
                <a:latin typeface="Arial Black" panose="020B0A04020102020204" pitchFamily="34" charset="0"/>
              </a:rPr>
              <a:t>diberikan</a:t>
            </a:r>
            <a:r>
              <a:rPr lang="en-ID" sz="1200" dirty="0">
                <a:latin typeface="Arial Black" panose="020B0A04020102020204" pitchFamily="34" charset="0"/>
              </a:rPr>
              <a:t> </a:t>
            </a:r>
            <a:r>
              <a:rPr lang="en-ID" sz="1200" dirty="0" err="1">
                <a:latin typeface="Arial Black" panose="020B0A04020102020204" pitchFamily="34" charset="0"/>
              </a:rPr>
              <a:t>oleh</a:t>
            </a:r>
            <a:r>
              <a:rPr lang="en-ID" sz="1200" dirty="0">
                <a:latin typeface="Arial Black" panose="020B0A04020102020204" pitchFamily="34" charset="0"/>
              </a:rPr>
              <a:t> </a:t>
            </a:r>
            <a:r>
              <a:rPr lang="en-ID" sz="1200" dirty="0" err="1">
                <a:latin typeface="Arial Black" panose="020B0A04020102020204" pitchFamily="34" charset="0"/>
              </a:rPr>
              <a:t>dosen</a:t>
            </a:r>
            <a:r>
              <a:rPr lang="en-ID" sz="1200" dirty="0">
                <a:latin typeface="Arial Black" panose="020B0A04020102020204" pitchFamily="34" charset="0"/>
              </a:rPr>
              <a:t>. </a:t>
            </a:r>
            <a:r>
              <a:rPr lang="en-ID" sz="1200" dirty="0" err="1">
                <a:latin typeface="Arial Black" panose="020B0A04020102020204" pitchFamily="34" charset="0"/>
              </a:rPr>
              <a:t>Selain</a:t>
            </a:r>
            <a:r>
              <a:rPr lang="en-ID" sz="1200" dirty="0">
                <a:latin typeface="Arial Black" panose="020B0A04020102020204" pitchFamily="34" charset="0"/>
              </a:rPr>
              <a:t> </a:t>
            </a:r>
            <a:r>
              <a:rPr lang="en-ID" sz="1200" dirty="0" err="1">
                <a:latin typeface="Arial Black" panose="020B0A04020102020204" pitchFamily="34" charset="0"/>
              </a:rPr>
              <a:t>itu</a:t>
            </a:r>
            <a:r>
              <a:rPr lang="en-ID" sz="1200" dirty="0">
                <a:latin typeface="Arial Black" panose="020B0A04020102020204" pitchFamily="34" charset="0"/>
              </a:rPr>
              <a:t> </a:t>
            </a:r>
            <a:r>
              <a:rPr lang="en-ID" sz="1200" dirty="0" err="1">
                <a:latin typeface="Arial Black" panose="020B0A04020102020204" pitchFamily="34" charset="0"/>
              </a:rPr>
              <a:t>bisa</a:t>
            </a:r>
            <a:r>
              <a:rPr lang="en-ID" sz="1200" dirty="0">
                <a:latin typeface="Arial Black" panose="020B0A04020102020204" pitchFamily="34" charset="0"/>
              </a:rPr>
              <a:t> </a:t>
            </a:r>
            <a:r>
              <a:rPr lang="en-ID" sz="1200" dirty="0" err="1">
                <a:latin typeface="Arial Black" panose="020B0A04020102020204" pitchFamily="34" charset="0"/>
              </a:rPr>
              <a:t>jga</a:t>
            </a:r>
            <a:r>
              <a:rPr lang="en-ID" sz="1200" dirty="0">
                <a:latin typeface="Arial Black" panose="020B0A04020102020204" pitchFamily="34" charset="0"/>
              </a:rPr>
              <a:t> </a:t>
            </a:r>
            <a:r>
              <a:rPr lang="en-ID" sz="1200" dirty="0" err="1">
                <a:latin typeface="Arial Black" panose="020B0A04020102020204" pitchFamily="34" charset="0"/>
              </a:rPr>
              <a:t>dengan</a:t>
            </a:r>
            <a:r>
              <a:rPr lang="en-ID" sz="1200" dirty="0">
                <a:latin typeface="Arial Black" panose="020B0A04020102020204" pitchFamily="34" charset="0"/>
              </a:rPr>
              <a:t> </a:t>
            </a:r>
            <a:r>
              <a:rPr lang="en-ID" sz="1200" dirty="0" err="1">
                <a:latin typeface="Arial Black" panose="020B0A04020102020204" pitchFamily="34" charset="0"/>
              </a:rPr>
              <a:t>rajin</a:t>
            </a:r>
            <a:r>
              <a:rPr lang="en-ID" sz="1200" dirty="0">
                <a:latin typeface="Arial Black" panose="020B0A04020102020204" pitchFamily="34" charset="0"/>
              </a:rPr>
              <a:t> </a:t>
            </a:r>
            <a:r>
              <a:rPr lang="en-ID" sz="1200" dirty="0" err="1">
                <a:latin typeface="Arial Black" panose="020B0A04020102020204" pitchFamily="34" charset="0"/>
              </a:rPr>
              <a:t>masuk</a:t>
            </a:r>
            <a:r>
              <a:rPr lang="en-ID" sz="1200" dirty="0">
                <a:latin typeface="Arial Black" panose="020B0A04020102020204" pitchFamily="34" charset="0"/>
              </a:rPr>
              <a:t> </a:t>
            </a:r>
            <a:r>
              <a:rPr lang="en-ID" sz="1200" dirty="0" err="1">
                <a:latin typeface="Arial Black" panose="020B0A04020102020204" pitchFamily="34" charset="0"/>
              </a:rPr>
              <a:t>kelas</a:t>
            </a:r>
            <a:r>
              <a:rPr lang="en-ID" sz="1200" dirty="0">
                <a:latin typeface="Arial Black" panose="020B0A04020102020204" pitchFamily="34" charset="0"/>
              </a:rPr>
              <a:t> </a:t>
            </a:r>
            <a:r>
              <a:rPr lang="en-ID" sz="1200" dirty="0" err="1">
                <a:latin typeface="Arial Black" panose="020B0A04020102020204" pitchFamily="34" charset="0"/>
              </a:rPr>
              <a:t>dan</a:t>
            </a:r>
            <a:r>
              <a:rPr lang="en-ID" sz="1200" dirty="0">
                <a:latin typeface="Arial Black" panose="020B0A04020102020204" pitchFamily="34" charset="0"/>
              </a:rPr>
              <a:t> </a:t>
            </a:r>
            <a:r>
              <a:rPr lang="en-ID" sz="1200" dirty="0" err="1">
                <a:latin typeface="Arial Black" panose="020B0A04020102020204" pitchFamily="34" charset="0"/>
              </a:rPr>
              <a:t>mencatat</a:t>
            </a:r>
            <a:r>
              <a:rPr lang="en-ID" sz="1200" dirty="0">
                <a:latin typeface="Arial Black" panose="020B0A04020102020204" pitchFamily="34" charset="0"/>
              </a:rPr>
              <a:t> </a:t>
            </a:r>
            <a:r>
              <a:rPr lang="en-ID" sz="1200" dirty="0" err="1">
                <a:latin typeface="Arial Black" panose="020B0A04020102020204" pitchFamily="34" charset="0"/>
              </a:rPr>
              <a:t>materi</a:t>
            </a:r>
            <a:r>
              <a:rPr lang="en-ID" sz="1200" dirty="0">
                <a:latin typeface="Arial Black" panose="020B0A04020102020204" pitchFamily="34" charset="0"/>
              </a:rPr>
              <a:t> yang </a:t>
            </a:r>
            <a:r>
              <a:rPr lang="en-ID" sz="1200" dirty="0" err="1">
                <a:latin typeface="Arial Black" panose="020B0A04020102020204" pitchFamily="34" charset="0"/>
              </a:rPr>
              <a:t>diberikan</a:t>
            </a:r>
            <a:r>
              <a:rPr lang="en-ID" sz="1200" dirty="0">
                <a:latin typeface="Arial Black" panose="020B0A04020102020204" pitchFamily="34" charset="0"/>
              </a:rPr>
              <a:t> </a:t>
            </a:r>
            <a:r>
              <a:rPr lang="en-ID" sz="1200" dirty="0" err="1">
                <a:latin typeface="Arial Black" panose="020B0A04020102020204" pitchFamily="34" charset="0"/>
              </a:rPr>
              <a:t>oleh</a:t>
            </a:r>
            <a:r>
              <a:rPr lang="en-ID" sz="1200" dirty="0">
                <a:latin typeface="Arial Black" panose="020B0A04020102020204" pitchFamily="34" charset="0"/>
              </a:rPr>
              <a:t> </a:t>
            </a:r>
            <a:r>
              <a:rPr lang="en-ID" sz="1200" dirty="0" err="1">
                <a:latin typeface="Arial Black" panose="020B0A04020102020204" pitchFamily="34" charset="0"/>
              </a:rPr>
              <a:t>dosen</a:t>
            </a:r>
            <a:r>
              <a:rPr lang="en-ID" sz="1200" dirty="0">
                <a:latin typeface="Arial Black" panose="020B0A04020102020204" pitchFamily="34" charset="0"/>
              </a:rPr>
              <a:t> </a:t>
            </a:r>
            <a:r>
              <a:rPr lang="en-ID" sz="1200" dirty="0" err="1">
                <a:latin typeface="Arial Black" panose="020B0A04020102020204" pitchFamily="34" charset="0"/>
              </a:rPr>
              <a:t>tersebut</a:t>
            </a:r>
            <a:r>
              <a:rPr lang="en-ID" sz="1200" dirty="0">
                <a:latin typeface="Arial Black" panose="020B0A04020102020204" pitchFamily="34" charset="0"/>
              </a:rPr>
              <a:t>.</a:t>
            </a:r>
          </a:p>
          <a:p>
            <a:pPr marL="0" indent="0">
              <a:buNone/>
            </a:pPr>
            <a:r>
              <a:rPr lang="en-ID" sz="1200" dirty="0" err="1">
                <a:latin typeface="Arial Black" panose="020B0A04020102020204" pitchFamily="34" charset="0"/>
              </a:rPr>
              <a:t>Controling</a:t>
            </a:r>
            <a:endParaRPr lang="en-ID" sz="1200" dirty="0">
              <a:latin typeface="Arial Black" panose="020B0A04020102020204" pitchFamily="34" charset="0"/>
            </a:endParaRPr>
          </a:p>
          <a:p>
            <a:r>
              <a:rPr lang="en-ID" sz="1200" dirty="0" err="1">
                <a:latin typeface="Arial Black" panose="020B0A04020102020204" pitchFamily="34" charset="0"/>
              </a:rPr>
              <a:t>Memeriksa</a:t>
            </a:r>
            <a:r>
              <a:rPr lang="en-ID" sz="1200" dirty="0">
                <a:latin typeface="Arial Black" panose="020B0A04020102020204" pitchFamily="34" charset="0"/>
              </a:rPr>
              <a:t> </a:t>
            </a:r>
            <a:r>
              <a:rPr lang="en-ID" sz="1200" dirty="0" err="1">
                <a:latin typeface="Arial Black" panose="020B0A04020102020204" pitchFamily="34" charset="0"/>
              </a:rPr>
              <a:t>kembali</a:t>
            </a:r>
            <a:r>
              <a:rPr lang="en-ID" sz="1200" dirty="0">
                <a:latin typeface="Arial Black" panose="020B0A04020102020204" pitchFamily="34" charset="0"/>
              </a:rPr>
              <a:t> </a:t>
            </a:r>
            <a:r>
              <a:rPr lang="en-ID" sz="1200" dirty="0" err="1">
                <a:latin typeface="Arial Black" panose="020B0A04020102020204" pitchFamily="34" charset="0"/>
              </a:rPr>
              <a:t>apakah</a:t>
            </a:r>
            <a:r>
              <a:rPr lang="en-ID" sz="1200" dirty="0">
                <a:latin typeface="Arial Black" panose="020B0A04020102020204" pitchFamily="34" charset="0"/>
              </a:rPr>
              <a:t> </a:t>
            </a:r>
            <a:r>
              <a:rPr lang="en-ID" sz="1200" dirty="0" err="1">
                <a:latin typeface="Arial Black" panose="020B0A04020102020204" pitchFamily="34" charset="0"/>
              </a:rPr>
              <a:t>tugas</a:t>
            </a:r>
            <a:r>
              <a:rPr lang="en-ID" sz="1200" dirty="0">
                <a:latin typeface="Arial Black" panose="020B0A04020102020204" pitchFamily="34" charset="0"/>
              </a:rPr>
              <a:t> yang </a:t>
            </a:r>
            <a:r>
              <a:rPr lang="en-ID" sz="1200" dirty="0" err="1">
                <a:latin typeface="Arial Black" panose="020B0A04020102020204" pitchFamily="34" charset="0"/>
              </a:rPr>
              <a:t>kita</a:t>
            </a:r>
            <a:r>
              <a:rPr lang="en-ID" sz="1200" dirty="0">
                <a:latin typeface="Arial Black" panose="020B0A04020102020204" pitchFamily="34" charset="0"/>
              </a:rPr>
              <a:t> </a:t>
            </a:r>
            <a:r>
              <a:rPr lang="en-ID" sz="1200" dirty="0" err="1">
                <a:latin typeface="Arial Black" panose="020B0A04020102020204" pitchFamily="34" charset="0"/>
              </a:rPr>
              <a:t>kerjakan</a:t>
            </a:r>
            <a:r>
              <a:rPr lang="en-ID" sz="1200" dirty="0">
                <a:latin typeface="Arial Black" panose="020B0A04020102020204" pitchFamily="34" charset="0"/>
              </a:rPr>
              <a:t> </a:t>
            </a:r>
            <a:r>
              <a:rPr lang="en-ID" sz="1200" dirty="0" err="1">
                <a:latin typeface="Arial Black" panose="020B0A04020102020204" pitchFamily="34" charset="0"/>
              </a:rPr>
              <a:t>sudah</a:t>
            </a:r>
            <a:r>
              <a:rPr lang="en-ID" sz="1200" dirty="0">
                <a:latin typeface="Arial Black" panose="020B0A04020102020204" pitchFamily="34" charset="0"/>
              </a:rPr>
              <a:t> </a:t>
            </a:r>
            <a:r>
              <a:rPr lang="en-ID" sz="1200" dirty="0" err="1">
                <a:latin typeface="Arial Black" panose="020B0A04020102020204" pitchFamily="34" charset="0"/>
              </a:rPr>
              <a:t>benar</a:t>
            </a:r>
            <a:r>
              <a:rPr lang="en-ID" sz="1200" dirty="0">
                <a:latin typeface="Arial Black" panose="020B0A04020102020204" pitchFamily="34" charset="0"/>
              </a:rPr>
              <a:t> </a:t>
            </a:r>
            <a:r>
              <a:rPr lang="en-ID" sz="1200" dirty="0" err="1">
                <a:latin typeface="Arial Black" panose="020B0A04020102020204" pitchFamily="34" charset="0"/>
              </a:rPr>
              <a:t>atau</a:t>
            </a:r>
            <a:r>
              <a:rPr lang="en-ID" sz="1200" dirty="0">
                <a:latin typeface="Arial Black" panose="020B0A04020102020204" pitchFamily="34" charset="0"/>
              </a:rPr>
              <a:t> </a:t>
            </a:r>
            <a:r>
              <a:rPr lang="en-ID" sz="1200" dirty="0" err="1">
                <a:latin typeface="Arial Black" panose="020B0A04020102020204" pitchFamily="34" charset="0"/>
              </a:rPr>
              <a:t>belum</a:t>
            </a:r>
            <a:r>
              <a:rPr lang="en-ID" sz="1200" dirty="0">
                <a:latin typeface="Arial Black" panose="020B0A04020102020204" pitchFamily="34" charset="0"/>
              </a:rPr>
              <a:t>. </a:t>
            </a:r>
            <a:r>
              <a:rPr lang="en-ID" sz="1200" dirty="0" err="1">
                <a:latin typeface="Arial Black" panose="020B0A04020102020204" pitchFamily="34" charset="0"/>
              </a:rPr>
              <a:t>Tujuannya</a:t>
            </a:r>
            <a:r>
              <a:rPr lang="en-ID" sz="1200" dirty="0">
                <a:latin typeface="Arial Black" panose="020B0A04020102020204" pitchFamily="34" charset="0"/>
              </a:rPr>
              <a:t> </a:t>
            </a:r>
            <a:r>
              <a:rPr lang="en-ID" sz="1200" dirty="0" err="1">
                <a:latin typeface="Arial Black" panose="020B0A04020102020204" pitchFamily="34" charset="0"/>
              </a:rPr>
              <a:t>adalah</a:t>
            </a:r>
            <a:r>
              <a:rPr lang="en-ID" sz="1200" dirty="0">
                <a:latin typeface="Arial Black" panose="020B0A04020102020204" pitchFamily="34" charset="0"/>
              </a:rPr>
              <a:t> agar </a:t>
            </a:r>
            <a:r>
              <a:rPr lang="en-ID" sz="1200" dirty="0" err="1">
                <a:latin typeface="Arial Black" panose="020B0A04020102020204" pitchFamily="34" charset="0"/>
              </a:rPr>
              <a:t>nlai</a:t>
            </a:r>
            <a:r>
              <a:rPr lang="en-ID" sz="1200" dirty="0">
                <a:latin typeface="Arial Black" panose="020B0A04020102020204" pitchFamily="34" charset="0"/>
              </a:rPr>
              <a:t> yang </a:t>
            </a:r>
            <a:r>
              <a:rPr lang="en-ID" sz="1200" dirty="0" err="1">
                <a:latin typeface="Arial Black" panose="020B0A04020102020204" pitchFamily="34" charset="0"/>
              </a:rPr>
              <a:t>kita</a:t>
            </a:r>
            <a:r>
              <a:rPr lang="en-ID" sz="1200" dirty="0">
                <a:latin typeface="Arial Black" panose="020B0A04020102020204" pitchFamily="34" charset="0"/>
              </a:rPr>
              <a:t> </a:t>
            </a:r>
            <a:r>
              <a:rPr lang="en-ID" sz="1200" dirty="0" err="1">
                <a:latin typeface="Arial Black" panose="020B0A04020102020204" pitchFamily="34" charset="0"/>
              </a:rPr>
              <a:t>inginkan</a:t>
            </a:r>
            <a:r>
              <a:rPr lang="en-ID" sz="1200" dirty="0">
                <a:latin typeface="Arial Black" panose="020B0A04020102020204" pitchFamily="34" charset="0"/>
              </a:rPr>
              <a:t> </a:t>
            </a:r>
            <a:r>
              <a:rPr lang="en-ID" sz="1200" dirty="0" err="1">
                <a:latin typeface="Arial Black" panose="020B0A04020102020204" pitchFamily="34" charset="0"/>
              </a:rPr>
              <a:t>mendapatkan</a:t>
            </a:r>
            <a:r>
              <a:rPr lang="en-ID" sz="1200" dirty="0">
                <a:latin typeface="Arial Black" panose="020B0A04020102020204" pitchFamily="34" charset="0"/>
              </a:rPr>
              <a:t> </a:t>
            </a:r>
            <a:r>
              <a:rPr lang="en-ID" sz="1200" dirty="0" err="1">
                <a:latin typeface="Arial Black" panose="020B0A04020102020204" pitchFamily="34" charset="0"/>
              </a:rPr>
              <a:t>nilai</a:t>
            </a:r>
            <a:r>
              <a:rPr lang="en-ID" sz="1200" dirty="0">
                <a:latin typeface="Arial Black" panose="020B0A04020102020204" pitchFamily="34" charset="0"/>
              </a:rPr>
              <a:t> A</a:t>
            </a:r>
            <a:endParaRPr lang="en-ID" sz="1200" dirty="0">
              <a:latin typeface="Arial Black" panose="020B0A04020102020204" pitchFamily="34" charset="0"/>
            </a:endParaRPr>
          </a:p>
        </p:txBody>
      </p:sp>
    </p:spTree>
    <p:extLst>
      <p:ext uri="{BB962C8B-B14F-4D97-AF65-F5344CB8AC3E}">
        <p14:creationId xmlns:p14="http://schemas.microsoft.com/office/powerpoint/2010/main" val="325323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MANAJEMEN </a:t>
            </a:r>
            <a:r>
              <a:rPr lang="en-US" dirty="0" err="1"/>
              <a:t>dahulu</a:t>
            </a:r>
            <a:r>
              <a:rPr lang="en-US" dirty="0"/>
              <a:t> &amp; </a:t>
            </a:r>
            <a:r>
              <a:rPr lang="en-US" dirty="0" err="1"/>
              <a:t>sekarang</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587260042"/>
              </p:ext>
            </p:extLst>
          </p:nvPr>
        </p:nvGraphicFramePr>
        <p:xfrm>
          <a:off x="494223" y="1837766"/>
          <a:ext cx="7796214" cy="3662680"/>
        </p:xfrm>
        <a:graphic>
          <a:graphicData uri="http://schemas.openxmlformats.org/drawingml/2006/table">
            <a:tbl>
              <a:tblPr firstRow="1" bandRow="1">
                <a:tableStyleId>{5C22544A-7EE6-4342-B048-85BDC9FD1C3A}</a:tableStyleId>
              </a:tblPr>
              <a:tblGrid>
                <a:gridCol w="2598738">
                  <a:extLst>
                    <a:ext uri="{9D8B030D-6E8A-4147-A177-3AD203B41FA5}">
                      <a16:colId xmlns:a16="http://schemas.microsoft.com/office/drawing/2014/main" val="20000"/>
                    </a:ext>
                  </a:extLst>
                </a:gridCol>
                <a:gridCol w="2598738">
                  <a:extLst>
                    <a:ext uri="{9D8B030D-6E8A-4147-A177-3AD203B41FA5}">
                      <a16:colId xmlns:a16="http://schemas.microsoft.com/office/drawing/2014/main" val="20001"/>
                    </a:ext>
                  </a:extLst>
                </a:gridCol>
                <a:gridCol w="2598738">
                  <a:extLst>
                    <a:ext uri="{9D8B030D-6E8A-4147-A177-3AD203B41FA5}">
                      <a16:colId xmlns:a16="http://schemas.microsoft.com/office/drawing/2014/main" val="20002"/>
                    </a:ext>
                  </a:extLst>
                </a:gridCol>
              </a:tblGrid>
              <a:tr h="370840">
                <a:tc>
                  <a:txBody>
                    <a:bodyPr/>
                    <a:lstStyle/>
                    <a:p>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dahulu</a:t>
                      </a:r>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sekarang</a:t>
                      </a:r>
                      <a:endParaRPr lang="en-US" dirty="0">
                        <a:latin typeface="Arial Rounded MT Bold" panose="020F0704030504030204" pitchFamily="34" charset="0"/>
                      </a:endParaRPr>
                    </a:p>
                  </a:txBody>
                  <a:tcPr/>
                </a:tc>
                <a:extLst>
                  <a:ext uri="{0D108BD9-81ED-4DB2-BD59-A6C34878D82A}">
                    <a16:rowId xmlns:a16="http://schemas.microsoft.com/office/drawing/2014/main" val="10000"/>
                  </a:ext>
                </a:extLst>
              </a:tr>
              <a:tr h="370840">
                <a:tc>
                  <a:txBody>
                    <a:bodyPr/>
                    <a:lstStyle/>
                    <a:p>
                      <a:r>
                        <a:rPr lang="en-US" dirty="0" err="1">
                          <a:latin typeface="Arial Rounded MT Bold" panose="020F0704030504030204" pitchFamily="34" charset="0"/>
                        </a:rPr>
                        <a:t>Penyimpanan</a:t>
                      </a:r>
                      <a:r>
                        <a:rPr lang="en-US" dirty="0">
                          <a:latin typeface="Arial Rounded MT Bold" panose="020F0704030504030204" pitchFamily="34" charset="0"/>
                        </a:rPr>
                        <a:t> data </a:t>
                      </a:r>
                      <a:r>
                        <a:rPr lang="en-US" dirty="0" err="1">
                          <a:latin typeface="Arial Rounded MT Bold" panose="020F0704030504030204" pitchFamily="34" charset="0"/>
                        </a:rPr>
                        <a:t>dan</a:t>
                      </a:r>
                      <a:r>
                        <a:rPr lang="en-US" dirty="0">
                          <a:latin typeface="Arial Rounded MT Bold" panose="020F0704030504030204" pitchFamily="34" charset="0"/>
                        </a:rPr>
                        <a:t> </a:t>
                      </a:r>
                      <a:r>
                        <a:rPr lang="en-US" dirty="0" err="1">
                          <a:latin typeface="Arial Rounded MT Bold" panose="020F0704030504030204" pitchFamily="34" charset="0"/>
                        </a:rPr>
                        <a:t>informasi</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Manual </a:t>
                      </a:r>
                      <a:r>
                        <a:rPr lang="en-US" dirty="0" err="1">
                          <a:latin typeface="Arial Rounded MT Bold" panose="020F0704030504030204" pitchFamily="34" charset="0"/>
                        </a:rPr>
                        <a:t>dan</a:t>
                      </a:r>
                      <a:r>
                        <a:rPr lang="en-US" dirty="0">
                          <a:latin typeface="Arial Rounded MT Bold" panose="020F0704030504030204" pitchFamily="34" charset="0"/>
                        </a:rPr>
                        <a:t> </a:t>
                      </a:r>
                      <a:r>
                        <a:rPr lang="en-US" dirty="0" err="1">
                          <a:latin typeface="Arial Rounded MT Bold" panose="020F0704030504030204" pitchFamily="34" charset="0"/>
                        </a:rPr>
                        <a:t>tidak</a:t>
                      </a:r>
                      <a:r>
                        <a:rPr lang="en-US" dirty="0">
                          <a:latin typeface="Arial Rounded MT Bold" panose="020F0704030504030204" pitchFamily="34" charset="0"/>
                        </a:rPr>
                        <a:t> </a:t>
                      </a:r>
                      <a:r>
                        <a:rPr lang="en-US" dirty="0" err="1">
                          <a:latin typeface="Arial Rounded MT Bold" panose="020F0704030504030204" pitchFamily="34" charset="0"/>
                        </a:rPr>
                        <a:t>sistematis</a:t>
                      </a:r>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Sistematis</a:t>
                      </a:r>
                      <a:r>
                        <a:rPr lang="en-US" dirty="0">
                          <a:latin typeface="Arial Rounded MT Bold" panose="020F0704030504030204" pitchFamily="34" charset="0"/>
                        </a:rPr>
                        <a:t> </a:t>
                      </a:r>
                      <a:r>
                        <a:rPr lang="en-US" dirty="0" err="1">
                          <a:latin typeface="Arial Rounded MT Bold" panose="020F0704030504030204" pitchFamily="34" charset="0"/>
                        </a:rPr>
                        <a:t>dan</a:t>
                      </a:r>
                      <a:r>
                        <a:rPr lang="en-US" dirty="0">
                          <a:latin typeface="Arial Rounded MT Bold" panose="020F0704030504030204" pitchFamily="34" charset="0"/>
                        </a:rPr>
                        <a:t> </a:t>
                      </a:r>
                      <a:r>
                        <a:rPr lang="en-US" dirty="0" err="1">
                          <a:latin typeface="Arial Rounded MT Bold" panose="020F0704030504030204" pitchFamily="34" charset="0"/>
                        </a:rPr>
                        <a:t>terkomputerisasi</a:t>
                      </a:r>
                      <a:endParaRPr lang="en-US" dirty="0">
                        <a:latin typeface="Arial Rounded MT Bold" panose="020F0704030504030204" pitchFamily="34" charset="0"/>
                      </a:endParaRPr>
                    </a:p>
                  </a:txBody>
                  <a:tcPr/>
                </a:tc>
                <a:extLst>
                  <a:ext uri="{0D108BD9-81ED-4DB2-BD59-A6C34878D82A}">
                    <a16:rowId xmlns:a16="http://schemas.microsoft.com/office/drawing/2014/main" val="10001"/>
                  </a:ext>
                </a:extLst>
              </a:tr>
              <a:tr h="731520">
                <a:tc>
                  <a:txBody>
                    <a:bodyPr/>
                    <a:lstStyle/>
                    <a:p>
                      <a:r>
                        <a:rPr lang="en-US" dirty="0" err="1">
                          <a:latin typeface="Arial Rounded MT Bold" panose="020F0704030504030204" pitchFamily="34" charset="0"/>
                        </a:rPr>
                        <a:t>Pengambilan</a:t>
                      </a:r>
                      <a:r>
                        <a:rPr lang="en-US" dirty="0">
                          <a:latin typeface="Arial Rounded MT Bold" panose="020F0704030504030204" pitchFamily="34" charset="0"/>
                        </a:rPr>
                        <a:t> </a:t>
                      </a:r>
                      <a:r>
                        <a:rPr lang="en-US" dirty="0" err="1">
                          <a:latin typeface="Arial Rounded MT Bold" panose="020F0704030504030204" pitchFamily="34" charset="0"/>
                        </a:rPr>
                        <a:t>keputusan</a:t>
                      </a:r>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Berpusat</a:t>
                      </a:r>
                      <a:r>
                        <a:rPr lang="en-US" dirty="0">
                          <a:latin typeface="Arial Rounded MT Bold" panose="020F0704030504030204" pitchFamily="34" charset="0"/>
                        </a:rPr>
                        <a:t> </a:t>
                      </a:r>
                      <a:r>
                        <a:rPr lang="en-US" dirty="0" err="1">
                          <a:latin typeface="Arial Rounded MT Bold" panose="020F0704030504030204" pitchFamily="34" charset="0"/>
                        </a:rPr>
                        <a:t>pada</a:t>
                      </a:r>
                      <a:r>
                        <a:rPr lang="en-US" dirty="0">
                          <a:latin typeface="Arial Rounded MT Bold" panose="020F0704030504030204" pitchFamily="34" charset="0"/>
                        </a:rPr>
                        <a:t> </a:t>
                      </a:r>
                      <a:r>
                        <a:rPr lang="en-US" dirty="0" err="1">
                          <a:latin typeface="Arial Rounded MT Bold" panose="020F0704030504030204" pitchFamily="34" charset="0"/>
                        </a:rPr>
                        <a:t>satu</a:t>
                      </a:r>
                      <a:r>
                        <a:rPr lang="en-US" dirty="0">
                          <a:latin typeface="Arial Rounded MT Bold" panose="020F0704030504030204" pitchFamily="34" charset="0"/>
                        </a:rPr>
                        <a:t> orang, </a:t>
                      </a:r>
                      <a:r>
                        <a:rPr lang="en-US" dirty="0" err="1">
                          <a:latin typeface="Arial Rounded MT Bold" panose="020F0704030504030204" pitchFamily="34" charset="0"/>
                        </a:rPr>
                        <a:t>keputusan</a:t>
                      </a:r>
                      <a:r>
                        <a:rPr lang="en-US" dirty="0">
                          <a:latin typeface="Arial Rounded MT Bold" panose="020F0704030504030204" pitchFamily="34" charset="0"/>
                        </a:rPr>
                        <a:t> </a:t>
                      </a:r>
                      <a:r>
                        <a:rPr lang="en-US" dirty="0" err="1">
                          <a:latin typeface="Arial Rounded MT Bold" panose="020F0704030504030204" pitchFamily="34" charset="0"/>
                        </a:rPr>
                        <a:t>lambat</a:t>
                      </a:r>
                      <a:r>
                        <a:rPr lang="en-US" dirty="0">
                          <a:latin typeface="Arial Rounded MT Bold" panose="020F0704030504030204" pitchFamily="34" charset="0"/>
                        </a:rPr>
                        <a:t>, </a:t>
                      </a:r>
                      <a:r>
                        <a:rPr lang="en-US" dirty="0" err="1">
                          <a:latin typeface="Arial Rounded MT Bold" panose="020F0704030504030204" pitchFamily="34" charset="0"/>
                        </a:rPr>
                        <a:t>menghambat</a:t>
                      </a:r>
                      <a:r>
                        <a:rPr lang="en-US" baseline="0" dirty="0">
                          <a:latin typeface="Arial Rounded MT Bold" panose="020F0704030504030204" pitchFamily="34" charset="0"/>
                        </a:rPr>
                        <a:t> </a:t>
                      </a:r>
                      <a:r>
                        <a:rPr lang="en-US" baseline="0" dirty="0" err="1">
                          <a:latin typeface="Arial Rounded MT Bold" panose="020F0704030504030204" pitchFamily="34" charset="0"/>
                        </a:rPr>
                        <a:t>untuk</a:t>
                      </a:r>
                      <a:r>
                        <a:rPr lang="en-US" baseline="0" dirty="0">
                          <a:latin typeface="Arial Rounded MT Bold" panose="020F0704030504030204" pitchFamily="34" charset="0"/>
                        </a:rPr>
                        <a:t> </a:t>
                      </a:r>
                      <a:r>
                        <a:rPr lang="en-US" baseline="0" dirty="0" err="1">
                          <a:latin typeface="Arial Rounded MT Bold" panose="020F0704030504030204" pitchFamily="34" charset="0"/>
                        </a:rPr>
                        <a:t>melakukan</a:t>
                      </a:r>
                      <a:r>
                        <a:rPr lang="en-US" baseline="0" dirty="0">
                          <a:latin typeface="Arial Rounded MT Bold" panose="020F0704030504030204" pitchFamily="34" charset="0"/>
                        </a:rPr>
                        <a:t> </a:t>
                      </a:r>
                      <a:r>
                        <a:rPr lang="en-US" baseline="0" dirty="0" err="1">
                          <a:latin typeface="Arial Rounded MT Bold" panose="020F0704030504030204" pitchFamily="34" charset="0"/>
                        </a:rPr>
                        <a:t>tindakan</a:t>
                      </a:r>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Seluruh</a:t>
                      </a:r>
                      <a:r>
                        <a:rPr lang="en-US" dirty="0">
                          <a:latin typeface="Arial Rounded MT Bold" panose="020F0704030504030204" pitchFamily="34" charset="0"/>
                        </a:rPr>
                        <a:t> </a:t>
                      </a:r>
                      <a:r>
                        <a:rPr lang="en-US" dirty="0" err="1">
                          <a:latin typeface="Arial Rounded MT Bold" panose="020F0704030504030204" pitchFamily="34" charset="0"/>
                        </a:rPr>
                        <a:t>karyawan</a:t>
                      </a:r>
                      <a:r>
                        <a:rPr lang="en-US" dirty="0">
                          <a:latin typeface="Arial Rounded MT Bold" panose="020F0704030504030204" pitchFamily="34" charset="0"/>
                        </a:rPr>
                        <a:t> </a:t>
                      </a:r>
                      <a:r>
                        <a:rPr lang="en-US" dirty="0" err="1">
                          <a:latin typeface="Arial Rounded MT Bold" panose="020F0704030504030204" pitchFamily="34" charset="0"/>
                        </a:rPr>
                        <a:t>memiliki</a:t>
                      </a:r>
                      <a:r>
                        <a:rPr lang="en-US" dirty="0">
                          <a:latin typeface="Arial Rounded MT Bold" panose="020F0704030504030204" pitchFamily="34" charset="0"/>
                        </a:rPr>
                        <a:t> </a:t>
                      </a:r>
                      <a:r>
                        <a:rPr lang="en-US" dirty="0" err="1">
                          <a:latin typeface="Arial Rounded MT Bold" panose="020F0704030504030204" pitchFamily="34" charset="0"/>
                        </a:rPr>
                        <a:t>kontribusi</a:t>
                      </a:r>
                      <a:r>
                        <a:rPr lang="en-US" dirty="0">
                          <a:latin typeface="Arial Rounded MT Bold" panose="020F0704030504030204" pitchFamily="34" charset="0"/>
                        </a:rPr>
                        <a:t> </a:t>
                      </a:r>
                    </a:p>
                    <a:p>
                      <a:r>
                        <a:rPr lang="en-US" dirty="0" err="1">
                          <a:latin typeface="Arial Rounded MT Bold" panose="020F0704030504030204" pitchFamily="34" charset="0"/>
                        </a:rPr>
                        <a:t>dalam</a:t>
                      </a:r>
                      <a:r>
                        <a:rPr lang="en-US" dirty="0">
                          <a:latin typeface="Arial Rounded MT Bold" panose="020F0704030504030204" pitchFamily="34" charset="0"/>
                        </a:rPr>
                        <a:t> </a:t>
                      </a:r>
                      <a:r>
                        <a:rPr lang="en-US" dirty="0" err="1">
                          <a:latin typeface="Arial Rounded MT Bold" panose="020F0704030504030204" pitchFamily="34" charset="0"/>
                        </a:rPr>
                        <a:t>pengambilan</a:t>
                      </a:r>
                      <a:r>
                        <a:rPr lang="en-US" dirty="0">
                          <a:latin typeface="Arial Rounded MT Bold" panose="020F0704030504030204" pitchFamily="34" charset="0"/>
                        </a:rPr>
                        <a:t> </a:t>
                      </a:r>
                      <a:r>
                        <a:rPr lang="en-US" dirty="0" err="1">
                          <a:latin typeface="Arial Rounded MT Bold" panose="020F0704030504030204" pitchFamily="34" charset="0"/>
                        </a:rPr>
                        <a:t>keputusan</a:t>
                      </a:r>
                      <a:endParaRPr lang="en-US" dirty="0">
                        <a:latin typeface="Arial Rounded MT Bold" panose="020F0704030504030204" pitchFamily="34" charset="0"/>
                      </a:endParaRPr>
                    </a:p>
                  </a:txBody>
                  <a:tcPr/>
                </a:tc>
                <a:extLst>
                  <a:ext uri="{0D108BD9-81ED-4DB2-BD59-A6C34878D82A}">
                    <a16:rowId xmlns:a16="http://schemas.microsoft.com/office/drawing/2014/main" val="10002"/>
                  </a:ext>
                </a:extLst>
              </a:tr>
              <a:tr h="731520">
                <a:tc>
                  <a:txBody>
                    <a:bodyPr/>
                    <a:lstStyle/>
                    <a:p>
                      <a:r>
                        <a:rPr lang="en-US" dirty="0" err="1">
                          <a:latin typeface="Arial Rounded MT Bold" panose="020F0704030504030204" pitchFamily="34" charset="0"/>
                        </a:rPr>
                        <a:t>Kaderisasi</a:t>
                      </a:r>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Tidak</a:t>
                      </a:r>
                      <a:r>
                        <a:rPr lang="en-US" dirty="0">
                          <a:latin typeface="Arial Rounded MT Bold" panose="020F0704030504030204" pitchFamily="34" charset="0"/>
                        </a:rPr>
                        <a:t> </a:t>
                      </a:r>
                      <a:r>
                        <a:rPr lang="en-US" dirty="0" err="1">
                          <a:latin typeface="Arial Rounded MT Bold" panose="020F0704030504030204" pitchFamily="34" charset="0"/>
                        </a:rPr>
                        <a:t>ada</a:t>
                      </a:r>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Kaderisasi</a:t>
                      </a:r>
                      <a:r>
                        <a:rPr lang="en-US" baseline="0" dirty="0">
                          <a:latin typeface="Arial Rounded MT Bold" panose="020F0704030504030204" pitchFamily="34" charset="0"/>
                        </a:rPr>
                        <a:t> </a:t>
                      </a:r>
                      <a:r>
                        <a:rPr lang="en-US" baseline="0" dirty="0" err="1">
                          <a:latin typeface="Arial Rounded MT Bold" panose="020F0704030504030204" pitchFamily="34" charset="0"/>
                        </a:rPr>
                        <a:t>sebagai</a:t>
                      </a:r>
                      <a:r>
                        <a:rPr lang="en-US" baseline="0" dirty="0">
                          <a:latin typeface="Arial Rounded MT Bold" panose="020F0704030504030204" pitchFamily="34" charset="0"/>
                        </a:rPr>
                        <a:t> </a:t>
                      </a:r>
                      <a:r>
                        <a:rPr lang="en-US" baseline="0" dirty="0" err="1">
                          <a:latin typeface="Arial Rounded MT Bold" panose="020F0704030504030204" pitchFamily="34" charset="0"/>
                        </a:rPr>
                        <a:t>pengambil</a:t>
                      </a:r>
                      <a:r>
                        <a:rPr lang="en-US" baseline="0" dirty="0">
                          <a:latin typeface="Arial Rounded MT Bold" panose="020F0704030504030204" pitchFamily="34" charset="0"/>
                        </a:rPr>
                        <a:t> </a:t>
                      </a:r>
                      <a:r>
                        <a:rPr lang="en-US" baseline="0" dirty="0" err="1">
                          <a:latin typeface="Arial Rounded MT Bold" panose="020F0704030504030204" pitchFamily="34" charset="0"/>
                        </a:rPr>
                        <a:t>keputusan</a:t>
                      </a:r>
                      <a:r>
                        <a:rPr lang="en-US" baseline="0" dirty="0">
                          <a:latin typeface="Arial Rounded MT Bold" panose="020F0704030504030204" pitchFamily="34" charset="0"/>
                        </a:rPr>
                        <a:t>, </a:t>
                      </a:r>
                      <a:r>
                        <a:rPr lang="en-US" baseline="0" dirty="0" err="1">
                          <a:latin typeface="Arial Rounded MT Bold" panose="020F0704030504030204" pitchFamily="34" charset="0"/>
                        </a:rPr>
                        <a:t>untuk</a:t>
                      </a:r>
                      <a:r>
                        <a:rPr lang="en-US" baseline="0" dirty="0">
                          <a:latin typeface="Arial Rounded MT Bold" panose="020F0704030504030204" pitchFamily="34" charset="0"/>
                        </a:rPr>
                        <a:t> </a:t>
                      </a:r>
                      <a:r>
                        <a:rPr lang="en-US" baseline="0" dirty="0" err="1">
                          <a:latin typeface="Arial Rounded MT Bold" panose="020F0704030504030204" pitchFamily="34" charset="0"/>
                        </a:rPr>
                        <a:t>keputusan</a:t>
                      </a:r>
                      <a:r>
                        <a:rPr lang="en-US" baseline="0" dirty="0">
                          <a:latin typeface="Arial Rounded MT Bold" panose="020F0704030504030204" pitchFamily="34" charset="0"/>
                        </a:rPr>
                        <a:t> </a:t>
                      </a:r>
                      <a:r>
                        <a:rPr lang="en-US" baseline="0" dirty="0" err="1">
                          <a:latin typeface="Arial Rounded MT Bold" panose="020F0704030504030204" pitchFamily="34" charset="0"/>
                        </a:rPr>
                        <a:t>penting</a:t>
                      </a:r>
                      <a:endParaRPr lang="en-US" dirty="0">
                        <a:latin typeface="Arial Rounded MT Bold" panose="020F07040305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40889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MANAJEMEN </a:t>
            </a:r>
            <a:r>
              <a:rPr lang="en-US" dirty="0" err="1"/>
              <a:t>dahulu</a:t>
            </a:r>
            <a:r>
              <a:rPr lang="en-US" dirty="0"/>
              <a:t> &amp; </a:t>
            </a:r>
            <a:r>
              <a:rPr lang="en-US" dirty="0" err="1"/>
              <a:t>sekarang</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882361686"/>
              </p:ext>
            </p:extLst>
          </p:nvPr>
        </p:nvGraphicFramePr>
        <p:xfrm>
          <a:off x="514351" y="2895600"/>
          <a:ext cx="7796214" cy="1930400"/>
        </p:xfrm>
        <a:graphic>
          <a:graphicData uri="http://schemas.openxmlformats.org/drawingml/2006/table">
            <a:tbl>
              <a:tblPr firstRow="1" bandRow="1">
                <a:tableStyleId>{5C22544A-7EE6-4342-B048-85BDC9FD1C3A}</a:tableStyleId>
              </a:tblPr>
              <a:tblGrid>
                <a:gridCol w="2598738">
                  <a:extLst>
                    <a:ext uri="{9D8B030D-6E8A-4147-A177-3AD203B41FA5}">
                      <a16:colId xmlns:a16="http://schemas.microsoft.com/office/drawing/2014/main" val="20000"/>
                    </a:ext>
                  </a:extLst>
                </a:gridCol>
                <a:gridCol w="2598738">
                  <a:extLst>
                    <a:ext uri="{9D8B030D-6E8A-4147-A177-3AD203B41FA5}">
                      <a16:colId xmlns:a16="http://schemas.microsoft.com/office/drawing/2014/main" val="20001"/>
                    </a:ext>
                  </a:extLst>
                </a:gridCol>
                <a:gridCol w="2598738">
                  <a:extLst>
                    <a:ext uri="{9D8B030D-6E8A-4147-A177-3AD203B41FA5}">
                      <a16:colId xmlns:a16="http://schemas.microsoft.com/office/drawing/2014/main" val="20002"/>
                    </a:ext>
                  </a:extLst>
                </a:gridCol>
              </a:tblGrid>
              <a:tr h="370840">
                <a:tc>
                  <a:txBody>
                    <a:bodyPr/>
                    <a:lstStyle/>
                    <a:p>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dahulu</a:t>
                      </a:r>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sekarang</a:t>
                      </a:r>
                      <a:endParaRPr lang="en-US" dirty="0">
                        <a:latin typeface="Arial Rounded MT Bold" panose="020F0704030504030204" pitchFamily="34" charset="0"/>
                      </a:endParaRPr>
                    </a:p>
                  </a:txBody>
                  <a:tcPr/>
                </a:tc>
                <a:extLst>
                  <a:ext uri="{0D108BD9-81ED-4DB2-BD59-A6C34878D82A}">
                    <a16:rowId xmlns:a16="http://schemas.microsoft.com/office/drawing/2014/main" val="10000"/>
                  </a:ext>
                </a:extLst>
              </a:tr>
              <a:tr h="370840">
                <a:tc>
                  <a:txBody>
                    <a:bodyPr/>
                    <a:lstStyle/>
                    <a:p>
                      <a:r>
                        <a:rPr lang="en-US" dirty="0" err="1">
                          <a:latin typeface="Arial Rounded MT Bold" panose="020F0704030504030204" pitchFamily="34" charset="0"/>
                        </a:rPr>
                        <a:t>Sistem</a:t>
                      </a:r>
                      <a:r>
                        <a:rPr lang="en-US" dirty="0">
                          <a:latin typeface="Arial Rounded MT Bold" panose="020F0704030504030204" pitchFamily="34" charset="0"/>
                        </a:rPr>
                        <a:t> </a:t>
                      </a:r>
                      <a:r>
                        <a:rPr lang="en-US" dirty="0" err="1">
                          <a:latin typeface="Arial Rounded MT Bold" panose="020F0704030504030204" pitchFamily="34" charset="0"/>
                        </a:rPr>
                        <a:t>koderisasi</a:t>
                      </a:r>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kekerabatan</a:t>
                      </a:r>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Berdasarkan</a:t>
                      </a:r>
                      <a:r>
                        <a:rPr lang="en-US" dirty="0">
                          <a:latin typeface="Arial Rounded MT Bold" panose="020F0704030504030204" pitchFamily="34" charset="0"/>
                        </a:rPr>
                        <a:t> </a:t>
                      </a:r>
                      <a:r>
                        <a:rPr lang="en-US" dirty="0" err="1">
                          <a:latin typeface="Arial Rounded MT Bold" panose="020F0704030504030204" pitchFamily="34" charset="0"/>
                        </a:rPr>
                        <a:t>prestasi</a:t>
                      </a:r>
                      <a:endParaRPr lang="en-US" dirty="0">
                        <a:latin typeface="Arial Rounded MT Bold" panose="020F0704030504030204" pitchFamily="34" charset="0"/>
                      </a:endParaRPr>
                    </a:p>
                  </a:txBody>
                  <a:tcPr/>
                </a:tc>
                <a:extLst>
                  <a:ext uri="{0D108BD9-81ED-4DB2-BD59-A6C34878D82A}">
                    <a16:rowId xmlns:a16="http://schemas.microsoft.com/office/drawing/2014/main" val="10001"/>
                  </a:ext>
                </a:extLst>
              </a:tr>
              <a:tr h="731520">
                <a:tc>
                  <a:txBody>
                    <a:bodyPr/>
                    <a:lstStyle/>
                    <a:p>
                      <a:r>
                        <a:rPr lang="en-US" dirty="0" err="1">
                          <a:latin typeface="Arial Rounded MT Bold" panose="020F0704030504030204" pitchFamily="34" charset="0"/>
                        </a:rPr>
                        <a:t>Perlakuan</a:t>
                      </a:r>
                      <a:r>
                        <a:rPr lang="en-US" dirty="0">
                          <a:latin typeface="Arial Rounded MT Bold" panose="020F0704030504030204" pitchFamily="34" charset="0"/>
                        </a:rPr>
                        <a:t> </a:t>
                      </a:r>
                      <a:r>
                        <a:rPr lang="en-US" dirty="0" err="1">
                          <a:latin typeface="Arial Rounded MT Bold" panose="020F0704030504030204" pitchFamily="34" charset="0"/>
                        </a:rPr>
                        <a:t>terhadap</a:t>
                      </a:r>
                      <a:r>
                        <a:rPr lang="en-US" dirty="0">
                          <a:latin typeface="Arial Rounded MT Bold" panose="020F0704030504030204" pitchFamily="34" charset="0"/>
                        </a:rPr>
                        <a:t> </a:t>
                      </a:r>
                      <a:r>
                        <a:rPr lang="en-US" dirty="0" err="1">
                          <a:latin typeface="Arial Rounded MT Bold" panose="020F0704030504030204" pitchFamily="34" charset="0"/>
                        </a:rPr>
                        <a:t>pekerja</a:t>
                      </a:r>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Dianggap</a:t>
                      </a:r>
                      <a:r>
                        <a:rPr lang="en-US" dirty="0">
                          <a:latin typeface="Arial Rounded MT Bold" panose="020F0704030504030204" pitchFamily="34" charset="0"/>
                        </a:rPr>
                        <a:t> </a:t>
                      </a:r>
                      <a:r>
                        <a:rPr lang="en-US" dirty="0" err="1">
                          <a:latin typeface="Arial Rounded MT Bold" panose="020F0704030504030204" pitchFamily="34" charset="0"/>
                        </a:rPr>
                        <a:t>sebagai</a:t>
                      </a:r>
                      <a:r>
                        <a:rPr lang="en-US" dirty="0">
                          <a:latin typeface="Arial Rounded MT Bold" panose="020F0704030504030204" pitchFamily="34" charset="0"/>
                        </a:rPr>
                        <a:t> ‘</a:t>
                      </a:r>
                      <a:r>
                        <a:rPr lang="en-US" dirty="0" err="1">
                          <a:latin typeface="Arial Rounded MT Bold" panose="020F0704030504030204" pitchFamily="34" charset="0"/>
                        </a:rPr>
                        <a:t>mesin</a:t>
                      </a:r>
                      <a:r>
                        <a:rPr lang="en-US" dirty="0">
                          <a:latin typeface="Arial Rounded MT Bold" panose="020F0704030504030204" pitchFamily="34" charset="0"/>
                        </a:rPr>
                        <a:t>’, </a:t>
                      </a:r>
                      <a:r>
                        <a:rPr lang="en-US" dirty="0" err="1">
                          <a:latin typeface="Arial Rounded MT Bold" panose="020F0704030504030204" pitchFamily="34" charset="0"/>
                        </a:rPr>
                        <a:t>keputusan</a:t>
                      </a:r>
                      <a:r>
                        <a:rPr lang="en-US" dirty="0">
                          <a:latin typeface="Arial Rounded MT Bold" panose="020F0704030504030204" pitchFamily="34" charset="0"/>
                        </a:rPr>
                        <a:t> </a:t>
                      </a:r>
                      <a:r>
                        <a:rPr lang="en-US" dirty="0" err="1">
                          <a:latin typeface="Arial Rounded MT Bold" panose="020F0704030504030204" pitchFamily="34" charset="0"/>
                        </a:rPr>
                        <a:t>bersifat</a:t>
                      </a:r>
                      <a:r>
                        <a:rPr lang="en-US" dirty="0">
                          <a:latin typeface="Arial Rounded MT Bold" panose="020F0704030504030204" pitchFamily="34" charset="0"/>
                        </a:rPr>
                        <a:t> </a:t>
                      </a:r>
                      <a:r>
                        <a:rPr lang="en-US" dirty="0" err="1">
                          <a:latin typeface="Arial Rounded MT Bold" panose="020F0704030504030204" pitchFamily="34" charset="0"/>
                        </a:rPr>
                        <a:t>memaksa</a:t>
                      </a:r>
                      <a:r>
                        <a:rPr lang="en-US" dirty="0">
                          <a:latin typeface="Arial Rounded MT Bold" panose="020F0704030504030204" pitchFamily="34" charset="0"/>
                        </a:rPr>
                        <a:t> </a:t>
                      </a:r>
                      <a:r>
                        <a:rPr lang="en-US" dirty="0" err="1">
                          <a:latin typeface="Arial Rounded MT Bold" panose="020F0704030504030204" pitchFamily="34" charset="0"/>
                        </a:rPr>
                        <a:t>pekerja</a:t>
                      </a:r>
                      <a:endParaRPr lang="en-US" dirty="0">
                        <a:latin typeface="Arial Rounded MT Bold" panose="020F0704030504030204" pitchFamily="34" charset="0"/>
                      </a:endParaRPr>
                    </a:p>
                  </a:txBody>
                  <a:tcPr/>
                </a:tc>
                <a:tc>
                  <a:txBody>
                    <a:bodyPr/>
                    <a:lstStyle/>
                    <a:p>
                      <a:r>
                        <a:rPr lang="en-US" dirty="0" err="1">
                          <a:latin typeface="Arial Rounded MT Bold" panose="020F0704030504030204" pitchFamily="34" charset="0"/>
                        </a:rPr>
                        <a:t>Peningkatan</a:t>
                      </a:r>
                      <a:r>
                        <a:rPr lang="en-US" baseline="0" dirty="0">
                          <a:latin typeface="Arial Rounded MT Bold" panose="020F0704030504030204" pitchFamily="34" charset="0"/>
                        </a:rPr>
                        <a:t> </a:t>
                      </a:r>
                      <a:r>
                        <a:rPr lang="en-US" baseline="0" dirty="0" err="1">
                          <a:latin typeface="Arial Rounded MT Bold" panose="020F0704030504030204" pitchFamily="34" charset="0"/>
                        </a:rPr>
                        <a:t>produktivitas</a:t>
                      </a:r>
                      <a:r>
                        <a:rPr lang="en-US" baseline="0" dirty="0">
                          <a:latin typeface="Arial Rounded MT Bold" panose="020F0704030504030204" pitchFamily="34" charset="0"/>
                        </a:rPr>
                        <a:t> </a:t>
                      </a:r>
                      <a:r>
                        <a:rPr lang="en-US" baseline="0" dirty="0" err="1">
                          <a:latin typeface="Arial Rounded MT Bold" panose="020F0704030504030204" pitchFamily="34" charset="0"/>
                        </a:rPr>
                        <a:t>melalui</a:t>
                      </a:r>
                      <a:r>
                        <a:rPr lang="en-US" baseline="0" dirty="0">
                          <a:latin typeface="Arial Rounded MT Bold" panose="020F0704030504030204" pitchFamily="34" charset="0"/>
                        </a:rPr>
                        <a:t> </a:t>
                      </a:r>
                      <a:r>
                        <a:rPr lang="en-US" baseline="0" dirty="0" err="1">
                          <a:latin typeface="Arial Rounded MT Bold" panose="020F0704030504030204" pitchFamily="34" charset="0"/>
                        </a:rPr>
                        <a:t>peningkatan</a:t>
                      </a:r>
                      <a:r>
                        <a:rPr lang="en-US" baseline="0" dirty="0">
                          <a:latin typeface="Arial Rounded MT Bold" panose="020F0704030504030204" pitchFamily="34" charset="0"/>
                        </a:rPr>
                        <a:t> </a:t>
                      </a:r>
                      <a:r>
                        <a:rPr lang="en-US" baseline="0" dirty="0" err="1">
                          <a:latin typeface="Arial Rounded MT Bold" panose="020F0704030504030204" pitchFamily="34" charset="0"/>
                        </a:rPr>
                        <a:t>kesetiaan</a:t>
                      </a:r>
                      <a:r>
                        <a:rPr lang="en-US" baseline="0" dirty="0">
                          <a:latin typeface="Arial Rounded MT Bold" panose="020F0704030504030204" pitchFamily="34" charset="0"/>
                        </a:rPr>
                        <a:t> </a:t>
                      </a:r>
                      <a:r>
                        <a:rPr lang="en-US" baseline="0" dirty="0" err="1">
                          <a:latin typeface="Arial Rounded MT Bold" panose="020F0704030504030204" pitchFamily="34" charset="0"/>
                        </a:rPr>
                        <a:t>pekerja</a:t>
                      </a:r>
                      <a:r>
                        <a:rPr lang="en-US" baseline="0" dirty="0">
                          <a:latin typeface="Arial Rounded MT Bold" panose="020F0704030504030204" pitchFamily="34" charset="0"/>
                        </a:rPr>
                        <a:t> </a:t>
                      </a:r>
                      <a:endParaRPr lang="en-US" dirty="0">
                        <a:latin typeface="Arial Rounded MT Bold" panose="020F07040305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881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2C45-0304-44FA-85BF-E2C5F12BEC3A}"/>
              </a:ext>
            </a:extLst>
          </p:cNvPr>
          <p:cNvSpPr>
            <a:spLocks noGrp="1"/>
          </p:cNvSpPr>
          <p:nvPr>
            <p:ph type="title"/>
          </p:nvPr>
        </p:nvSpPr>
        <p:spPr/>
        <p:txBody>
          <a:bodyPr/>
          <a:lstStyle/>
          <a:p>
            <a:r>
              <a:rPr lang="id-ID" dirty="0"/>
              <a:t>Kajian dan penilaian mk</a:t>
            </a:r>
          </a:p>
        </p:txBody>
      </p:sp>
      <p:sp>
        <p:nvSpPr>
          <p:cNvPr id="3" name="Content Placeholder 2">
            <a:extLst>
              <a:ext uri="{FF2B5EF4-FFF2-40B4-BE49-F238E27FC236}">
                <a16:creationId xmlns:a16="http://schemas.microsoft.com/office/drawing/2014/main" id="{A82C4B13-12CA-4FDE-95A7-D1ECCFD14281}"/>
              </a:ext>
            </a:extLst>
          </p:cNvPr>
          <p:cNvSpPr>
            <a:spLocks noGrp="1"/>
          </p:cNvSpPr>
          <p:nvPr>
            <p:ph sz="quarter" idx="13"/>
          </p:nvPr>
        </p:nvSpPr>
        <p:spPr/>
        <p:txBody>
          <a:bodyPr/>
          <a:lstStyle/>
          <a:p>
            <a:pPr marL="0" indent="0">
              <a:buNone/>
            </a:pPr>
            <a:r>
              <a:rPr lang="id-ID" dirty="0"/>
              <a:t>Kajian 1          : konsep dasar manajemen (25%)</a:t>
            </a:r>
          </a:p>
          <a:p>
            <a:pPr marL="0" indent="0">
              <a:buNone/>
            </a:pPr>
            <a:r>
              <a:rPr lang="id-ID" dirty="0"/>
              <a:t>Kajian 2         : fungsi perencanaan manajemen (25%)</a:t>
            </a:r>
          </a:p>
          <a:p>
            <a:pPr marL="0" indent="0">
              <a:buNone/>
            </a:pPr>
            <a:r>
              <a:rPr lang="id-ID" dirty="0"/>
              <a:t>Kajian 3         : pemanfaatan tik dalam manajemen (30%)</a:t>
            </a:r>
          </a:p>
          <a:p>
            <a:pPr marL="0" indent="0">
              <a:buNone/>
            </a:pPr>
            <a:r>
              <a:rPr lang="id-ID" dirty="0"/>
              <a:t>Quis/tugas : 20%</a:t>
            </a:r>
          </a:p>
        </p:txBody>
      </p:sp>
    </p:spTree>
    <p:extLst>
      <p:ext uri="{BB962C8B-B14F-4D97-AF65-F5344CB8AC3E}">
        <p14:creationId xmlns:p14="http://schemas.microsoft.com/office/powerpoint/2010/main" val="419555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Text Placeholder 5"/>
          <p:cNvSpPr txBox="1">
            <a:spLocks/>
          </p:cNvSpPr>
          <p:nvPr/>
        </p:nvSpPr>
        <p:spPr>
          <a:xfrm>
            <a:off x="6412230" y="2423160"/>
            <a:ext cx="2400300" cy="329184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endParaRPr lang="id-ID"/>
          </a:p>
          <a:p>
            <a:r>
              <a:rPr lang="id-ID" i="1"/>
              <a:t>Merupakan kata serapan dari bahasa asing</a:t>
            </a:r>
            <a:endParaRPr lang="en-US" i="1" dirty="0"/>
          </a:p>
        </p:txBody>
      </p:sp>
      <p:sp>
        <p:nvSpPr>
          <p:cNvPr id="8" name="TextBox 7"/>
          <p:cNvSpPr txBox="1"/>
          <p:nvPr/>
        </p:nvSpPr>
        <p:spPr>
          <a:xfrm>
            <a:off x="281759" y="5282678"/>
            <a:ext cx="5816016" cy="276999"/>
          </a:xfrm>
          <a:prstGeom prst="rect">
            <a:avLst/>
          </a:prstGeom>
          <a:noFill/>
        </p:spPr>
        <p:txBody>
          <a:bodyPr wrap="none" rtlCol="0">
            <a:spAutoFit/>
          </a:bodyPr>
          <a:lstStyle/>
          <a:p>
            <a:pPr algn="ctr"/>
            <a:r>
              <a:rPr lang="id-ID" sz="1200" dirty="0"/>
              <a:t>*Sumber: Kamus Besar Bahasa Indonesia Daring (Dalam jaringan)/</a:t>
            </a:r>
            <a:r>
              <a:rPr lang="id-ID" sz="1200" i="1" dirty="0"/>
              <a:t>Online</a:t>
            </a:r>
          </a:p>
        </p:txBody>
      </p:sp>
      <p:sp>
        <p:nvSpPr>
          <p:cNvPr id="9" name="TextBox 8"/>
          <p:cNvSpPr txBox="1"/>
          <p:nvPr/>
        </p:nvSpPr>
        <p:spPr>
          <a:xfrm>
            <a:off x="1463964" y="1916024"/>
            <a:ext cx="3451587" cy="584775"/>
          </a:xfrm>
          <a:prstGeom prst="rect">
            <a:avLst/>
          </a:prstGeom>
          <a:noFill/>
        </p:spPr>
        <p:txBody>
          <a:bodyPr wrap="none" rtlCol="0">
            <a:spAutoFit/>
          </a:bodyPr>
          <a:lstStyle/>
          <a:p>
            <a:pPr algn="ctr"/>
            <a:r>
              <a:rPr lang="id-ID" sz="3200" dirty="0"/>
              <a:t>Efektif &amp; Efisien</a:t>
            </a:r>
          </a:p>
        </p:txBody>
      </p:sp>
      <p:sp>
        <p:nvSpPr>
          <p:cNvPr id="10" name="TextBox 9"/>
          <p:cNvSpPr txBox="1"/>
          <p:nvPr/>
        </p:nvSpPr>
        <p:spPr>
          <a:xfrm>
            <a:off x="631418" y="3381777"/>
            <a:ext cx="2040944" cy="584775"/>
          </a:xfrm>
          <a:prstGeom prst="rect">
            <a:avLst/>
          </a:prstGeom>
          <a:noFill/>
        </p:spPr>
        <p:txBody>
          <a:bodyPr wrap="none" rtlCol="0">
            <a:spAutoFit/>
          </a:bodyPr>
          <a:lstStyle/>
          <a:p>
            <a:pPr algn="ctr"/>
            <a:r>
              <a:rPr lang="id-ID" sz="3200" dirty="0"/>
              <a:t>Mangkus</a:t>
            </a:r>
          </a:p>
        </p:txBody>
      </p:sp>
      <p:sp>
        <p:nvSpPr>
          <p:cNvPr id="11" name="TextBox 10"/>
          <p:cNvSpPr txBox="1"/>
          <p:nvPr/>
        </p:nvSpPr>
        <p:spPr>
          <a:xfrm>
            <a:off x="3739721" y="3381777"/>
            <a:ext cx="1688283" cy="584775"/>
          </a:xfrm>
          <a:prstGeom prst="rect">
            <a:avLst/>
          </a:prstGeom>
          <a:noFill/>
        </p:spPr>
        <p:txBody>
          <a:bodyPr wrap="none" rtlCol="0">
            <a:spAutoFit/>
          </a:bodyPr>
          <a:lstStyle/>
          <a:p>
            <a:pPr algn="ctr"/>
            <a:r>
              <a:rPr lang="id-ID" sz="3200" dirty="0"/>
              <a:t>Sangkil</a:t>
            </a:r>
          </a:p>
        </p:txBody>
      </p:sp>
      <p:sp>
        <p:nvSpPr>
          <p:cNvPr id="12" name="Down Arrow 11"/>
          <p:cNvSpPr/>
          <p:nvPr/>
        </p:nvSpPr>
        <p:spPr>
          <a:xfrm rot="1722126">
            <a:off x="1651890" y="2632364"/>
            <a:ext cx="634110" cy="749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877874" flipH="1">
            <a:off x="4034878" y="2632362"/>
            <a:ext cx="634110" cy="749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05244">
            <a:off x="6264323" y="4285626"/>
            <a:ext cx="2892969" cy="2373343"/>
          </a:xfrm>
          <a:prstGeom prst="rect">
            <a:avLst/>
          </a:prstGeom>
        </p:spPr>
      </p:pic>
      <p:sp>
        <p:nvSpPr>
          <p:cNvPr id="15" name="Oval Callout 14"/>
          <p:cNvSpPr/>
          <p:nvPr/>
        </p:nvSpPr>
        <p:spPr>
          <a:xfrm>
            <a:off x="4844955" y="2210937"/>
            <a:ext cx="3916907" cy="1542197"/>
          </a:xfrm>
          <a:prstGeom prst="wedgeEllipseCallout">
            <a:avLst>
              <a:gd name="adj1" fmla="val 11571"/>
              <a:gd name="adj2" fmla="val 8993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3600" dirty="0">
                <a:latin typeface="Reenie Beanie" panose="02000000000000000000" pitchFamily="2" charset="0"/>
              </a:rPr>
              <a:t>Apa bedanya??</a:t>
            </a:r>
            <a:endParaRPr lang="en-US" sz="3600" dirty="0">
              <a:latin typeface="Reenie Beanie" panose="02000000000000000000" pitchFamily="2" charset="0"/>
            </a:endParaRPr>
          </a:p>
        </p:txBody>
      </p:sp>
      <p:pic>
        <p:nvPicPr>
          <p:cNvPr id="16"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51638"/>
            <a:ext cx="3039520" cy="6183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6"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80">
                                          <p:stCondLst>
                                            <p:cond delay="0"/>
                                          </p:stCondLst>
                                        </p:cTn>
                                        <p:tgtEl>
                                          <p:spTgt spid="15"/>
                                        </p:tgtEl>
                                      </p:cBhvr>
                                    </p:animEffect>
                                    <p:anim calcmode="lin" valueType="num">
                                      <p:cBhvr>
                                        <p:cTn id="4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2" dur="26">
                                          <p:stCondLst>
                                            <p:cond delay="650"/>
                                          </p:stCondLst>
                                        </p:cTn>
                                        <p:tgtEl>
                                          <p:spTgt spid="15"/>
                                        </p:tgtEl>
                                      </p:cBhvr>
                                      <p:to x="100000" y="60000"/>
                                    </p:animScale>
                                    <p:animScale>
                                      <p:cBhvr>
                                        <p:cTn id="53" dur="166" decel="50000">
                                          <p:stCondLst>
                                            <p:cond delay="676"/>
                                          </p:stCondLst>
                                        </p:cTn>
                                        <p:tgtEl>
                                          <p:spTgt spid="15"/>
                                        </p:tgtEl>
                                      </p:cBhvr>
                                      <p:to x="100000" y="100000"/>
                                    </p:animScale>
                                    <p:animScale>
                                      <p:cBhvr>
                                        <p:cTn id="54" dur="26">
                                          <p:stCondLst>
                                            <p:cond delay="1312"/>
                                          </p:stCondLst>
                                        </p:cTn>
                                        <p:tgtEl>
                                          <p:spTgt spid="15"/>
                                        </p:tgtEl>
                                      </p:cBhvr>
                                      <p:to x="100000" y="80000"/>
                                    </p:animScale>
                                    <p:animScale>
                                      <p:cBhvr>
                                        <p:cTn id="55" dur="166" decel="50000">
                                          <p:stCondLst>
                                            <p:cond delay="1338"/>
                                          </p:stCondLst>
                                        </p:cTn>
                                        <p:tgtEl>
                                          <p:spTgt spid="15"/>
                                        </p:tgtEl>
                                      </p:cBhvr>
                                      <p:to x="100000" y="100000"/>
                                    </p:animScale>
                                    <p:animScale>
                                      <p:cBhvr>
                                        <p:cTn id="56" dur="26">
                                          <p:stCondLst>
                                            <p:cond delay="1642"/>
                                          </p:stCondLst>
                                        </p:cTn>
                                        <p:tgtEl>
                                          <p:spTgt spid="15"/>
                                        </p:tgtEl>
                                      </p:cBhvr>
                                      <p:to x="100000" y="90000"/>
                                    </p:animScale>
                                    <p:animScale>
                                      <p:cBhvr>
                                        <p:cTn id="57" dur="166" decel="50000">
                                          <p:stCondLst>
                                            <p:cond delay="1668"/>
                                          </p:stCondLst>
                                        </p:cTn>
                                        <p:tgtEl>
                                          <p:spTgt spid="15"/>
                                        </p:tgtEl>
                                      </p:cBhvr>
                                      <p:to x="100000" y="100000"/>
                                    </p:animScale>
                                    <p:animScale>
                                      <p:cBhvr>
                                        <p:cTn id="58" dur="26">
                                          <p:stCondLst>
                                            <p:cond delay="1808"/>
                                          </p:stCondLst>
                                        </p:cTn>
                                        <p:tgtEl>
                                          <p:spTgt spid="15"/>
                                        </p:tgtEl>
                                      </p:cBhvr>
                                      <p:to x="100000" y="95000"/>
                                    </p:animScale>
                                    <p:animScale>
                                      <p:cBhvr>
                                        <p:cTn id="59" dur="166" decel="50000">
                                          <p:stCondLst>
                                            <p:cond delay="1834"/>
                                          </p:stCondLst>
                                        </p:cTn>
                                        <p:tgtEl>
                                          <p:spTgt spid="15"/>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80">
                                          <p:stCondLst>
                                            <p:cond delay="0"/>
                                          </p:stCondLst>
                                        </p:cTn>
                                        <p:tgtEl>
                                          <p:spTgt spid="14"/>
                                        </p:tgtEl>
                                      </p:cBhvr>
                                    </p:animEffect>
                                    <p:anim calcmode="lin" valueType="num">
                                      <p:cBhvr>
                                        <p:cTn id="6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8" dur="26">
                                          <p:stCondLst>
                                            <p:cond delay="650"/>
                                          </p:stCondLst>
                                        </p:cTn>
                                        <p:tgtEl>
                                          <p:spTgt spid="14"/>
                                        </p:tgtEl>
                                      </p:cBhvr>
                                      <p:to x="100000" y="60000"/>
                                    </p:animScale>
                                    <p:animScale>
                                      <p:cBhvr>
                                        <p:cTn id="69" dur="166" decel="50000">
                                          <p:stCondLst>
                                            <p:cond delay="676"/>
                                          </p:stCondLst>
                                        </p:cTn>
                                        <p:tgtEl>
                                          <p:spTgt spid="14"/>
                                        </p:tgtEl>
                                      </p:cBhvr>
                                      <p:to x="100000" y="100000"/>
                                    </p:animScale>
                                    <p:animScale>
                                      <p:cBhvr>
                                        <p:cTn id="70" dur="26">
                                          <p:stCondLst>
                                            <p:cond delay="1312"/>
                                          </p:stCondLst>
                                        </p:cTn>
                                        <p:tgtEl>
                                          <p:spTgt spid="14"/>
                                        </p:tgtEl>
                                      </p:cBhvr>
                                      <p:to x="100000" y="80000"/>
                                    </p:animScale>
                                    <p:animScale>
                                      <p:cBhvr>
                                        <p:cTn id="71" dur="166" decel="50000">
                                          <p:stCondLst>
                                            <p:cond delay="1338"/>
                                          </p:stCondLst>
                                        </p:cTn>
                                        <p:tgtEl>
                                          <p:spTgt spid="14"/>
                                        </p:tgtEl>
                                      </p:cBhvr>
                                      <p:to x="100000" y="100000"/>
                                    </p:animScale>
                                    <p:animScale>
                                      <p:cBhvr>
                                        <p:cTn id="72" dur="26">
                                          <p:stCondLst>
                                            <p:cond delay="1642"/>
                                          </p:stCondLst>
                                        </p:cTn>
                                        <p:tgtEl>
                                          <p:spTgt spid="14"/>
                                        </p:tgtEl>
                                      </p:cBhvr>
                                      <p:to x="100000" y="90000"/>
                                    </p:animScale>
                                    <p:animScale>
                                      <p:cBhvr>
                                        <p:cTn id="73" dur="166" decel="50000">
                                          <p:stCondLst>
                                            <p:cond delay="1668"/>
                                          </p:stCondLst>
                                        </p:cTn>
                                        <p:tgtEl>
                                          <p:spTgt spid="14"/>
                                        </p:tgtEl>
                                      </p:cBhvr>
                                      <p:to x="100000" y="100000"/>
                                    </p:animScale>
                                    <p:animScale>
                                      <p:cBhvr>
                                        <p:cTn id="74" dur="26">
                                          <p:stCondLst>
                                            <p:cond delay="1808"/>
                                          </p:stCondLst>
                                        </p:cTn>
                                        <p:tgtEl>
                                          <p:spTgt spid="14"/>
                                        </p:tgtEl>
                                      </p:cBhvr>
                                      <p:to x="100000" y="95000"/>
                                    </p:animScale>
                                    <p:animScale>
                                      <p:cBhvr>
                                        <p:cTn id="7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2"/>
          <p:cNvSpPr>
            <a:spLocks noGrp="1"/>
          </p:cNvSpPr>
          <p:nvPr>
            <p:ph idx="4294967295"/>
          </p:nvPr>
        </p:nvSpPr>
        <p:spPr>
          <a:xfrm>
            <a:off x="228600" y="228600"/>
            <a:ext cx="5033772" cy="5020056"/>
          </a:xfrm>
          <a:prstGeom prst="rect">
            <a:avLst/>
          </a:prstGeom>
        </p:spPr>
        <p:txBody>
          <a:bodyPr/>
          <a:lstStyle/>
          <a:p>
            <a:endParaRPr lang="id-ID" cap="none" dirty="0">
              <a:latin typeface="Arial Rounded MT Bold" panose="020F0704030504030204" pitchFamily="34" charset="0"/>
            </a:endParaRPr>
          </a:p>
          <a:p>
            <a:r>
              <a:rPr lang="id-ID" cap="none" dirty="0">
                <a:latin typeface="Arial Rounded MT Bold" panose="020F0704030504030204" pitchFamily="34" charset="0"/>
              </a:rPr>
              <a:t>efektif? </a:t>
            </a:r>
            <a:r>
              <a:rPr lang="id-ID" cap="none" dirty="0">
                <a:latin typeface="Arial Rounded MT Bold" panose="020F0704030504030204" pitchFamily="34" charset="0"/>
                <a:sym typeface="Wingdings" panose="05000000000000000000" pitchFamily="2" charset="2"/>
              </a:rPr>
              <a:t> mangkus</a:t>
            </a:r>
            <a:endParaRPr lang="id-ID" cap="none" dirty="0">
              <a:latin typeface="Arial Rounded MT Bold" panose="020F0704030504030204" pitchFamily="34" charset="0"/>
            </a:endParaRPr>
          </a:p>
          <a:p>
            <a:pPr lvl="1"/>
            <a:r>
              <a:rPr lang="id-ID" cap="none" dirty="0">
                <a:latin typeface="Arial Rounded MT Bold" panose="020F0704030504030204" pitchFamily="34" charset="0"/>
              </a:rPr>
              <a:t>tingkat pencapaian suatu ‘</a:t>
            </a:r>
            <a:r>
              <a:rPr lang="id-ID" i="1" cap="none" dirty="0">
                <a:latin typeface="Arial Rounded MT Bold" panose="020F0704030504030204" pitchFamily="34" charset="0"/>
              </a:rPr>
              <a:t>goal’ </a:t>
            </a:r>
            <a:r>
              <a:rPr lang="id-ID" cap="none" dirty="0">
                <a:latin typeface="Arial Rounded MT Bold" panose="020F0704030504030204" pitchFamily="34" charset="0"/>
              </a:rPr>
              <a:t>(tujuan)</a:t>
            </a:r>
          </a:p>
          <a:p>
            <a:pPr lvl="1"/>
            <a:r>
              <a:rPr lang="id-ID" cap="none" dirty="0">
                <a:latin typeface="Arial Rounded MT Bold" panose="020F0704030504030204" pitchFamily="34" charset="0"/>
              </a:rPr>
              <a:t>dikatakan ‘kurang efektif’/’sangat efejktif’, jika:</a:t>
            </a:r>
          </a:p>
          <a:p>
            <a:pPr lvl="2"/>
            <a:r>
              <a:rPr lang="id-ID" cap="none" dirty="0">
                <a:latin typeface="Arial Rounded MT Bold" panose="020F0704030504030204" pitchFamily="34" charset="0"/>
              </a:rPr>
              <a:t>berapa banyak jumlah tujuan yang tercapai?</a:t>
            </a:r>
          </a:p>
          <a:p>
            <a:pPr lvl="2"/>
            <a:r>
              <a:rPr lang="id-ID" cap="none" dirty="0">
                <a:latin typeface="Arial Rounded MT Bold" panose="020F0704030504030204" pitchFamily="34" charset="0"/>
              </a:rPr>
              <a:t>seberapa tinggi ‘outcome’ yang dicapai jika dibandingkan dengan sistem lain.</a:t>
            </a:r>
          </a:p>
          <a:p>
            <a:pPr lvl="1"/>
            <a:endParaRPr lang="id-ID" cap="none" dirty="0">
              <a:latin typeface="Arial Rounded MT Bold" panose="020F0704030504030204" pitchFamily="34" charset="0"/>
            </a:endParaRPr>
          </a:p>
          <a:p>
            <a:r>
              <a:rPr lang="id-ID" cap="none" dirty="0">
                <a:latin typeface="Arial Rounded MT Bold" panose="020F0704030504030204" pitchFamily="34" charset="0"/>
              </a:rPr>
              <a:t>efisien? </a:t>
            </a:r>
            <a:r>
              <a:rPr lang="id-ID" cap="none" dirty="0">
                <a:latin typeface="Arial Rounded MT Bold" panose="020F0704030504030204" pitchFamily="34" charset="0"/>
                <a:sym typeface="Wingdings" panose="05000000000000000000" pitchFamily="2" charset="2"/>
              </a:rPr>
              <a:t></a:t>
            </a:r>
            <a:endParaRPr lang="en-US" cap="none" dirty="0">
              <a:latin typeface="Arial Rounded MT Bold" panose="020F0704030504030204" pitchFamily="34" charset="0"/>
            </a:endParaRPr>
          </a:p>
        </p:txBody>
      </p:sp>
      <p:pic>
        <p:nvPicPr>
          <p:cNvPr id="17" name="Picture 2" descr="C:\Users\Public\Pictures\Sample Pictures\6. Logo TAS Konfigurasi 2 Baris.png"/>
          <p:cNvPicPr>
            <a:picLocks noChangeAspect="1" noChangeArrowheads="1"/>
          </p:cNvPicPr>
          <p:nvPr/>
        </p:nvPicPr>
        <p:blipFill>
          <a:blip r:embed="rId2" cstate="print"/>
          <a:srcRect/>
          <a:stretch>
            <a:fillRect/>
          </a:stretch>
        </p:blipFill>
        <p:spPr bwMode="auto">
          <a:xfrm>
            <a:off x="5562600" y="51638"/>
            <a:ext cx="3039520" cy="618348"/>
          </a:xfrm>
          <a:prstGeom prst="rect">
            <a:avLst/>
          </a:prstGeom>
          <a:noFill/>
        </p:spPr>
      </p:pic>
      <p:sp>
        <p:nvSpPr>
          <p:cNvPr id="18" name="Title 1"/>
          <p:cNvSpPr>
            <a:spLocks noGrp="1"/>
          </p:cNvSpPr>
          <p:nvPr>
            <p:ph type="title"/>
          </p:nvPr>
        </p:nvSpPr>
        <p:spPr>
          <a:xfrm>
            <a:off x="5564038" y="1447800"/>
            <a:ext cx="3038082" cy="1737360"/>
          </a:xfrm>
        </p:spPr>
        <p:txBody>
          <a:bodyPr/>
          <a:lstStyle/>
          <a:p>
            <a:r>
              <a:rPr lang="id-ID" dirty="0"/>
              <a:t>Efektifitas &amp; Efisiensi</a:t>
            </a:r>
            <a:endParaRPr lang="en-US" dirty="0"/>
          </a:p>
        </p:txBody>
      </p:sp>
    </p:spTree>
    <p:extLst>
      <p:ext uri="{BB962C8B-B14F-4D97-AF65-F5344CB8AC3E}">
        <p14:creationId xmlns:p14="http://schemas.microsoft.com/office/powerpoint/2010/main" val="328286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Effect transition="in" filter="fade">
                                      <p:cBhvr>
                                        <p:cTn id="13" dur="500"/>
                                        <p:tgtEl>
                                          <p:spTgt spid="1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4" end="4"/>
                                            </p:txEl>
                                          </p:spTgt>
                                        </p:tgtEl>
                                        <p:attrNameLst>
                                          <p:attrName>style.visibility</p:attrName>
                                        </p:attrNameLst>
                                      </p:cBhvr>
                                      <p:to>
                                        <p:strVal val="visible"/>
                                      </p:to>
                                    </p:set>
                                    <p:animEffect transition="in" filter="fade">
                                      <p:cBhvr>
                                        <p:cTn id="16" dur="500"/>
                                        <p:tgtEl>
                                          <p:spTgt spid="1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animEffect transition="in" filter="fade">
                                      <p:cBhvr>
                                        <p:cTn id="19" dur="500"/>
                                        <p:tgtEl>
                                          <p:spTgt spid="16">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7" end="7"/>
                                            </p:txEl>
                                          </p:spTgt>
                                        </p:tgtEl>
                                        <p:attrNameLst>
                                          <p:attrName>style.visibility</p:attrName>
                                        </p:attrNameLst>
                                      </p:cBhvr>
                                      <p:to>
                                        <p:strVal val="visible"/>
                                      </p:to>
                                    </p:set>
                                    <p:animEffect transition="in" filter="fade">
                                      <p:cBhvr>
                                        <p:cTn id="24"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2" descr="C:\Users\Public\Pictures\Sample Pictures\6. Logo TAS Konfigurasi 2 Baris.png"/>
          <p:cNvPicPr>
            <a:picLocks noChangeAspect="1" noChangeArrowheads="1"/>
          </p:cNvPicPr>
          <p:nvPr/>
        </p:nvPicPr>
        <p:blipFill>
          <a:blip r:embed="rId2" cstate="print"/>
          <a:srcRect/>
          <a:stretch>
            <a:fillRect/>
          </a:stretch>
        </p:blipFill>
        <p:spPr bwMode="auto">
          <a:xfrm>
            <a:off x="5562600" y="51638"/>
            <a:ext cx="3039520" cy="618348"/>
          </a:xfrm>
          <a:prstGeom prst="rect">
            <a:avLst/>
          </a:prstGeom>
          <a:noFill/>
        </p:spPr>
      </p:pic>
      <p:sp>
        <p:nvSpPr>
          <p:cNvPr id="18" name="Title 1"/>
          <p:cNvSpPr>
            <a:spLocks noGrp="1"/>
          </p:cNvSpPr>
          <p:nvPr>
            <p:ph type="title"/>
          </p:nvPr>
        </p:nvSpPr>
        <p:spPr>
          <a:xfrm>
            <a:off x="5564038" y="1447800"/>
            <a:ext cx="3038082" cy="1737360"/>
          </a:xfrm>
        </p:spPr>
        <p:txBody>
          <a:bodyPr/>
          <a:lstStyle/>
          <a:p>
            <a:r>
              <a:rPr lang="id-ID" dirty="0"/>
              <a:t>Efektifitas &amp; Efisiensi</a:t>
            </a:r>
            <a:endParaRPr lang="en-US" dirty="0"/>
          </a:p>
        </p:txBody>
      </p:sp>
      <mc:AlternateContent xmlns:mc="http://schemas.openxmlformats.org/markup-compatibility/2006" xmlns:a14="http://schemas.microsoft.com/office/drawing/2010/main">
        <mc:Choice Requires="a14">
          <p:sp>
            <p:nvSpPr>
              <p:cNvPr id="5" name="Content Placeholder 2"/>
              <p:cNvSpPr>
                <a:spLocks noGrp="1"/>
              </p:cNvSpPr>
              <p:nvPr>
                <p:ph idx="4294967295"/>
              </p:nvPr>
            </p:nvSpPr>
            <p:spPr>
              <a:xfrm>
                <a:off x="628650" y="685800"/>
                <a:ext cx="5033772" cy="5020056"/>
              </a:xfrm>
              <a:prstGeom prst="rect">
                <a:avLst/>
              </a:prstGeom>
            </p:spPr>
            <p:txBody>
              <a:bodyPr/>
              <a:lstStyle/>
              <a:p>
                <a:endParaRPr lang="en-US" cap="none" dirty="0">
                  <a:latin typeface="Arial Rounded MT Bold" panose="020F0704030504030204" pitchFamily="34" charset="0"/>
                </a:endParaRPr>
              </a:p>
              <a:p>
                <a:r>
                  <a:rPr lang="id-ID" cap="none" dirty="0">
                    <a:latin typeface="Arial Rounded MT Bold" panose="020F0704030504030204" pitchFamily="34" charset="0"/>
                  </a:rPr>
                  <a:t>efisien? </a:t>
                </a:r>
                <a:r>
                  <a:rPr lang="id-ID" cap="none" dirty="0">
                    <a:latin typeface="Arial Rounded MT Bold" panose="020F0704030504030204" pitchFamily="34" charset="0"/>
                    <a:sym typeface="Wingdings" panose="05000000000000000000" pitchFamily="2" charset="2"/>
                  </a:rPr>
                  <a:t> sangkil</a:t>
                </a:r>
              </a:p>
              <a:p>
                <a:pPr lvl="1"/>
                <a:r>
                  <a:rPr lang="id-ID" cap="none" dirty="0">
                    <a:latin typeface="Arial Rounded MT Bold" panose="020F0704030504030204" pitchFamily="34" charset="0"/>
                  </a:rPr>
                  <a:t>ditentukan dengan hubungan dua  buah parameter: penggunaan sumber daya dan benefit yang didapatkan saat mencapai ‘goal’.</a:t>
                </a:r>
              </a:p>
              <a:p>
                <a:pPr lvl="1"/>
                <a:endParaRPr lang="id-ID" cap="none" dirty="0">
                  <a:latin typeface="Arial Rounded MT Bold" panose="020F0704030504030204" pitchFamily="34" charset="0"/>
                </a:endParaRPr>
              </a:p>
              <a:p>
                <a:pPr lvl="1"/>
                <a:r>
                  <a:rPr lang="id-ID" cap="none" dirty="0">
                    <a:latin typeface="Arial Rounded MT Bold" panose="020F0704030504030204" pitchFamily="34" charset="0"/>
                  </a:rPr>
                  <a:t>rumus:</a:t>
                </a:r>
              </a:p>
              <a:p>
                <a:pPr lvl="2"/>
                <a14:m>
                  <m:oMath xmlns:m="http://schemas.openxmlformats.org/officeDocument/2006/math">
                    <m:r>
                      <a:rPr lang="id-ID" b="0" i="1" cap="none" smtClean="0">
                        <a:latin typeface="Cambria Math" panose="02040503050406030204" pitchFamily="18" charset="0"/>
                      </a:rPr>
                      <m:t>𝐸𝑓𝑖𝑠𝑖𝑒𝑛𝑠𝑖</m:t>
                    </m:r>
                    <m:r>
                      <a:rPr lang="id-ID" b="0" i="1" cap="none" smtClean="0">
                        <a:latin typeface="Cambria Math" panose="02040503050406030204" pitchFamily="18" charset="0"/>
                        <a:ea typeface="Cambria Math" panose="02040503050406030204" pitchFamily="18" charset="0"/>
                      </a:rPr>
                      <m:t>=</m:t>
                    </m:r>
                    <m:f>
                      <m:fPr>
                        <m:ctrlPr>
                          <a:rPr lang="id-ID" b="0" i="1" cap="none" smtClean="0">
                            <a:latin typeface="Cambria Math" panose="02040503050406030204" pitchFamily="18" charset="0"/>
                            <a:ea typeface="Cambria Math" panose="02040503050406030204" pitchFamily="18" charset="0"/>
                          </a:rPr>
                        </m:ctrlPr>
                      </m:fPr>
                      <m:num>
                        <m:r>
                          <a:rPr lang="id-ID" b="0" i="1" cap="none" smtClean="0">
                            <a:latin typeface="Cambria Math" panose="02040503050406030204" pitchFamily="18" charset="0"/>
                            <a:ea typeface="Cambria Math" panose="02040503050406030204" pitchFamily="18" charset="0"/>
                          </a:rPr>
                          <m:t>𝐵𝑒𝑛𝑒𝑓𝑖𝑡</m:t>
                        </m:r>
                      </m:num>
                      <m:den>
                        <m:r>
                          <a:rPr lang="id-ID" b="0" i="1" cap="none" smtClean="0">
                            <a:latin typeface="Cambria Math" panose="02040503050406030204" pitchFamily="18" charset="0"/>
                            <a:ea typeface="Cambria Math" panose="02040503050406030204" pitchFamily="18" charset="0"/>
                          </a:rPr>
                          <m:t>𝐶𝑜𝑠𝑡</m:t>
                        </m:r>
                      </m:den>
                    </m:f>
                  </m:oMath>
                </a14:m>
                <a:endParaRPr lang="id-ID" b="0" cap="none" dirty="0">
                  <a:latin typeface="Arial Rounded MT Bold" panose="020F0704030504030204" pitchFamily="34" charset="0"/>
                  <a:ea typeface="Cambria Math" panose="02040503050406030204" pitchFamily="18" charset="0"/>
                </a:endParaRPr>
              </a:p>
              <a:p>
                <a:pPr lvl="1"/>
                <a:endParaRPr lang="id-ID" cap="none" dirty="0">
                  <a:latin typeface="Arial Rounded MT Bold" panose="020F0704030504030204" pitchFamily="34" charset="0"/>
                </a:endParaRPr>
              </a:p>
            </p:txBody>
          </p:sp>
        </mc:Choice>
        <mc:Fallback xmlns="">
          <p:sp>
            <p:nvSpPr>
              <p:cNvPr id="5" name="Content Placeholder 2"/>
              <p:cNvSpPr>
                <a:spLocks noGrp="1" noRot="1" noChangeAspect="1" noMove="1" noResize="1" noEditPoints="1" noAdjustHandles="1" noChangeArrowheads="1" noChangeShapeType="1" noTextEdit="1"/>
              </p:cNvSpPr>
              <p:nvPr>
                <p:ph idx="4294967295"/>
              </p:nvPr>
            </p:nvSpPr>
            <p:spPr>
              <a:xfrm>
                <a:off x="628650" y="685800"/>
                <a:ext cx="5033772" cy="5020056"/>
              </a:xfrm>
              <a:prstGeom prst="rect">
                <a:avLst/>
              </a:prstGeom>
              <a:blipFill rotWithShape="0">
                <a:blip r:embed="rId3"/>
                <a:stretch>
                  <a:fillRect l="-2785"/>
                </a:stretch>
              </a:blipFill>
            </p:spPr>
            <p:txBody>
              <a:bodyPr/>
              <a:lstStyle/>
              <a:p>
                <a:r>
                  <a:rPr lang="en-US">
                    <a:noFill/>
                  </a:rPr>
                  <a:t> </a:t>
                </a:r>
              </a:p>
            </p:txBody>
          </p:sp>
        </mc:Fallback>
      </mc:AlternateContent>
    </p:spTree>
    <p:extLst>
      <p:ext uri="{BB962C8B-B14F-4D97-AF65-F5344CB8AC3E}">
        <p14:creationId xmlns:p14="http://schemas.microsoft.com/office/powerpoint/2010/main" val="356669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2" descr="C:\Users\Public\Pictures\Sample Pictures\6. Logo TAS Konfigurasi 2 Baris.png"/>
          <p:cNvPicPr>
            <a:picLocks noChangeAspect="1" noChangeArrowheads="1"/>
          </p:cNvPicPr>
          <p:nvPr/>
        </p:nvPicPr>
        <p:blipFill>
          <a:blip r:embed="rId2" cstate="print"/>
          <a:srcRect/>
          <a:stretch>
            <a:fillRect/>
          </a:stretch>
        </p:blipFill>
        <p:spPr bwMode="auto">
          <a:xfrm>
            <a:off x="5562600" y="51638"/>
            <a:ext cx="3039520" cy="618348"/>
          </a:xfrm>
          <a:prstGeom prst="rect">
            <a:avLst/>
          </a:prstGeom>
          <a:noFill/>
        </p:spPr>
      </p:pic>
      <p:sp>
        <p:nvSpPr>
          <p:cNvPr id="18" name="Title 1"/>
          <p:cNvSpPr>
            <a:spLocks noGrp="1"/>
          </p:cNvSpPr>
          <p:nvPr>
            <p:ph type="title"/>
          </p:nvPr>
        </p:nvSpPr>
        <p:spPr>
          <a:xfrm>
            <a:off x="5564038" y="1447800"/>
            <a:ext cx="3038082" cy="1737360"/>
          </a:xfrm>
        </p:spPr>
        <p:txBody>
          <a:bodyPr/>
          <a:lstStyle/>
          <a:p>
            <a:r>
              <a:rPr lang="id-ID" dirty="0"/>
              <a:t>Efektifitas &amp; Efisiensi</a:t>
            </a:r>
            <a:endParaRPr lang="en-US" dirty="0"/>
          </a:p>
        </p:txBody>
      </p:sp>
      <p:sp>
        <p:nvSpPr>
          <p:cNvPr id="5" name="Content Placeholder 2"/>
          <p:cNvSpPr>
            <a:spLocks noGrp="1"/>
          </p:cNvSpPr>
          <p:nvPr>
            <p:ph idx="4294967295"/>
          </p:nvPr>
        </p:nvSpPr>
        <p:spPr>
          <a:xfrm>
            <a:off x="228600" y="360812"/>
            <a:ext cx="5033772" cy="5020056"/>
          </a:xfrm>
          <a:prstGeom prst="rect">
            <a:avLst/>
          </a:prstGeom>
        </p:spPr>
        <p:txBody>
          <a:bodyPr>
            <a:normAutofit/>
          </a:bodyPr>
          <a:lstStyle/>
          <a:p>
            <a:r>
              <a:rPr lang="id-ID" cap="none" dirty="0">
                <a:latin typeface="Arial Rounded MT Bold" panose="020F0704030504030204" pitchFamily="34" charset="0"/>
              </a:rPr>
              <a:t>efisien? </a:t>
            </a:r>
            <a:r>
              <a:rPr lang="id-ID" cap="none" dirty="0">
                <a:latin typeface="Arial Rounded MT Bold" panose="020F0704030504030204" pitchFamily="34" charset="0"/>
                <a:sym typeface="Wingdings" panose="05000000000000000000" pitchFamily="2" charset="2"/>
              </a:rPr>
              <a:t> sangkil</a:t>
            </a:r>
          </a:p>
          <a:p>
            <a:pPr lvl="1"/>
            <a:endParaRPr lang="id-ID" b="0" cap="none" dirty="0">
              <a:latin typeface="Arial Rounded MT Bold" panose="020F0704030504030204" pitchFamily="34" charset="0"/>
              <a:ea typeface="Cambria Math" panose="02040503050406030204" pitchFamily="18" charset="0"/>
            </a:endParaRPr>
          </a:p>
          <a:p>
            <a:pPr lvl="1"/>
            <a:endParaRPr lang="id-ID" cap="none" dirty="0">
              <a:latin typeface="Arial Rounded MT Bold" panose="020F0704030504030204" pitchFamily="34" charset="0"/>
            </a:endParaRPr>
          </a:p>
          <a:p>
            <a:pPr lvl="1"/>
            <a:r>
              <a:rPr lang="id-ID" cap="none" dirty="0">
                <a:latin typeface="Arial Rounded MT Bold" panose="020F0704030504030204" pitchFamily="34" charset="0"/>
              </a:rPr>
              <a:t>suatu </a:t>
            </a:r>
            <a:r>
              <a:rPr lang="en-US" cap="none" dirty="0" err="1">
                <a:latin typeface="Arial Rounded MT Bold" panose="020F0704030504030204" pitchFamily="34" charset="0"/>
              </a:rPr>
              <a:t>organisasi</a:t>
            </a:r>
            <a:r>
              <a:rPr lang="id-ID" cap="none" dirty="0">
                <a:latin typeface="Arial Rounded MT Bold" panose="020F0704030504030204" pitchFamily="34" charset="0"/>
              </a:rPr>
              <a:t> dikatakan efisien dibanding lainnya jika biaya operasional lebih rendah untuk mencapai kualitas yang sama. atau..</a:t>
            </a:r>
          </a:p>
          <a:p>
            <a:pPr lvl="1"/>
            <a:r>
              <a:rPr lang="id-ID" cap="none" dirty="0">
                <a:latin typeface="Arial Rounded MT Bold" panose="020F0704030504030204" pitchFamily="34" charset="0"/>
              </a:rPr>
              <a:t>dengan biaya operasional yang sama, tapi bisa mendapatkan kualitas yang lebih baik dibanding sistem lainnya.</a:t>
            </a:r>
            <a:endParaRPr lang="en-US" cap="none" dirty="0">
              <a:latin typeface="Arial Rounded MT Bold" panose="020F0704030504030204" pitchFamily="34" charset="0"/>
            </a:endParaRPr>
          </a:p>
        </p:txBody>
      </p:sp>
    </p:spTree>
    <p:extLst>
      <p:ext uri="{BB962C8B-B14F-4D97-AF65-F5344CB8AC3E}">
        <p14:creationId xmlns:p14="http://schemas.microsoft.com/office/powerpoint/2010/main" val="297341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Public\Pictures\Sample Pictures\6. Logo TAS Konfigurasi 2 Baris.png"/>
          <p:cNvPicPr>
            <a:picLocks noChangeAspect="1" noChangeArrowheads="1"/>
          </p:cNvPicPr>
          <p:nvPr/>
        </p:nvPicPr>
        <p:blipFill>
          <a:blip r:embed="rId2" cstate="print"/>
          <a:srcRect/>
          <a:stretch>
            <a:fillRect/>
          </a:stretch>
        </p:blipFill>
        <p:spPr bwMode="auto">
          <a:xfrm>
            <a:off x="5562600" y="51638"/>
            <a:ext cx="3039520" cy="618348"/>
          </a:xfrm>
          <a:prstGeom prst="rect">
            <a:avLst/>
          </a:prstGeom>
          <a:noFill/>
        </p:spPr>
      </p:pic>
      <p:sp>
        <p:nvSpPr>
          <p:cNvPr id="18" name="Title 1"/>
          <p:cNvSpPr>
            <a:spLocks noGrp="1"/>
          </p:cNvSpPr>
          <p:nvPr>
            <p:ph type="title"/>
          </p:nvPr>
        </p:nvSpPr>
        <p:spPr>
          <a:xfrm>
            <a:off x="5564038" y="1447800"/>
            <a:ext cx="3038082" cy="1737360"/>
          </a:xfrm>
        </p:spPr>
        <p:txBody>
          <a:bodyPr/>
          <a:lstStyle/>
          <a:p>
            <a:r>
              <a:rPr lang="id-ID" dirty="0"/>
              <a:t>Efektifitas &amp; Efisiensi</a:t>
            </a:r>
            <a:endParaRPr lang="en-US" dirty="0"/>
          </a:p>
        </p:txBody>
      </p:sp>
      <p:sp>
        <p:nvSpPr>
          <p:cNvPr id="6" name="Content Placeholder 2"/>
          <p:cNvSpPr>
            <a:spLocks noGrp="1"/>
          </p:cNvSpPr>
          <p:nvPr>
            <p:ph idx="4294967295"/>
          </p:nvPr>
        </p:nvSpPr>
        <p:spPr>
          <a:xfrm>
            <a:off x="228600" y="497586"/>
            <a:ext cx="5033772" cy="3637788"/>
          </a:xfrm>
          <a:prstGeom prst="rect">
            <a:avLst/>
          </a:prstGeom>
        </p:spPr>
        <p:txBody>
          <a:bodyPr/>
          <a:lstStyle/>
          <a:p>
            <a:r>
              <a:rPr lang="id-ID" cap="none" dirty="0">
                <a:latin typeface="Arial Rounded MT Bold" panose="020F0704030504030204" pitchFamily="34" charset="0"/>
              </a:rPr>
              <a:t>produktivitas?</a:t>
            </a:r>
            <a:endParaRPr lang="id-ID" cap="none" dirty="0">
              <a:latin typeface="Arial Rounded MT Bold" panose="020F0704030504030204" pitchFamily="34" charset="0"/>
              <a:sym typeface="Wingdings" panose="05000000000000000000" pitchFamily="2" charset="2"/>
            </a:endParaRPr>
          </a:p>
          <a:p>
            <a:pPr lvl="1"/>
            <a:r>
              <a:rPr lang="id-ID" cap="none" dirty="0">
                <a:latin typeface="Arial Rounded MT Bold" panose="020F0704030504030204" pitchFamily="34" charset="0"/>
              </a:rPr>
              <a:t>istilah yang terkait dengan efisiensi, namun digunakan dalam konteks sumber daya manusia.</a:t>
            </a:r>
          </a:p>
          <a:p>
            <a:pPr lvl="1"/>
            <a:endParaRPr lang="id-ID" cap="none" dirty="0">
              <a:latin typeface="Arial Rounded MT Bold" panose="020F0704030504030204" pitchFamily="34" charset="0"/>
            </a:endParaRPr>
          </a:p>
          <a:p>
            <a:pPr lvl="1"/>
            <a:r>
              <a:rPr lang="id-ID" cap="none" dirty="0">
                <a:latin typeface="Arial Rounded MT Bold" panose="020F0704030504030204" pitchFamily="34" charset="0"/>
              </a:rPr>
              <a:t>perangkat lunak </a:t>
            </a:r>
            <a:r>
              <a:rPr lang="id-ID" cap="none" dirty="0">
                <a:latin typeface="Arial Rounded MT Bold" panose="020F0704030504030204" pitchFamily="34" charset="0"/>
                <a:sym typeface="Wingdings" panose="05000000000000000000" pitchFamily="2" charset="2"/>
              </a:rPr>
              <a:t> </a:t>
            </a:r>
            <a:r>
              <a:rPr lang="id-ID" i="1" cap="none" dirty="0">
                <a:latin typeface="Arial Rounded MT Bold" panose="020F0704030504030204" pitchFamily="34" charset="0"/>
                <a:sym typeface="Wingdings" panose="05000000000000000000" pitchFamily="2" charset="2"/>
              </a:rPr>
              <a:t>productivity tools</a:t>
            </a:r>
            <a:r>
              <a:rPr lang="id-ID" cap="none" dirty="0">
                <a:latin typeface="Arial Rounded MT Bold" panose="020F0704030504030204" pitchFamily="34" charset="0"/>
                <a:sym typeface="Wingdings" panose="05000000000000000000" pitchFamily="2" charset="2"/>
              </a:rPr>
              <a:t> (kakas produktivitas)</a:t>
            </a:r>
            <a:endParaRPr lang="en-US" cap="none" dirty="0">
              <a:latin typeface="Arial Rounded MT Bold" panose="020F0704030504030204" pitchFamily="34" charset="0"/>
            </a:endParaRPr>
          </a:p>
        </p:txBody>
      </p:sp>
      <p:grpSp>
        <p:nvGrpSpPr>
          <p:cNvPr id="7" name="Group 6"/>
          <p:cNvGrpSpPr/>
          <p:nvPr/>
        </p:nvGrpSpPr>
        <p:grpSpPr>
          <a:xfrm>
            <a:off x="685800" y="3810000"/>
            <a:ext cx="7467600" cy="1905001"/>
            <a:chOff x="510961" y="3740727"/>
            <a:chExt cx="5401555" cy="1845915"/>
          </a:xfrm>
        </p:grpSpPr>
        <p:sp>
          <p:nvSpPr>
            <p:cNvPr id="8" name="TextBox 7"/>
            <p:cNvSpPr txBox="1"/>
            <p:nvPr/>
          </p:nvSpPr>
          <p:spPr>
            <a:xfrm>
              <a:off x="517200" y="3947160"/>
              <a:ext cx="5285080" cy="1431507"/>
            </a:xfrm>
            <a:prstGeom prst="rect">
              <a:avLst/>
            </a:prstGeom>
            <a:noFill/>
          </p:spPr>
          <p:txBody>
            <a:bodyPr wrap="square" rtlCol="0">
              <a:spAutoFit/>
            </a:bodyPr>
            <a:lstStyle/>
            <a:p>
              <a:r>
                <a:rPr lang="id-ID" dirty="0">
                  <a:latin typeface="Arial Rounded MT Bold" panose="020F0704030504030204" pitchFamily="34" charset="0"/>
                </a:rPr>
                <a:t>Semakin dekatnya pemanfaatan suatu </a:t>
              </a:r>
              <a:r>
                <a:rPr lang="id-ID" i="1" dirty="0">
                  <a:latin typeface="Arial Rounded MT Bold" panose="020F0704030504030204" pitchFamily="34" charset="0"/>
                </a:rPr>
                <a:t>effort</a:t>
              </a:r>
              <a:r>
                <a:rPr lang="en-US" i="1" dirty="0">
                  <a:latin typeface="Arial Rounded MT Bold" panose="020F0704030504030204" pitchFamily="34" charset="0"/>
                </a:rPr>
                <a:t> </a:t>
              </a:r>
              <a:r>
                <a:rPr lang="id-ID" dirty="0">
                  <a:latin typeface="Arial Rounded MT Bold" panose="020F0704030504030204" pitchFamily="34" charset="0"/>
                </a:rPr>
                <a:t>terhadap tujuan akhir maka semakin </a:t>
              </a:r>
              <a:r>
                <a:rPr lang="id-ID" b="1" u="sng" dirty="0">
                  <a:latin typeface="Arial Rounded MT Bold" panose="020F0704030504030204" pitchFamily="34" charset="0"/>
                </a:rPr>
                <a:t>e</a:t>
              </a:r>
              <a:r>
                <a:rPr lang="en-US" b="1" u="sng" dirty="0" err="1">
                  <a:latin typeface="Arial Rounded MT Bold" panose="020F0704030504030204" pitchFamily="34" charset="0"/>
                </a:rPr>
                <a:t>fektif</a:t>
              </a:r>
              <a:r>
                <a:rPr lang="en-US" b="1" u="sng" dirty="0">
                  <a:latin typeface="Arial Rounded MT Bold" panose="020F0704030504030204" pitchFamily="34" charset="0"/>
                </a:rPr>
                <a:t> </a:t>
              </a:r>
              <a:r>
                <a:rPr lang="en-US" b="1" dirty="0">
                  <a:latin typeface="Arial Rounded MT Bold" panose="020F0704030504030204" pitchFamily="34" charset="0"/>
                </a:rPr>
                <a:t> </a:t>
              </a:r>
              <a:r>
                <a:rPr lang="en-US" b="1" dirty="0" err="1">
                  <a:latin typeface="Arial Rounded MT Bold" panose="020F0704030504030204" pitchFamily="34" charset="0"/>
                </a:rPr>
                <a:t>usaha</a:t>
              </a:r>
              <a:r>
                <a:rPr lang="en-US" b="1" dirty="0">
                  <a:latin typeface="Arial Rounded MT Bold" panose="020F0704030504030204" pitchFamily="34" charset="0"/>
                </a:rPr>
                <a:t> </a:t>
              </a:r>
              <a:r>
                <a:rPr lang="en-US" b="1" dirty="0" err="1">
                  <a:latin typeface="Arial Rounded MT Bold" panose="020F0704030504030204" pitchFamily="34" charset="0"/>
                </a:rPr>
                <a:t>tersebut</a:t>
              </a:r>
              <a:r>
                <a:rPr lang="id-ID" dirty="0">
                  <a:latin typeface="Arial Rounded MT Bold" panose="020F0704030504030204" pitchFamily="34" charset="0"/>
                </a:rPr>
                <a:t>.</a:t>
              </a:r>
            </a:p>
            <a:p>
              <a:endParaRPr lang="id-ID" dirty="0">
                <a:latin typeface="Arial Rounded MT Bold" panose="020F0704030504030204" pitchFamily="34" charset="0"/>
              </a:endParaRPr>
            </a:p>
            <a:p>
              <a:r>
                <a:rPr lang="id-ID" dirty="0">
                  <a:latin typeface="Arial Rounded MT Bold" panose="020F0704030504030204" pitchFamily="34" charset="0"/>
                </a:rPr>
                <a:t>Semakin sedikit sumber daya yang dihabiskan</a:t>
              </a:r>
              <a:r>
                <a:rPr lang="en-US" dirty="0">
                  <a:latin typeface="Arial Rounded MT Bold" panose="020F0704030504030204" pitchFamily="34" charset="0"/>
                </a:rPr>
                <a:t> </a:t>
              </a:r>
              <a:r>
                <a:rPr lang="id-ID" u="sng" dirty="0">
                  <a:latin typeface="Arial Rounded MT Bold" panose="020F0704030504030204" pitchFamily="34" charset="0"/>
                </a:rPr>
                <a:t>saat</a:t>
              </a:r>
              <a:r>
                <a:rPr lang="id-ID" dirty="0">
                  <a:latin typeface="Arial Rounded MT Bold" panose="020F0704030504030204" pitchFamily="34" charset="0"/>
                </a:rPr>
                <a:t> mencapai tujuan maka disebut semakin</a:t>
              </a:r>
              <a:r>
                <a:rPr lang="id-ID" b="1" u="sng" dirty="0">
                  <a:latin typeface="Arial Rounded MT Bold" panose="020F0704030504030204" pitchFamily="34" charset="0"/>
                </a:rPr>
                <a:t>efisien</a:t>
              </a:r>
              <a:r>
                <a:rPr lang="id-ID" dirty="0">
                  <a:latin typeface="Arial Rounded MT Bold" panose="020F0704030504030204" pitchFamily="34" charset="0"/>
                </a:rPr>
                <a:t>.</a:t>
              </a:r>
              <a:endParaRPr lang="en-US" dirty="0">
                <a:latin typeface="Arial Rounded MT Bold" panose="020F0704030504030204" pitchFamily="34" charset="0"/>
              </a:endParaRPr>
            </a:p>
          </p:txBody>
        </p:sp>
        <p:sp>
          <p:nvSpPr>
            <p:cNvPr id="9" name="Rectangle 8"/>
            <p:cNvSpPr/>
            <p:nvPr/>
          </p:nvSpPr>
          <p:spPr>
            <a:xfrm>
              <a:off x="510961" y="3740727"/>
              <a:ext cx="5401555" cy="184591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07156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Public\Pictures\Sample Pictures\6. Logo TAS Konfigurasi 2 Baris.png"/>
          <p:cNvPicPr>
            <a:picLocks noChangeAspect="1" noChangeArrowheads="1"/>
          </p:cNvPicPr>
          <p:nvPr/>
        </p:nvPicPr>
        <p:blipFill>
          <a:blip r:embed="rId2" cstate="print"/>
          <a:srcRect/>
          <a:stretch>
            <a:fillRect/>
          </a:stretch>
        </p:blipFill>
        <p:spPr bwMode="auto">
          <a:xfrm>
            <a:off x="5562600" y="51638"/>
            <a:ext cx="3039520" cy="618348"/>
          </a:xfrm>
          <a:prstGeom prst="rect">
            <a:avLst/>
          </a:prstGeom>
          <a:noFill/>
        </p:spPr>
      </p:pic>
      <p:graphicFrame>
        <p:nvGraphicFramePr>
          <p:cNvPr id="11" name="Table 10"/>
          <p:cNvGraphicFramePr>
            <a:graphicFrameLocks noGrp="1"/>
          </p:cNvGraphicFramePr>
          <p:nvPr>
            <p:extLst>
              <p:ext uri="{D42A27DB-BD31-4B8C-83A1-F6EECF244321}">
                <p14:modId xmlns:p14="http://schemas.microsoft.com/office/powerpoint/2010/main" val="4035967835"/>
              </p:ext>
            </p:extLst>
          </p:nvPr>
        </p:nvGraphicFramePr>
        <p:xfrm>
          <a:off x="2895600" y="990600"/>
          <a:ext cx="4720160" cy="3664450"/>
        </p:xfrm>
        <a:graphic>
          <a:graphicData uri="http://schemas.openxmlformats.org/drawingml/2006/table">
            <a:tbl>
              <a:tblPr firstRow="1" bandRow="1">
                <a:tableStyleId>{5C22544A-7EE6-4342-B048-85BDC9FD1C3A}</a:tableStyleId>
              </a:tblPr>
              <a:tblGrid>
                <a:gridCol w="2360080">
                  <a:extLst>
                    <a:ext uri="{9D8B030D-6E8A-4147-A177-3AD203B41FA5}">
                      <a16:colId xmlns:a16="http://schemas.microsoft.com/office/drawing/2014/main" val="20000"/>
                    </a:ext>
                  </a:extLst>
                </a:gridCol>
                <a:gridCol w="2360080">
                  <a:extLst>
                    <a:ext uri="{9D8B030D-6E8A-4147-A177-3AD203B41FA5}">
                      <a16:colId xmlns:a16="http://schemas.microsoft.com/office/drawing/2014/main" val="20001"/>
                    </a:ext>
                  </a:extLst>
                </a:gridCol>
              </a:tblGrid>
              <a:tr h="1832225">
                <a:tc>
                  <a:txBody>
                    <a:bodyPr/>
                    <a:lstStyle/>
                    <a:p>
                      <a:r>
                        <a:rPr lang="en-US" dirty="0">
                          <a:solidFill>
                            <a:schemeClr val="tx1"/>
                          </a:solidFill>
                          <a:latin typeface="Arial Rounded MT Bold" panose="020F0704030504030204" pitchFamily="34" charset="0"/>
                        </a:rPr>
                        <a:t>Not</a:t>
                      </a:r>
                      <a:r>
                        <a:rPr lang="en-US" baseline="0" dirty="0">
                          <a:solidFill>
                            <a:schemeClr val="tx1"/>
                          </a:solidFill>
                          <a:latin typeface="Arial Rounded MT Bold" panose="020F0704030504030204" pitchFamily="34" charset="0"/>
                        </a:rPr>
                        <a:t> </a:t>
                      </a:r>
                      <a:r>
                        <a:rPr lang="en-US" baseline="0" dirty="0" err="1">
                          <a:solidFill>
                            <a:schemeClr val="tx1"/>
                          </a:solidFill>
                          <a:latin typeface="Arial Rounded MT Bold" panose="020F0704030504030204" pitchFamily="34" charset="0"/>
                        </a:rPr>
                        <a:t>reacing</a:t>
                      </a:r>
                      <a:r>
                        <a:rPr lang="en-US" baseline="0" dirty="0">
                          <a:solidFill>
                            <a:schemeClr val="tx1"/>
                          </a:solidFill>
                          <a:latin typeface="Arial Rounded MT Bold" panose="020F0704030504030204" pitchFamily="34" charset="0"/>
                        </a:rPr>
                        <a:t> goals and not wasting resources</a:t>
                      </a:r>
                      <a:endParaRPr lang="en-US" dirty="0">
                        <a:solidFill>
                          <a:schemeClr val="tx1"/>
                        </a:solidFill>
                        <a:latin typeface="Arial Rounded MT Bold" panose="020F0704030504030204" pitchFamily="34" charset="0"/>
                      </a:endParaRPr>
                    </a:p>
                  </a:txBody>
                  <a:tcPr>
                    <a:noFill/>
                  </a:tcPr>
                </a:tc>
                <a:tc>
                  <a:txBody>
                    <a:bodyPr/>
                    <a:lstStyle/>
                    <a:p>
                      <a:r>
                        <a:rPr lang="en-US" dirty="0">
                          <a:solidFill>
                            <a:schemeClr val="tx1"/>
                          </a:solidFill>
                          <a:latin typeface="Arial Rounded MT Bold" panose="020F0704030504030204" pitchFamily="34" charset="0"/>
                        </a:rPr>
                        <a:t>Reaching goals and not wasting resources</a:t>
                      </a:r>
                    </a:p>
                  </a:txBody>
                  <a:tcPr>
                    <a:noFill/>
                  </a:tcPr>
                </a:tc>
                <a:extLst>
                  <a:ext uri="{0D108BD9-81ED-4DB2-BD59-A6C34878D82A}">
                    <a16:rowId xmlns:a16="http://schemas.microsoft.com/office/drawing/2014/main" val="10000"/>
                  </a:ext>
                </a:extLst>
              </a:tr>
              <a:tr h="1832225">
                <a:tc>
                  <a:txBody>
                    <a:bodyPr/>
                    <a:lstStyle/>
                    <a:p>
                      <a:r>
                        <a:rPr lang="en-US" dirty="0">
                          <a:latin typeface="Arial Rounded MT Bold" panose="020F0704030504030204" pitchFamily="34" charset="0"/>
                        </a:rPr>
                        <a:t>Not reaching goals and wasting resources</a:t>
                      </a:r>
                    </a:p>
                  </a:txBody>
                  <a:tcPr/>
                </a:tc>
                <a:tc>
                  <a:txBody>
                    <a:bodyPr/>
                    <a:lstStyle/>
                    <a:p>
                      <a:r>
                        <a:rPr lang="en-US" dirty="0">
                          <a:latin typeface="Arial Rounded MT Bold" panose="020F0704030504030204" pitchFamily="34" charset="0"/>
                        </a:rPr>
                        <a:t>Reaching goals and wasting resources</a:t>
                      </a:r>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5410200" y="4800600"/>
            <a:ext cx="1981200" cy="954107"/>
          </a:xfrm>
          <a:prstGeom prst="rect">
            <a:avLst/>
          </a:prstGeom>
          <a:noFill/>
        </p:spPr>
        <p:txBody>
          <a:bodyPr wrap="square" rtlCol="0">
            <a:spAutoFit/>
          </a:bodyPr>
          <a:lstStyle/>
          <a:p>
            <a:pPr algn="ctr"/>
            <a:r>
              <a:rPr lang="en-US" sz="1400" dirty="0"/>
              <a:t>Effective</a:t>
            </a:r>
          </a:p>
          <a:p>
            <a:pPr algn="ctr"/>
            <a:r>
              <a:rPr lang="en-US" sz="1400" dirty="0"/>
              <a:t> (</a:t>
            </a:r>
            <a:r>
              <a:rPr lang="en-US" sz="1400" dirty="0" err="1"/>
              <a:t>substansial</a:t>
            </a:r>
            <a:r>
              <a:rPr lang="en-US" sz="1400" dirty="0"/>
              <a:t> progress toward organization goals)</a:t>
            </a:r>
          </a:p>
        </p:txBody>
      </p:sp>
      <p:sp>
        <p:nvSpPr>
          <p:cNvPr id="16" name="TextBox 15"/>
          <p:cNvSpPr txBox="1"/>
          <p:nvPr/>
        </p:nvSpPr>
        <p:spPr>
          <a:xfrm>
            <a:off x="2895600" y="4804913"/>
            <a:ext cx="2209800" cy="738664"/>
          </a:xfrm>
          <a:prstGeom prst="rect">
            <a:avLst/>
          </a:prstGeom>
          <a:noFill/>
        </p:spPr>
        <p:txBody>
          <a:bodyPr wrap="square" rtlCol="0">
            <a:spAutoFit/>
          </a:bodyPr>
          <a:lstStyle/>
          <a:p>
            <a:pPr algn="ctr"/>
            <a:r>
              <a:rPr lang="en-US" sz="1400" dirty="0"/>
              <a:t>ineffective</a:t>
            </a:r>
          </a:p>
          <a:p>
            <a:pPr algn="ctr"/>
            <a:r>
              <a:rPr lang="en-US" sz="1400" dirty="0"/>
              <a:t> (little progress toward organization goals)</a:t>
            </a:r>
          </a:p>
        </p:txBody>
      </p:sp>
      <p:sp>
        <p:nvSpPr>
          <p:cNvPr id="19" name="TextBox 18"/>
          <p:cNvSpPr txBox="1"/>
          <p:nvPr/>
        </p:nvSpPr>
        <p:spPr>
          <a:xfrm>
            <a:off x="577251" y="1371600"/>
            <a:ext cx="2209800" cy="738664"/>
          </a:xfrm>
          <a:prstGeom prst="rect">
            <a:avLst/>
          </a:prstGeom>
          <a:noFill/>
        </p:spPr>
        <p:txBody>
          <a:bodyPr wrap="square" rtlCol="0">
            <a:spAutoFit/>
          </a:bodyPr>
          <a:lstStyle/>
          <a:p>
            <a:pPr algn="ctr"/>
            <a:r>
              <a:rPr lang="en-US" sz="1400" dirty="0"/>
              <a:t>efficient</a:t>
            </a:r>
          </a:p>
          <a:p>
            <a:pPr algn="ctr"/>
            <a:r>
              <a:rPr lang="en-US" sz="1400" dirty="0"/>
              <a:t> (most resources contribute to production)</a:t>
            </a:r>
          </a:p>
        </p:txBody>
      </p:sp>
      <p:sp>
        <p:nvSpPr>
          <p:cNvPr id="20" name="TextBox 19"/>
          <p:cNvSpPr txBox="1"/>
          <p:nvPr/>
        </p:nvSpPr>
        <p:spPr>
          <a:xfrm>
            <a:off x="685800" y="3608327"/>
            <a:ext cx="2209800" cy="738664"/>
          </a:xfrm>
          <a:prstGeom prst="rect">
            <a:avLst/>
          </a:prstGeom>
          <a:noFill/>
        </p:spPr>
        <p:txBody>
          <a:bodyPr wrap="square" rtlCol="0">
            <a:spAutoFit/>
          </a:bodyPr>
          <a:lstStyle/>
          <a:p>
            <a:pPr algn="ctr"/>
            <a:r>
              <a:rPr lang="en-US" sz="1400" dirty="0"/>
              <a:t>inefficient</a:t>
            </a:r>
          </a:p>
          <a:p>
            <a:pPr algn="ctr"/>
            <a:r>
              <a:rPr lang="en-US" sz="1400" dirty="0"/>
              <a:t> (few resources contribute to production)</a:t>
            </a:r>
          </a:p>
        </p:txBody>
      </p:sp>
    </p:spTree>
    <p:extLst>
      <p:ext uri="{BB962C8B-B14F-4D97-AF65-F5344CB8AC3E}">
        <p14:creationId xmlns:p14="http://schemas.microsoft.com/office/powerpoint/2010/main" val="4060541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51638"/>
            <a:ext cx="3039520" cy="618348"/>
          </a:xfrm>
          <a:prstGeom prst="rect">
            <a:avLst/>
          </a:prstGeom>
          <a:noFill/>
        </p:spPr>
      </p:pic>
      <p:sp>
        <p:nvSpPr>
          <p:cNvPr id="18" name="Title 1"/>
          <p:cNvSpPr>
            <a:spLocks noGrp="1"/>
          </p:cNvSpPr>
          <p:nvPr>
            <p:ph type="title"/>
          </p:nvPr>
        </p:nvSpPr>
        <p:spPr>
          <a:xfrm>
            <a:off x="5410200" y="1447800"/>
            <a:ext cx="3191920" cy="1737360"/>
          </a:xfrm>
        </p:spPr>
        <p:txBody>
          <a:bodyPr/>
          <a:lstStyle/>
          <a:p>
            <a:r>
              <a:rPr lang="en-US" dirty="0" err="1"/>
              <a:t>Studi</a:t>
            </a:r>
            <a:r>
              <a:rPr lang="en-US" dirty="0"/>
              <a:t> </a:t>
            </a:r>
            <a:r>
              <a:rPr lang="en-US" dirty="0" err="1"/>
              <a:t>kasus</a:t>
            </a:r>
            <a:br>
              <a:rPr lang="en-US" dirty="0"/>
            </a:br>
            <a:r>
              <a:rPr lang="id-ID" dirty="0"/>
              <a:t>Efektifitas &amp; Efisiensi</a:t>
            </a:r>
            <a:endParaRPr lang="en-US" dirty="0"/>
          </a:p>
        </p:txBody>
      </p:sp>
      <p:sp>
        <p:nvSpPr>
          <p:cNvPr id="2" name="Rectangle 1"/>
          <p:cNvSpPr/>
          <p:nvPr/>
        </p:nvSpPr>
        <p:spPr>
          <a:xfrm>
            <a:off x="1143000" y="1993314"/>
            <a:ext cx="4572000" cy="1200329"/>
          </a:xfrm>
          <a:prstGeom prst="rect">
            <a:avLst/>
          </a:prstGeom>
        </p:spPr>
        <p:txBody>
          <a:bodyPr>
            <a:spAutoFit/>
          </a:bodyPr>
          <a:lstStyle/>
          <a:p>
            <a:r>
              <a:rPr lang="id-ID" sz="3600" dirty="0"/>
              <a:t>Capital One</a:t>
            </a:r>
          </a:p>
          <a:p>
            <a:r>
              <a:rPr lang="id-ID" sz="3600" dirty="0"/>
              <a:t>Financial Corp.</a:t>
            </a:r>
            <a:endParaRPr lang="en-US" sz="3600" dirty="0"/>
          </a:p>
        </p:txBody>
      </p:sp>
    </p:spTree>
    <p:extLst>
      <p:ext uri="{BB962C8B-B14F-4D97-AF65-F5344CB8AC3E}">
        <p14:creationId xmlns:p14="http://schemas.microsoft.com/office/powerpoint/2010/main" val="3129401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51638"/>
            <a:ext cx="3039520" cy="618348"/>
          </a:xfrm>
          <a:prstGeom prst="rect">
            <a:avLst/>
          </a:prstGeom>
          <a:noFill/>
        </p:spPr>
      </p:pic>
      <p:sp>
        <p:nvSpPr>
          <p:cNvPr id="18" name="Title 1"/>
          <p:cNvSpPr>
            <a:spLocks noGrp="1"/>
          </p:cNvSpPr>
          <p:nvPr>
            <p:ph type="title"/>
          </p:nvPr>
        </p:nvSpPr>
        <p:spPr>
          <a:xfrm>
            <a:off x="5410200" y="1447800"/>
            <a:ext cx="3191920" cy="1737360"/>
          </a:xfrm>
        </p:spPr>
        <p:txBody>
          <a:bodyPr/>
          <a:lstStyle/>
          <a:p>
            <a:r>
              <a:rPr lang="en-US" dirty="0" err="1"/>
              <a:t>Studi</a:t>
            </a:r>
            <a:r>
              <a:rPr lang="en-US" dirty="0"/>
              <a:t> </a:t>
            </a:r>
            <a:r>
              <a:rPr lang="en-US" dirty="0" err="1"/>
              <a:t>kasus</a:t>
            </a:r>
            <a:br>
              <a:rPr lang="en-US" dirty="0"/>
            </a:br>
            <a:r>
              <a:rPr lang="id-ID" dirty="0"/>
              <a:t>Efektifitas &amp; Efisiensi</a:t>
            </a:r>
            <a:endParaRPr lang="en-US" dirty="0"/>
          </a:p>
        </p:txBody>
      </p:sp>
      <p:sp>
        <p:nvSpPr>
          <p:cNvPr id="5" name="Content Placeholder 2"/>
          <p:cNvSpPr>
            <a:spLocks noGrp="1"/>
          </p:cNvSpPr>
          <p:nvPr>
            <p:ph idx="4294967295"/>
          </p:nvPr>
        </p:nvSpPr>
        <p:spPr>
          <a:xfrm>
            <a:off x="376428" y="533400"/>
            <a:ext cx="5033772" cy="5020056"/>
          </a:xfrm>
          <a:prstGeom prst="rect">
            <a:avLst/>
          </a:prstGeom>
        </p:spPr>
        <p:txBody>
          <a:bodyPr>
            <a:normAutofit fontScale="92500" lnSpcReduction="20000"/>
          </a:bodyPr>
          <a:lstStyle/>
          <a:p>
            <a:pPr marL="0" indent="0">
              <a:buNone/>
            </a:pPr>
            <a:r>
              <a:rPr lang="id-ID" cap="none" dirty="0">
                <a:latin typeface="Arial Rounded MT Bold" panose="020F0704030504030204" pitchFamily="34" charset="0"/>
              </a:rPr>
              <a:t>telepon di kantor capital one, perusahaan penerbit kartu kredit terkemuka dan masuk dalam fortune 500 berdering lebih dari 1000 kali per minggu.</a:t>
            </a:r>
          </a:p>
          <a:p>
            <a:pPr marL="0" indent="0">
              <a:buNone/>
            </a:pPr>
            <a:r>
              <a:rPr lang="id-ID" cap="none" dirty="0">
                <a:latin typeface="Arial Rounded MT Bold" panose="020F0704030504030204" pitchFamily="34" charset="0"/>
              </a:rPr>
              <a:t>para pemilik kartu kredit menelepon untuk menanyakan sisa kredit yang masih dapat dipakai atau hanya sekedar memastikan bahwa perusahaan telah menerima pembayaran terakhir.</a:t>
            </a:r>
          </a:p>
          <a:p>
            <a:pPr marL="0" indent="0">
              <a:buNone/>
            </a:pPr>
            <a:r>
              <a:rPr lang="id-ID" cap="none" dirty="0">
                <a:latin typeface="Arial Rounded MT Bold" panose="020F0704030504030204" pitchFamily="34" charset="0"/>
              </a:rPr>
              <a:t>meskipun para penelepon hampir secara langsung mendengar suara manusia di ujung telepon (sistem menggunakan ivr/</a:t>
            </a:r>
            <a:r>
              <a:rPr lang="id-ID" i="1" cap="none" dirty="0">
                <a:latin typeface="Arial Rounded MT Bold" panose="020F0704030504030204" pitchFamily="34" charset="0"/>
              </a:rPr>
              <a:t>interactive voice respond </a:t>
            </a:r>
            <a:r>
              <a:rPr lang="id-ID" cap="none" dirty="0">
                <a:latin typeface="Arial Rounded MT Bold" panose="020F0704030504030204" pitchFamily="34" charset="0"/>
              </a:rPr>
              <a:t>yang tidak berlevel), sebenarnya ada sebuah sistem komputer yang sedang ‘bekerja’. </a:t>
            </a:r>
            <a:r>
              <a:rPr lang="id-ID" cap="none" dirty="0">
                <a:latin typeface="Arial Rounded MT Bold" panose="020F0704030504030204" pitchFamily="34" charset="0"/>
                <a:sym typeface="Wingdings" panose="05000000000000000000" pitchFamily="2" charset="2"/>
              </a:rPr>
              <a:t></a:t>
            </a:r>
            <a:endParaRPr lang="en-US" cap="none" dirty="0">
              <a:latin typeface="Arial Rounded MT Bold" panose="020F0704030504030204" pitchFamily="34" charset="0"/>
            </a:endParaRPr>
          </a:p>
        </p:txBody>
      </p:sp>
    </p:spTree>
    <p:extLst>
      <p:ext uri="{BB962C8B-B14F-4D97-AF65-F5344CB8AC3E}">
        <p14:creationId xmlns:p14="http://schemas.microsoft.com/office/powerpoint/2010/main" val="1193522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51638"/>
            <a:ext cx="3039520" cy="618348"/>
          </a:xfrm>
          <a:prstGeom prst="rect">
            <a:avLst/>
          </a:prstGeom>
          <a:noFill/>
        </p:spPr>
      </p:pic>
      <p:sp>
        <p:nvSpPr>
          <p:cNvPr id="18" name="Title 1"/>
          <p:cNvSpPr>
            <a:spLocks noGrp="1"/>
          </p:cNvSpPr>
          <p:nvPr>
            <p:ph type="title"/>
          </p:nvPr>
        </p:nvSpPr>
        <p:spPr>
          <a:xfrm>
            <a:off x="5410200" y="1447800"/>
            <a:ext cx="3191920" cy="1737360"/>
          </a:xfrm>
        </p:spPr>
        <p:txBody>
          <a:bodyPr/>
          <a:lstStyle/>
          <a:p>
            <a:r>
              <a:rPr lang="en-US" dirty="0" err="1"/>
              <a:t>Studi</a:t>
            </a:r>
            <a:r>
              <a:rPr lang="en-US" dirty="0"/>
              <a:t> </a:t>
            </a:r>
            <a:r>
              <a:rPr lang="en-US" dirty="0" err="1"/>
              <a:t>kasus</a:t>
            </a:r>
            <a:br>
              <a:rPr lang="en-US" dirty="0"/>
            </a:br>
            <a:r>
              <a:rPr lang="id-ID" dirty="0"/>
              <a:t>Efektifitas &amp; Efisiensi</a:t>
            </a:r>
            <a:endParaRPr lang="en-US" dirty="0"/>
          </a:p>
        </p:txBody>
      </p:sp>
      <p:sp>
        <p:nvSpPr>
          <p:cNvPr id="6" name="Content Placeholder 2"/>
          <p:cNvSpPr>
            <a:spLocks noGrp="1"/>
          </p:cNvSpPr>
          <p:nvPr>
            <p:ph idx="4294967295"/>
          </p:nvPr>
        </p:nvSpPr>
        <p:spPr>
          <a:xfrm>
            <a:off x="152400" y="914400"/>
            <a:ext cx="5033772" cy="5020056"/>
          </a:xfrm>
          <a:prstGeom prst="rect">
            <a:avLst/>
          </a:prstGeom>
        </p:spPr>
        <p:txBody>
          <a:bodyPr>
            <a:normAutofit fontScale="85000" lnSpcReduction="10000"/>
          </a:bodyPr>
          <a:lstStyle/>
          <a:p>
            <a:pPr marL="0" indent="0">
              <a:buNone/>
            </a:pPr>
            <a:r>
              <a:rPr lang="id-ID" cap="none" dirty="0">
                <a:latin typeface="Arial Rounded MT Bold" panose="020F0704030504030204" pitchFamily="34" charset="0"/>
              </a:rPr>
              <a:t>komputer menggunakan nomor penelepon untuk mencari basis data perusahaan yang sangat besar. mencari data telepon terakhir dan seluruh data rekaman transaksi kartu kredit, kemudian komputer membuat prediksi ‘apa alasan’ nasabah melakukan panggilan.</a:t>
            </a:r>
          </a:p>
          <a:p>
            <a:pPr marL="0" indent="0">
              <a:buNone/>
            </a:pPr>
            <a:r>
              <a:rPr lang="id-ID" cap="none" dirty="0">
                <a:latin typeface="Arial Rounded MT Bold" panose="020F0704030504030204" pitchFamily="34" charset="0"/>
              </a:rPr>
              <a:t>berdasarkan hasil ‘asumsi’ otomatis tersebut, kemudian komputer mengarahkan sambungan telepon ke salah satu dari 50 orang pegawai yang paling kompeten menyelesaikan permasalahan dimaksud. informasi penting tentang nasabah juga ditampilkan di layar komputer termasuk produk-produk yang kemungkinan akan dibeli oleh nasabah. </a:t>
            </a:r>
            <a:r>
              <a:rPr lang="id-ID" cap="none" dirty="0">
                <a:latin typeface="Arial Rounded MT Bold" panose="020F0704030504030204" pitchFamily="34" charset="0"/>
                <a:sym typeface="Wingdings" panose="05000000000000000000" pitchFamily="2" charset="2"/>
              </a:rPr>
              <a:t></a:t>
            </a:r>
            <a:endParaRPr lang="id-ID" cap="none" dirty="0">
              <a:latin typeface="Arial Rounded MT Bold" panose="020F0704030504030204" pitchFamily="34" charset="0"/>
            </a:endParaRPr>
          </a:p>
        </p:txBody>
      </p:sp>
    </p:spTree>
    <p:extLst>
      <p:ext uri="{BB962C8B-B14F-4D97-AF65-F5344CB8AC3E}">
        <p14:creationId xmlns:p14="http://schemas.microsoft.com/office/powerpoint/2010/main" val="1767800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51638"/>
            <a:ext cx="3039520" cy="618348"/>
          </a:xfrm>
          <a:prstGeom prst="rect">
            <a:avLst/>
          </a:prstGeom>
          <a:noFill/>
        </p:spPr>
      </p:pic>
      <p:sp>
        <p:nvSpPr>
          <p:cNvPr id="18" name="Title 1"/>
          <p:cNvSpPr>
            <a:spLocks noGrp="1"/>
          </p:cNvSpPr>
          <p:nvPr>
            <p:ph type="title"/>
          </p:nvPr>
        </p:nvSpPr>
        <p:spPr>
          <a:xfrm>
            <a:off x="5410200" y="1447800"/>
            <a:ext cx="3191920" cy="1737360"/>
          </a:xfrm>
        </p:spPr>
        <p:txBody>
          <a:bodyPr/>
          <a:lstStyle/>
          <a:p>
            <a:r>
              <a:rPr lang="en-US" dirty="0" err="1"/>
              <a:t>Studi</a:t>
            </a:r>
            <a:r>
              <a:rPr lang="en-US" dirty="0"/>
              <a:t> </a:t>
            </a:r>
            <a:r>
              <a:rPr lang="en-US" dirty="0" err="1"/>
              <a:t>kasus</a:t>
            </a:r>
            <a:br>
              <a:rPr lang="en-US" dirty="0"/>
            </a:br>
            <a:r>
              <a:rPr lang="id-ID" dirty="0"/>
              <a:t>Efektifitas &amp; Efisiensi</a:t>
            </a:r>
            <a:endParaRPr lang="en-US" dirty="0"/>
          </a:p>
        </p:txBody>
      </p:sp>
      <p:sp>
        <p:nvSpPr>
          <p:cNvPr id="5" name="Content Placeholder 2"/>
          <p:cNvSpPr>
            <a:spLocks noGrp="1"/>
          </p:cNvSpPr>
          <p:nvPr>
            <p:ph idx="4294967295"/>
          </p:nvPr>
        </p:nvSpPr>
        <p:spPr>
          <a:xfrm>
            <a:off x="376428" y="533400"/>
            <a:ext cx="5033772" cy="5020056"/>
          </a:xfrm>
          <a:prstGeom prst="rect">
            <a:avLst/>
          </a:prstGeom>
        </p:spPr>
        <p:txBody>
          <a:bodyPr>
            <a:normAutofit fontScale="85000" lnSpcReduction="10000"/>
          </a:bodyPr>
          <a:lstStyle/>
          <a:p>
            <a:pPr marL="0" indent="0">
              <a:buNone/>
            </a:pPr>
            <a:r>
              <a:rPr lang="id-ID" cap="none" dirty="0">
                <a:latin typeface="Arial Rounded MT Bold" panose="020F0704030504030204" pitchFamily="34" charset="0"/>
              </a:rPr>
              <a:t>segera setelah petugas memberikan jawaban yang memuaskan, kemudian dilanjutkan dengan menawarkan produk-produk yang mungkin akan dibeli nasabah berdasarkan data transaksi yang telah diketahui polanya. terbukti, banyak nasabah yang akhirnya melakukan pembelian produk-produk yang ditawarkan.</a:t>
            </a:r>
          </a:p>
          <a:p>
            <a:pPr marL="0" indent="0">
              <a:buNone/>
            </a:pPr>
            <a:r>
              <a:rPr lang="id-ID" cap="none" dirty="0">
                <a:latin typeface="Arial Rounded MT Bold" panose="020F0704030504030204" pitchFamily="34" charset="0"/>
              </a:rPr>
              <a:t>seluruh aktivitas sejak menerima telepon – mencari data nasabah, menganalisis data – mengarahkan panggilan ke pegawai tertentu dan menampilkan produk rekomendasi hanya memerlukan waktu sepersepuluh detik.</a:t>
            </a:r>
          </a:p>
          <a:p>
            <a:pPr marL="0" indent="0">
              <a:buNone/>
            </a:pPr>
            <a:r>
              <a:rPr lang="id-ID" cap="none" dirty="0">
                <a:latin typeface="Arial Rounded MT Bold" panose="020F0704030504030204" pitchFamily="34" charset="0"/>
              </a:rPr>
              <a:t>kegiatan operasional yang efektif dan respon yang efisien lah yang membuat capitol one sebagai pemimpin. (selesai)</a:t>
            </a:r>
          </a:p>
        </p:txBody>
      </p:sp>
    </p:spTree>
    <p:extLst>
      <p:ext uri="{BB962C8B-B14F-4D97-AF65-F5344CB8AC3E}">
        <p14:creationId xmlns:p14="http://schemas.microsoft.com/office/powerpoint/2010/main" val="147549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87BE-7D80-4694-B7BF-3EC59DF3CBAD}"/>
              </a:ext>
            </a:extLst>
          </p:cNvPr>
          <p:cNvSpPr>
            <a:spLocks noGrp="1"/>
          </p:cNvSpPr>
          <p:nvPr>
            <p:ph type="title"/>
          </p:nvPr>
        </p:nvSpPr>
        <p:spPr/>
        <p:txBody>
          <a:bodyPr/>
          <a:lstStyle/>
          <a:p>
            <a:r>
              <a:rPr lang="id-ID" dirty="0"/>
              <a:t>Referensi mk</a:t>
            </a:r>
          </a:p>
        </p:txBody>
      </p:sp>
      <p:sp>
        <p:nvSpPr>
          <p:cNvPr id="3" name="Content Placeholder 2">
            <a:extLst>
              <a:ext uri="{FF2B5EF4-FFF2-40B4-BE49-F238E27FC236}">
                <a16:creationId xmlns:a16="http://schemas.microsoft.com/office/drawing/2014/main" id="{A01A0C04-C888-4793-8762-1E067030A52A}"/>
              </a:ext>
            </a:extLst>
          </p:cNvPr>
          <p:cNvSpPr>
            <a:spLocks noGrp="1"/>
          </p:cNvSpPr>
          <p:nvPr>
            <p:ph sz="quarter" idx="13"/>
          </p:nvPr>
        </p:nvSpPr>
        <p:spPr/>
        <p:txBody>
          <a:bodyPr/>
          <a:lstStyle/>
          <a:p>
            <a:r>
              <a:rPr lang="id-ID" dirty="0"/>
              <a:t>Manajemen, teori dan konsep (irham fahmi, 2014)</a:t>
            </a:r>
          </a:p>
          <a:p>
            <a:r>
              <a:rPr lang="id-ID" dirty="0"/>
              <a:t>Introduction of business management (ja-badenhorst, 2013)</a:t>
            </a:r>
          </a:p>
          <a:p>
            <a:r>
              <a:rPr lang="id-ID" dirty="0"/>
              <a:t>Introduction of information system (r. Kelly rainer, 2013)</a:t>
            </a:r>
          </a:p>
        </p:txBody>
      </p:sp>
    </p:spTree>
    <p:extLst>
      <p:ext uri="{BB962C8B-B14F-4D97-AF65-F5344CB8AC3E}">
        <p14:creationId xmlns:p14="http://schemas.microsoft.com/office/powerpoint/2010/main" val="155635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Manajemen</a:t>
            </a:r>
            <a:r>
              <a:rPr lang="en-US" dirty="0"/>
              <a:t> </a:t>
            </a:r>
            <a:r>
              <a:rPr lang="en-US" dirty="0" err="1"/>
              <a:t>adalah</a:t>
            </a:r>
            <a:r>
              <a:rPr lang="en-US" dirty="0"/>
              <a:t>…</a:t>
            </a:r>
          </a:p>
        </p:txBody>
      </p:sp>
      <p:pic>
        <p:nvPicPr>
          <p:cNvPr id="4" name="Picture 2" descr="C:\Users\Public\Pictures\Sample Pictures\6. Logo TAS Konfigurasi 2 Baris.png"/>
          <p:cNvPicPr>
            <a:picLocks noChangeAspect="1" noChangeArrowheads="1"/>
          </p:cNvPicPr>
          <p:nvPr/>
        </p:nvPicPr>
        <p:blipFill>
          <a:blip r:embed="rId2" cstate="print"/>
          <a:srcRect/>
          <a:stretch>
            <a:fillRect/>
          </a:stretch>
        </p:blipFill>
        <p:spPr bwMode="auto">
          <a:xfrm>
            <a:off x="5562600" y="67453"/>
            <a:ext cx="3039520" cy="618348"/>
          </a:xfrm>
          <a:prstGeom prst="rect">
            <a:avLst/>
          </a:prstGeom>
          <a:noFill/>
        </p:spPr>
      </p:pic>
      <p:sp>
        <p:nvSpPr>
          <p:cNvPr id="6" name="TextBox 5"/>
          <p:cNvSpPr txBox="1"/>
          <p:nvPr/>
        </p:nvSpPr>
        <p:spPr>
          <a:xfrm>
            <a:off x="744004" y="2971800"/>
            <a:ext cx="7338356" cy="1569660"/>
          </a:xfrm>
          <a:prstGeom prst="rect">
            <a:avLst/>
          </a:prstGeom>
          <a:noFill/>
        </p:spPr>
        <p:txBody>
          <a:bodyPr wrap="none" rtlCol="0">
            <a:spAutoFit/>
          </a:bodyPr>
          <a:lstStyle/>
          <a:p>
            <a:pPr algn="r"/>
            <a:r>
              <a:rPr lang="en-US" sz="2400" dirty="0">
                <a:latin typeface="Arial Rounded MT Bold" panose="020F0704030504030204" pitchFamily="34" charset="0"/>
              </a:rPr>
              <a:t>Proses </a:t>
            </a:r>
            <a:r>
              <a:rPr lang="en-US" sz="2400" dirty="0" err="1">
                <a:latin typeface="Arial Rounded MT Bold" panose="020F0704030504030204" pitchFamily="34" charset="0"/>
              </a:rPr>
              <a:t>memanfaatkan</a:t>
            </a:r>
            <a:r>
              <a:rPr lang="en-US" sz="2400" dirty="0">
                <a:latin typeface="Arial Rounded MT Bold" panose="020F0704030504030204" pitchFamily="34" charset="0"/>
              </a:rPr>
              <a:t> </a:t>
            </a:r>
            <a:r>
              <a:rPr lang="en-US" sz="2400" dirty="0" err="1">
                <a:latin typeface="Arial Rounded MT Bold" panose="020F0704030504030204" pitchFamily="34" charset="0"/>
              </a:rPr>
              <a:t>berbagai</a:t>
            </a:r>
            <a:r>
              <a:rPr lang="en-US" sz="2400" dirty="0">
                <a:latin typeface="Arial Rounded MT Bold" panose="020F0704030504030204" pitchFamily="34" charset="0"/>
              </a:rPr>
              <a:t> </a:t>
            </a:r>
            <a:r>
              <a:rPr lang="en-US" sz="2400" dirty="0" err="1">
                <a:latin typeface="Arial Rounded MT Bold" panose="020F0704030504030204" pitchFamily="34" charset="0"/>
              </a:rPr>
              <a:t>sumber</a:t>
            </a:r>
            <a:r>
              <a:rPr lang="en-US" sz="2400" dirty="0">
                <a:latin typeface="Arial Rounded MT Bold" panose="020F0704030504030204" pitchFamily="34" charset="0"/>
              </a:rPr>
              <a:t> </a:t>
            </a:r>
            <a:r>
              <a:rPr lang="en-US" sz="2400" dirty="0" err="1">
                <a:latin typeface="Arial Rounded MT Bold" panose="020F0704030504030204" pitchFamily="34" charset="0"/>
              </a:rPr>
              <a:t>daya</a:t>
            </a:r>
            <a:endParaRPr lang="en-US" sz="2400" dirty="0">
              <a:latin typeface="Arial Rounded MT Bold" panose="020F0704030504030204" pitchFamily="34" charset="0"/>
            </a:endParaRPr>
          </a:p>
          <a:p>
            <a:pPr algn="r"/>
            <a:r>
              <a:rPr lang="en-US" sz="2400" dirty="0">
                <a:latin typeface="Arial Rounded MT Bold" panose="020F0704030504030204" pitchFamily="34" charset="0"/>
              </a:rPr>
              <a:t> yang </a:t>
            </a:r>
            <a:r>
              <a:rPr lang="en-US" sz="2400" dirty="0" err="1">
                <a:latin typeface="Arial Rounded MT Bold" panose="020F0704030504030204" pitchFamily="34" charset="0"/>
              </a:rPr>
              <a:t>tersedia</a:t>
            </a:r>
            <a:r>
              <a:rPr lang="en-US" sz="2400" dirty="0">
                <a:latin typeface="Arial Rounded MT Bold" panose="020F0704030504030204" pitchFamily="34" charset="0"/>
              </a:rPr>
              <a:t> </a:t>
            </a:r>
            <a:r>
              <a:rPr lang="en-US" sz="2400" dirty="0" err="1">
                <a:latin typeface="Arial Rounded MT Bold" panose="020F0704030504030204" pitchFamily="34" charset="0"/>
              </a:rPr>
              <a:t>untuk</a:t>
            </a:r>
            <a:r>
              <a:rPr lang="en-US" sz="2400" dirty="0">
                <a:latin typeface="Arial Rounded MT Bold" panose="020F0704030504030204" pitchFamily="34" charset="0"/>
              </a:rPr>
              <a:t> </a:t>
            </a:r>
            <a:r>
              <a:rPr lang="en-US" sz="2400" dirty="0" err="1">
                <a:latin typeface="Arial Rounded MT Bold" panose="020F0704030504030204" pitchFamily="34" charset="0"/>
              </a:rPr>
              <a:t>mencapai</a:t>
            </a:r>
            <a:r>
              <a:rPr lang="en-US" sz="2400" dirty="0">
                <a:latin typeface="Arial Rounded MT Bold" panose="020F0704030504030204" pitchFamily="34" charset="0"/>
              </a:rPr>
              <a:t> </a:t>
            </a:r>
            <a:r>
              <a:rPr lang="en-US" sz="2400" dirty="0" err="1">
                <a:latin typeface="Arial Rounded MT Bold" panose="020F0704030504030204" pitchFamily="34" charset="0"/>
              </a:rPr>
              <a:t>suatu</a:t>
            </a:r>
            <a:r>
              <a:rPr lang="en-US" sz="2400" dirty="0">
                <a:latin typeface="Arial Rounded MT Bold" panose="020F0704030504030204" pitchFamily="34" charset="0"/>
              </a:rPr>
              <a:t> </a:t>
            </a:r>
            <a:r>
              <a:rPr lang="en-US" sz="2400" dirty="0" err="1">
                <a:latin typeface="Arial Rounded MT Bold" panose="020F0704030504030204" pitchFamily="34" charset="0"/>
              </a:rPr>
              <a:t>tujuan</a:t>
            </a:r>
            <a:r>
              <a:rPr lang="en-US" sz="2400" dirty="0">
                <a:latin typeface="Arial Rounded MT Bold" panose="020F0704030504030204" pitchFamily="34" charset="0"/>
              </a:rPr>
              <a:t> </a:t>
            </a:r>
          </a:p>
          <a:p>
            <a:pPr algn="r"/>
            <a:r>
              <a:rPr lang="en-US" sz="2400" dirty="0" err="1">
                <a:latin typeface="Arial Rounded MT Bold" panose="020F0704030504030204" pitchFamily="34" charset="0"/>
              </a:rPr>
              <a:t>juga</a:t>
            </a:r>
            <a:r>
              <a:rPr lang="en-US" sz="2400" dirty="0">
                <a:latin typeface="Arial Rounded MT Bold" panose="020F0704030504030204" pitchFamily="34" charset="0"/>
              </a:rPr>
              <a:t> </a:t>
            </a:r>
            <a:r>
              <a:rPr lang="en-US" sz="2400" dirty="0" err="1">
                <a:latin typeface="Arial Rounded MT Bold" panose="020F0704030504030204" pitchFamily="34" charset="0"/>
              </a:rPr>
              <a:t>sering</a:t>
            </a:r>
            <a:r>
              <a:rPr lang="en-US" sz="2400" dirty="0">
                <a:latin typeface="Arial Rounded MT Bold" panose="020F0704030504030204" pitchFamily="34" charset="0"/>
              </a:rPr>
              <a:t> </a:t>
            </a:r>
            <a:r>
              <a:rPr lang="en-US" sz="2400" dirty="0" err="1">
                <a:latin typeface="Arial Rounded MT Bold" panose="020F0704030504030204" pitchFamily="34" charset="0"/>
              </a:rPr>
              <a:t>dimaksudkan</a:t>
            </a:r>
            <a:r>
              <a:rPr lang="en-US" sz="2400" dirty="0">
                <a:latin typeface="Arial Rounded MT Bold" panose="020F0704030504030204" pitchFamily="34" charset="0"/>
              </a:rPr>
              <a:t> </a:t>
            </a:r>
            <a:r>
              <a:rPr lang="en-US" sz="2400" dirty="0" err="1">
                <a:latin typeface="Arial Rounded MT Bold" panose="020F0704030504030204" pitchFamily="34" charset="0"/>
              </a:rPr>
              <a:t>sebagai</a:t>
            </a:r>
            <a:r>
              <a:rPr lang="en-US" sz="2400" dirty="0">
                <a:latin typeface="Arial Rounded MT Bold" panose="020F0704030504030204" pitchFamily="34" charset="0"/>
              </a:rPr>
              <a:t> </a:t>
            </a:r>
          </a:p>
          <a:p>
            <a:pPr algn="r"/>
            <a:r>
              <a:rPr lang="en-US" sz="2400" dirty="0" err="1">
                <a:latin typeface="Arial Rounded MT Bold" panose="020F0704030504030204" pitchFamily="34" charset="0"/>
              </a:rPr>
              <a:t>suatu</a:t>
            </a:r>
            <a:r>
              <a:rPr lang="en-US" sz="2400" dirty="0">
                <a:latin typeface="Arial Rounded MT Bold" panose="020F0704030504030204" pitchFamily="34" charset="0"/>
              </a:rPr>
              <a:t> </a:t>
            </a:r>
            <a:r>
              <a:rPr lang="en-US" sz="2400" dirty="0" err="1">
                <a:latin typeface="Arial Rounded MT Bold" panose="020F0704030504030204" pitchFamily="34" charset="0"/>
              </a:rPr>
              <a:t>sistem</a:t>
            </a:r>
            <a:r>
              <a:rPr lang="en-US" sz="2400" dirty="0">
                <a:latin typeface="Arial Rounded MT Bold" panose="020F0704030504030204" pitchFamily="34" charset="0"/>
              </a:rPr>
              <a:t> </a:t>
            </a:r>
            <a:r>
              <a:rPr lang="en-US" sz="2400" dirty="0" err="1">
                <a:latin typeface="Arial Rounded MT Bold" panose="020F0704030504030204" pitchFamily="34" charset="0"/>
              </a:rPr>
              <a:t>kekuasaan</a:t>
            </a:r>
            <a:r>
              <a:rPr lang="en-US" sz="2400" dirty="0">
                <a:latin typeface="Arial Rounded MT Bold" panose="020F0704030504030204" pitchFamily="34" charset="0"/>
              </a:rPr>
              <a:t> </a:t>
            </a:r>
            <a:r>
              <a:rPr lang="en-US" sz="2400" dirty="0" err="1">
                <a:latin typeface="Arial Rounded MT Bold" panose="020F0704030504030204" pitchFamily="34" charset="0"/>
              </a:rPr>
              <a:t>dalam</a:t>
            </a:r>
            <a:r>
              <a:rPr lang="en-US" sz="2400" dirty="0">
                <a:latin typeface="Arial Rounded MT Bold" panose="020F0704030504030204" pitchFamily="34" charset="0"/>
              </a:rPr>
              <a:t> </a:t>
            </a:r>
            <a:r>
              <a:rPr lang="en-US" sz="2400" dirty="0" err="1">
                <a:latin typeface="Arial Rounded MT Bold" panose="020F0704030504030204" pitchFamily="34" charset="0"/>
              </a:rPr>
              <a:t>suatu</a:t>
            </a:r>
            <a:r>
              <a:rPr lang="en-US" sz="2400" dirty="0">
                <a:latin typeface="Arial Rounded MT Bold" panose="020F0704030504030204" pitchFamily="34" charset="0"/>
              </a:rPr>
              <a:t> </a:t>
            </a:r>
            <a:r>
              <a:rPr lang="en-US" sz="2400" dirty="0" err="1">
                <a:latin typeface="Arial Rounded MT Bold" panose="020F0704030504030204" pitchFamily="34" charset="0"/>
              </a:rPr>
              <a:t>organisasi</a:t>
            </a:r>
            <a:r>
              <a:rPr lang="en-US" sz="2400" dirty="0">
                <a:latin typeface="Arial Rounded MT Bold" panose="020F0704030504030204" pitchFamily="34" charset="0"/>
              </a:rPr>
              <a:t> </a:t>
            </a:r>
          </a:p>
        </p:txBody>
      </p:sp>
      <p:sp>
        <p:nvSpPr>
          <p:cNvPr id="7" name="TextBox 6"/>
          <p:cNvSpPr txBox="1"/>
          <p:nvPr/>
        </p:nvSpPr>
        <p:spPr>
          <a:xfrm>
            <a:off x="914400" y="2819400"/>
            <a:ext cx="466794" cy="830997"/>
          </a:xfrm>
          <a:prstGeom prst="rect">
            <a:avLst/>
          </a:prstGeom>
          <a:noFill/>
        </p:spPr>
        <p:txBody>
          <a:bodyPr wrap="none" rtlCol="0">
            <a:spAutoFit/>
          </a:bodyPr>
          <a:lstStyle/>
          <a:p>
            <a:r>
              <a:rPr lang="id-ID" sz="4800" dirty="0">
                <a:solidFill>
                  <a:schemeClr val="bg1">
                    <a:lumMod val="65000"/>
                  </a:schemeClr>
                </a:solidFill>
                <a:latin typeface="Arial Rounded MT Bold" panose="020F0704030504030204" pitchFamily="34" charset="0"/>
              </a:rPr>
              <a:t>“</a:t>
            </a:r>
            <a:endParaRPr lang="en-US" sz="4800" dirty="0">
              <a:solidFill>
                <a:schemeClr val="bg1">
                  <a:lumMod val="65000"/>
                </a:schemeClr>
              </a:solidFill>
              <a:latin typeface="Arial Rounded MT Bold" panose="020F0704030504030204" pitchFamily="34" charset="0"/>
            </a:endParaRPr>
          </a:p>
        </p:txBody>
      </p:sp>
      <p:sp>
        <p:nvSpPr>
          <p:cNvPr id="8" name="TextBox 7"/>
          <p:cNvSpPr txBox="1"/>
          <p:nvPr/>
        </p:nvSpPr>
        <p:spPr>
          <a:xfrm>
            <a:off x="7999673" y="3870423"/>
            <a:ext cx="466794" cy="830997"/>
          </a:xfrm>
          <a:prstGeom prst="rect">
            <a:avLst/>
          </a:prstGeom>
          <a:noFill/>
        </p:spPr>
        <p:txBody>
          <a:bodyPr wrap="none" rtlCol="0">
            <a:spAutoFit/>
          </a:bodyPr>
          <a:lstStyle/>
          <a:p>
            <a:r>
              <a:rPr lang="id-ID" sz="4800" dirty="0">
                <a:solidFill>
                  <a:schemeClr val="bg1">
                    <a:lumMod val="65000"/>
                  </a:schemeClr>
                </a:solidFill>
                <a:latin typeface="Arial Rounded MT Bold" panose="020F0704030504030204" pitchFamily="34" charset="0"/>
              </a:rPr>
              <a:t>”</a:t>
            </a:r>
            <a:endParaRPr lang="en-US" sz="4800" dirty="0">
              <a:solidFill>
                <a:schemeClr val="bg1">
                  <a:lumMod val="65000"/>
                </a:schemeClr>
              </a:solidFill>
              <a:latin typeface="Arial Rounded MT Bold" panose="020F07040305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Manajemen</a:t>
            </a:r>
            <a:r>
              <a:rPr lang="en-US" dirty="0"/>
              <a:t> </a:t>
            </a:r>
            <a:r>
              <a:rPr lang="en-US" dirty="0" err="1"/>
              <a:t>adalah</a:t>
            </a:r>
            <a:r>
              <a:rPr lang="en-US" dirty="0"/>
              <a:t>…</a:t>
            </a:r>
          </a:p>
        </p:txBody>
      </p:sp>
      <p:pic>
        <p:nvPicPr>
          <p:cNvPr id="4"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18691"/>
            <a:ext cx="3039520" cy="618348"/>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val="3591282616"/>
              </p:ext>
            </p:extLst>
          </p:nvPr>
        </p:nvGraphicFramePr>
        <p:xfrm>
          <a:off x="838200" y="1825066"/>
          <a:ext cx="6986954" cy="4128867"/>
        </p:xfrm>
        <a:graphic>
          <a:graphicData uri="http://schemas.openxmlformats.org/drawingml/2006/table">
            <a:tbl>
              <a:tblPr firstRow="1" bandRow="1">
                <a:tableStyleId>{5C22544A-7EE6-4342-B048-85BDC9FD1C3A}</a:tableStyleId>
              </a:tblPr>
              <a:tblGrid>
                <a:gridCol w="1641231">
                  <a:extLst>
                    <a:ext uri="{9D8B030D-6E8A-4147-A177-3AD203B41FA5}">
                      <a16:colId xmlns:a16="http://schemas.microsoft.com/office/drawing/2014/main" val="20000"/>
                    </a:ext>
                  </a:extLst>
                </a:gridCol>
                <a:gridCol w="5345723">
                  <a:extLst>
                    <a:ext uri="{9D8B030D-6E8A-4147-A177-3AD203B41FA5}">
                      <a16:colId xmlns:a16="http://schemas.microsoft.com/office/drawing/2014/main" val="20001"/>
                    </a:ext>
                  </a:extLst>
                </a:gridCol>
              </a:tblGrid>
              <a:tr h="562707">
                <a:tc>
                  <a:txBody>
                    <a:bodyPr/>
                    <a:lstStyle/>
                    <a:p>
                      <a:pPr algn="ctr"/>
                      <a:r>
                        <a:rPr lang="en-US" sz="2000" dirty="0" err="1">
                          <a:latin typeface="Arial Rounded MT Bold" panose="020F0704030504030204" pitchFamily="34" charset="0"/>
                        </a:rPr>
                        <a:t>Pakar</a:t>
                      </a:r>
                      <a:endParaRPr lang="en-US" sz="2000" dirty="0">
                        <a:latin typeface="Arial Rounded MT Bold" panose="020F0704030504030204" pitchFamily="34" charset="0"/>
                      </a:endParaRPr>
                    </a:p>
                  </a:txBody>
                  <a:tcPr/>
                </a:tc>
                <a:tc>
                  <a:txBody>
                    <a:bodyPr/>
                    <a:lstStyle/>
                    <a:p>
                      <a:pPr algn="ctr"/>
                      <a:r>
                        <a:rPr lang="en-US" sz="2000" dirty="0" err="1">
                          <a:latin typeface="Arial Rounded MT Bold" panose="020F0704030504030204" pitchFamily="34" charset="0"/>
                        </a:rPr>
                        <a:t>Pengertian</a:t>
                      </a:r>
                      <a:endParaRPr lang="en-US" sz="2000" dirty="0">
                        <a:latin typeface="Arial Rounded MT Bold" panose="020F0704030504030204" pitchFamily="34" charset="0"/>
                      </a:endParaRPr>
                    </a:p>
                  </a:txBody>
                  <a:tcPr/>
                </a:tc>
                <a:extLst>
                  <a:ext uri="{0D108BD9-81ED-4DB2-BD59-A6C34878D82A}">
                    <a16:rowId xmlns:a16="http://schemas.microsoft.com/office/drawing/2014/main" val="10000"/>
                  </a:ext>
                </a:extLst>
              </a:tr>
              <a:tr h="370840">
                <a:tc>
                  <a:txBody>
                    <a:bodyPr/>
                    <a:lstStyle/>
                    <a:p>
                      <a:r>
                        <a:rPr lang="en-US" sz="1400" dirty="0">
                          <a:latin typeface="Arial Rounded MT Bold" panose="020F0704030504030204" pitchFamily="34" charset="0"/>
                        </a:rPr>
                        <a:t>Mary Parker </a:t>
                      </a:r>
                      <a:r>
                        <a:rPr lang="en-US" sz="1400" dirty="0" err="1">
                          <a:latin typeface="Arial Rounded MT Bold" panose="020F0704030504030204" pitchFamily="34" charset="0"/>
                        </a:rPr>
                        <a:t>Follet</a:t>
                      </a:r>
                      <a:endParaRPr lang="en-US" sz="1400" dirty="0">
                        <a:latin typeface="Arial Rounded MT Bold" panose="020F0704030504030204" pitchFamily="34" charset="0"/>
                      </a:endParaRPr>
                    </a:p>
                  </a:txBody>
                  <a:tcPr/>
                </a:tc>
                <a:tc>
                  <a:txBody>
                    <a:bodyPr/>
                    <a:lstStyle/>
                    <a:p>
                      <a:r>
                        <a:rPr lang="en-US" sz="1400" dirty="0" err="1">
                          <a:latin typeface="Arial Rounded MT Bold" panose="020F0704030504030204" pitchFamily="34" charset="0"/>
                        </a:rPr>
                        <a:t>Seni</a:t>
                      </a:r>
                      <a:r>
                        <a:rPr lang="en-US" sz="1400" dirty="0">
                          <a:latin typeface="Arial Rounded MT Bold" panose="020F0704030504030204" pitchFamily="34" charset="0"/>
                        </a:rPr>
                        <a:t> (art)</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dalam</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menyelesaikan</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pekerjaan</a:t>
                      </a:r>
                      <a:r>
                        <a:rPr lang="en-US" sz="1400" baseline="0" dirty="0">
                          <a:latin typeface="Arial Rounded MT Bold" panose="020F0704030504030204" pitchFamily="34" charset="0"/>
                        </a:rPr>
                        <a:t> (duty) orang lain.</a:t>
                      </a:r>
                      <a:endParaRPr lang="en-US" sz="1400" dirty="0">
                        <a:latin typeface="Arial Rounded MT Bold" panose="020F0704030504030204" pitchFamily="34" charset="0"/>
                      </a:endParaRPr>
                    </a:p>
                  </a:txBody>
                  <a:tcPr/>
                </a:tc>
                <a:extLst>
                  <a:ext uri="{0D108BD9-81ED-4DB2-BD59-A6C34878D82A}">
                    <a16:rowId xmlns:a16="http://schemas.microsoft.com/office/drawing/2014/main" val="10001"/>
                  </a:ext>
                </a:extLst>
              </a:tr>
              <a:tr h="370840">
                <a:tc>
                  <a:txBody>
                    <a:bodyPr/>
                    <a:lstStyle/>
                    <a:p>
                      <a:r>
                        <a:rPr lang="en-US" sz="1400" dirty="0">
                          <a:latin typeface="Arial Rounded MT Bold" panose="020F0704030504030204" pitchFamily="34" charset="0"/>
                        </a:rPr>
                        <a:t>Luther </a:t>
                      </a:r>
                      <a:r>
                        <a:rPr lang="en-US" sz="1400" dirty="0" err="1">
                          <a:latin typeface="Arial Rounded MT Bold" panose="020F0704030504030204" pitchFamily="34" charset="0"/>
                        </a:rPr>
                        <a:t>Gulick</a:t>
                      </a:r>
                      <a:endParaRPr lang="en-US" sz="1400" dirty="0">
                        <a:latin typeface="Arial Rounded MT Bold" panose="020F0704030504030204" pitchFamily="34" charset="0"/>
                      </a:endParaRPr>
                    </a:p>
                  </a:txBody>
                  <a:tcPr/>
                </a:tc>
                <a:tc>
                  <a:txBody>
                    <a:bodyPr/>
                    <a:lstStyle/>
                    <a:p>
                      <a:r>
                        <a:rPr lang="en-US" sz="1400" dirty="0" err="1">
                          <a:latin typeface="Arial Rounded MT Bold" panose="020F0704030504030204" pitchFamily="34" charset="0"/>
                        </a:rPr>
                        <a:t>Bidang</a:t>
                      </a:r>
                      <a:r>
                        <a:rPr lang="en-US" sz="1400" dirty="0">
                          <a:latin typeface="Arial Rounded MT Bold" panose="020F0704030504030204" pitchFamily="34" charset="0"/>
                        </a:rPr>
                        <a:t> </a:t>
                      </a:r>
                      <a:r>
                        <a:rPr lang="en-US" sz="1400" dirty="0" err="1">
                          <a:latin typeface="Arial Rounded MT Bold" panose="020F0704030504030204" pitchFamily="34" charset="0"/>
                        </a:rPr>
                        <a:t>pengetahuan</a:t>
                      </a:r>
                      <a:r>
                        <a:rPr lang="en-US" sz="1400" baseline="0" dirty="0">
                          <a:latin typeface="Arial Rounded MT Bold" panose="020F0704030504030204" pitchFamily="34" charset="0"/>
                        </a:rPr>
                        <a:t> yang </a:t>
                      </a:r>
                      <a:r>
                        <a:rPr lang="en-US" sz="1400" baseline="0" dirty="0" err="1">
                          <a:latin typeface="Arial Rounded MT Bold" panose="020F0704030504030204" pitchFamily="34" charset="0"/>
                        </a:rPr>
                        <a:t>berusaha</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secara</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sistematis</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untuk</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memahami</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mengapa</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dan</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bagaimana</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manusia</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bekerja</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sama</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untuk</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menghasilkan</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sesuatu</a:t>
                      </a:r>
                      <a:r>
                        <a:rPr lang="en-US" sz="1400" baseline="0" dirty="0">
                          <a:latin typeface="Arial Rounded MT Bold" panose="020F0704030504030204" pitchFamily="34" charset="0"/>
                        </a:rPr>
                        <a:t> yang </a:t>
                      </a:r>
                      <a:r>
                        <a:rPr lang="en-US" sz="1400" baseline="0" dirty="0" err="1">
                          <a:latin typeface="Arial Rounded MT Bold" panose="020F0704030504030204" pitchFamily="34" charset="0"/>
                        </a:rPr>
                        <a:t>bermanfaat</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bagi</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kemanusiaan</a:t>
                      </a:r>
                      <a:endParaRPr lang="en-US" sz="1400" dirty="0">
                        <a:latin typeface="Arial Rounded MT Bold" panose="020F0704030504030204" pitchFamily="34" charset="0"/>
                      </a:endParaRPr>
                    </a:p>
                  </a:txBody>
                  <a:tcPr/>
                </a:tc>
                <a:extLst>
                  <a:ext uri="{0D108BD9-81ED-4DB2-BD59-A6C34878D82A}">
                    <a16:rowId xmlns:a16="http://schemas.microsoft.com/office/drawing/2014/main" val="10002"/>
                  </a:ext>
                </a:extLst>
              </a:tr>
              <a:tr h="370840">
                <a:tc>
                  <a:txBody>
                    <a:bodyPr/>
                    <a:lstStyle/>
                    <a:p>
                      <a:r>
                        <a:rPr lang="en-US" sz="1400" dirty="0">
                          <a:latin typeface="Arial Rounded MT Bold" panose="020F0704030504030204" pitchFamily="34" charset="0"/>
                        </a:rPr>
                        <a:t>James A.F. Stoner</a:t>
                      </a:r>
                    </a:p>
                  </a:txBody>
                  <a:tcPr/>
                </a:tc>
                <a:tc>
                  <a:txBody>
                    <a:bodyPr/>
                    <a:lstStyle/>
                    <a:p>
                      <a:r>
                        <a:rPr lang="en-US" sz="1400" dirty="0">
                          <a:latin typeface="Arial Rounded MT Bold" panose="020F0704030504030204" pitchFamily="34" charset="0"/>
                        </a:rPr>
                        <a:t>Proses </a:t>
                      </a:r>
                      <a:r>
                        <a:rPr lang="en-US" sz="1400" dirty="0" err="1">
                          <a:latin typeface="Arial Rounded MT Bold" panose="020F0704030504030204" pitchFamily="34" charset="0"/>
                        </a:rPr>
                        <a:t>perencanaan</a:t>
                      </a:r>
                      <a:r>
                        <a:rPr lang="en-US" sz="1400" dirty="0">
                          <a:latin typeface="Arial Rounded MT Bold" panose="020F0704030504030204" pitchFamily="34" charset="0"/>
                        </a:rPr>
                        <a:t> (planning),</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pengorganisasian</a:t>
                      </a:r>
                      <a:r>
                        <a:rPr lang="en-US" sz="1400" baseline="0" dirty="0">
                          <a:latin typeface="Arial Rounded MT Bold" panose="020F0704030504030204" pitchFamily="34" charset="0"/>
                        </a:rPr>
                        <a:t> (organizing), </a:t>
                      </a:r>
                      <a:r>
                        <a:rPr lang="en-US" sz="1400" baseline="0" dirty="0" err="1">
                          <a:latin typeface="Arial Rounded MT Bold" panose="020F0704030504030204" pitchFamily="34" charset="0"/>
                        </a:rPr>
                        <a:t>kepemimpinan</a:t>
                      </a:r>
                      <a:r>
                        <a:rPr lang="en-US" sz="1400" baseline="0" dirty="0">
                          <a:latin typeface="Arial Rounded MT Bold" panose="020F0704030504030204" pitchFamily="34" charset="0"/>
                        </a:rPr>
                        <a:t> (leadership) </a:t>
                      </a:r>
                      <a:r>
                        <a:rPr lang="en-US" sz="1400" baseline="0" dirty="0" err="1">
                          <a:latin typeface="Arial Rounded MT Bold" panose="020F0704030504030204" pitchFamily="34" charset="0"/>
                        </a:rPr>
                        <a:t>dan</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pengawasan</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mengendalikan</a:t>
                      </a:r>
                      <a:r>
                        <a:rPr lang="en-US" sz="1400" baseline="0" dirty="0">
                          <a:latin typeface="Arial Rounded MT Bold" panose="020F0704030504030204" pitchFamily="34" charset="0"/>
                        </a:rPr>
                        <a:t>/controlling) </a:t>
                      </a:r>
                      <a:r>
                        <a:rPr lang="en-US" sz="1400" baseline="0" dirty="0" err="1">
                          <a:latin typeface="Arial Rounded MT Bold" panose="020F0704030504030204" pitchFamily="34" charset="0"/>
                        </a:rPr>
                        <a:t>kegiatan</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anggota</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dan</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tujuan</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penggunaan</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organisasi</a:t>
                      </a:r>
                      <a:r>
                        <a:rPr lang="en-US" sz="1400" baseline="0" dirty="0">
                          <a:latin typeface="Arial Rounded MT Bold" panose="020F0704030504030204" pitchFamily="34" charset="0"/>
                        </a:rPr>
                        <a:t> yang </a:t>
                      </a:r>
                      <a:r>
                        <a:rPr lang="en-US" sz="1400" baseline="0" dirty="0" err="1">
                          <a:latin typeface="Arial Rounded MT Bold" panose="020F0704030504030204" pitchFamily="34" charset="0"/>
                        </a:rPr>
                        <a:t>sudah</a:t>
                      </a:r>
                      <a:r>
                        <a:rPr lang="en-US" sz="1400" baseline="0" dirty="0">
                          <a:latin typeface="Arial Rounded MT Bold" panose="020F0704030504030204" pitchFamily="34" charset="0"/>
                        </a:rPr>
                        <a:t> </a:t>
                      </a:r>
                      <a:r>
                        <a:rPr lang="en-US" sz="1400" baseline="0" dirty="0" err="1">
                          <a:latin typeface="Arial Rounded MT Bold" panose="020F0704030504030204" pitchFamily="34" charset="0"/>
                        </a:rPr>
                        <a:t>ditentukan</a:t>
                      </a:r>
                      <a:r>
                        <a:rPr lang="en-US" sz="1400" baseline="0" dirty="0">
                          <a:latin typeface="Arial Rounded MT Bold" panose="020F0704030504030204" pitchFamily="34" charset="0"/>
                        </a:rPr>
                        <a:t>.</a:t>
                      </a:r>
                      <a:endParaRPr lang="en-US" sz="1400" dirty="0">
                        <a:latin typeface="Arial Rounded MT Bold" panose="020F0704030504030204" pitchFamily="34" charset="0"/>
                      </a:endParaRPr>
                    </a:p>
                  </a:txBody>
                  <a:tcPr/>
                </a:tc>
                <a:extLst>
                  <a:ext uri="{0D108BD9-81ED-4DB2-BD59-A6C34878D82A}">
                    <a16:rowId xmlns:a16="http://schemas.microsoft.com/office/drawing/2014/main" val="10003"/>
                  </a:ext>
                </a:extLst>
              </a:tr>
              <a:tr h="370840">
                <a:tc>
                  <a:txBody>
                    <a:bodyPr/>
                    <a:lstStyle/>
                    <a:p>
                      <a:r>
                        <a:rPr lang="en-US" sz="1400" dirty="0">
                          <a:latin typeface="Arial Rounded MT Bold" panose="020F0704030504030204" pitchFamily="34" charset="0"/>
                        </a:rPr>
                        <a:t>George R. Terry</a:t>
                      </a:r>
                    </a:p>
                  </a:txBody>
                  <a:tcPr/>
                </a:tc>
                <a:tc>
                  <a:txBody>
                    <a:bodyPr/>
                    <a:lstStyle/>
                    <a:p>
                      <a:r>
                        <a:rPr lang="en-US" sz="1400" dirty="0" err="1">
                          <a:latin typeface="Arial Rounded MT Bold" panose="020F0704030504030204" pitchFamily="34" charset="0"/>
                        </a:rPr>
                        <a:t>suatu</a:t>
                      </a:r>
                      <a:r>
                        <a:rPr lang="en-US" sz="1400" dirty="0">
                          <a:latin typeface="Arial Rounded MT Bold" panose="020F0704030504030204" pitchFamily="34" charset="0"/>
                        </a:rPr>
                        <a:t> proses yang </a:t>
                      </a:r>
                      <a:r>
                        <a:rPr lang="en-US" sz="1400" dirty="0" err="1">
                          <a:latin typeface="Arial Rounded MT Bold" panose="020F0704030504030204" pitchFamily="34" charset="0"/>
                        </a:rPr>
                        <a:t>terdiri</a:t>
                      </a:r>
                      <a:r>
                        <a:rPr lang="en-US" sz="1400" dirty="0">
                          <a:latin typeface="Arial Rounded MT Bold" panose="020F0704030504030204" pitchFamily="34" charset="0"/>
                        </a:rPr>
                        <a:t> </a:t>
                      </a:r>
                      <a:r>
                        <a:rPr lang="en-US" sz="1400" dirty="0" err="1">
                          <a:latin typeface="Arial Rounded MT Bold" panose="020F0704030504030204" pitchFamily="34" charset="0"/>
                        </a:rPr>
                        <a:t>dari</a:t>
                      </a:r>
                      <a:r>
                        <a:rPr lang="en-US" sz="1400" dirty="0">
                          <a:latin typeface="Arial Rounded MT Bold" panose="020F0704030504030204" pitchFamily="34" charset="0"/>
                        </a:rPr>
                        <a:t> planning (</a:t>
                      </a:r>
                      <a:r>
                        <a:rPr lang="en-US" sz="1400" dirty="0" err="1">
                          <a:latin typeface="Arial Rounded MT Bold" panose="020F0704030504030204" pitchFamily="34" charset="0"/>
                        </a:rPr>
                        <a:t>perencanaan</a:t>
                      </a:r>
                      <a:r>
                        <a:rPr lang="en-US" sz="1400" dirty="0">
                          <a:latin typeface="Arial Rounded MT Bold" panose="020F0704030504030204" pitchFamily="34" charset="0"/>
                        </a:rPr>
                        <a:t>), organizing (</a:t>
                      </a:r>
                      <a:r>
                        <a:rPr lang="en-US" sz="1400" dirty="0" err="1">
                          <a:latin typeface="Arial Rounded MT Bold" panose="020F0704030504030204" pitchFamily="34" charset="0"/>
                        </a:rPr>
                        <a:t>pengorganisasian</a:t>
                      </a:r>
                      <a:r>
                        <a:rPr lang="en-US" sz="1400" dirty="0">
                          <a:latin typeface="Arial Rounded MT Bold" panose="020F0704030504030204" pitchFamily="34" charset="0"/>
                        </a:rPr>
                        <a:t>), actuating, </a:t>
                      </a:r>
                      <a:r>
                        <a:rPr lang="en-US" sz="1400" dirty="0" err="1">
                          <a:latin typeface="Arial Rounded MT Bold" panose="020F0704030504030204" pitchFamily="34" charset="0"/>
                        </a:rPr>
                        <a:t>dan</a:t>
                      </a:r>
                      <a:r>
                        <a:rPr lang="en-US" sz="1400" dirty="0">
                          <a:latin typeface="Arial Rounded MT Bold" panose="020F0704030504030204" pitchFamily="34" charset="0"/>
                        </a:rPr>
                        <a:t> controlling (</a:t>
                      </a:r>
                      <a:r>
                        <a:rPr lang="en-US" sz="1400" dirty="0" err="1">
                          <a:latin typeface="Arial Rounded MT Bold" panose="020F0704030504030204" pitchFamily="34" charset="0"/>
                        </a:rPr>
                        <a:t>pengendalian</a:t>
                      </a:r>
                      <a:r>
                        <a:rPr lang="en-US" sz="1400" dirty="0">
                          <a:latin typeface="Arial Rounded MT Bold" panose="020F0704030504030204" pitchFamily="34" charset="0"/>
                        </a:rPr>
                        <a:t>) yang </a:t>
                      </a:r>
                      <a:r>
                        <a:rPr lang="en-US" sz="1400" dirty="0" err="1">
                          <a:latin typeface="Arial Rounded MT Bold" panose="020F0704030504030204" pitchFamily="34" charset="0"/>
                        </a:rPr>
                        <a:t>dilakukan</a:t>
                      </a:r>
                      <a:r>
                        <a:rPr lang="en-US" sz="1400" dirty="0">
                          <a:latin typeface="Arial Rounded MT Bold" panose="020F0704030504030204" pitchFamily="34" charset="0"/>
                        </a:rPr>
                        <a:t> </a:t>
                      </a:r>
                      <a:r>
                        <a:rPr lang="en-US" sz="1400" dirty="0" err="1">
                          <a:latin typeface="Arial Rounded MT Bold" panose="020F0704030504030204" pitchFamily="34" charset="0"/>
                        </a:rPr>
                        <a:t>untuk</a:t>
                      </a:r>
                      <a:r>
                        <a:rPr lang="en-US" sz="1400" dirty="0">
                          <a:latin typeface="Arial Rounded MT Bold" panose="020F0704030504030204" pitchFamily="34" charset="0"/>
                        </a:rPr>
                        <a:t> </a:t>
                      </a:r>
                      <a:r>
                        <a:rPr lang="en-US" sz="1400" dirty="0" err="1">
                          <a:latin typeface="Arial Rounded MT Bold" panose="020F0704030504030204" pitchFamily="34" charset="0"/>
                        </a:rPr>
                        <a:t>mencapai</a:t>
                      </a:r>
                      <a:r>
                        <a:rPr lang="en-US" sz="1400" dirty="0">
                          <a:latin typeface="Arial Rounded MT Bold" panose="020F0704030504030204" pitchFamily="34" charset="0"/>
                        </a:rPr>
                        <a:t> </a:t>
                      </a:r>
                      <a:r>
                        <a:rPr lang="en-US" sz="1400" dirty="0" err="1">
                          <a:latin typeface="Arial Rounded MT Bold" panose="020F0704030504030204" pitchFamily="34" charset="0"/>
                        </a:rPr>
                        <a:t>tujuan</a:t>
                      </a:r>
                      <a:r>
                        <a:rPr lang="en-US" sz="1400" dirty="0">
                          <a:latin typeface="Arial Rounded MT Bold" panose="020F0704030504030204" pitchFamily="34" charset="0"/>
                        </a:rPr>
                        <a:t> yang </a:t>
                      </a:r>
                      <a:r>
                        <a:rPr lang="en-US" sz="1400" dirty="0" err="1">
                          <a:latin typeface="Arial Rounded MT Bold" panose="020F0704030504030204" pitchFamily="34" charset="0"/>
                        </a:rPr>
                        <a:t>telah</a:t>
                      </a:r>
                      <a:r>
                        <a:rPr lang="en-US" sz="1400" dirty="0">
                          <a:latin typeface="Arial Rounded MT Bold" panose="020F0704030504030204" pitchFamily="34" charset="0"/>
                        </a:rPr>
                        <a:t> </a:t>
                      </a:r>
                      <a:r>
                        <a:rPr lang="en-US" sz="1400" dirty="0" err="1">
                          <a:latin typeface="Arial Rounded MT Bold" panose="020F0704030504030204" pitchFamily="34" charset="0"/>
                        </a:rPr>
                        <a:t>ditentukan</a:t>
                      </a:r>
                      <a:r>
                        <a:rPr lang="en-US" sz="1400" dirty="0">
                          <a:latin typeface="Arial Rounded MT Bold" panose="020F0704030504030204" pitchFamily="34" charset="0"/>
                        </a:rPr>
                        <a:t> </a:t>
                      </a:r>
                      <a:r>
                        <a:rPr lang="en-US" sz="1400" dirty="0" err="1">
                          <a:latin typeface="Arial Rounded MT Bold" panose="020F0704030504030204" pitchFamily="34" charset="0"/>
                        </a:rPr>
                        <a:t>dengan</a:t>
                      </a:r>
                      <a:r>
                        <a:rPr lang="en-US" sz="1400" dirty="0">
                          <a:latin typeface="Arial Rounded MT Bold" panose="020F0704030504030204" pitchFamily="34" charset="0"/>
                        </a:rPr>
                        <a:t> </a:t>
                      </a:r>
                      <a:r>
                        <a:rPr lang="en-US" sz="1400" dirty="0" err="1">
                          <a:latin typeface="Arial Rounded MT Bold" panose="020F0704030504030204" pitchFamily="34" charset="0"/>
                        </a:rPr>
                        <a:t>menggunakan</a:t>
                      </a:r>
                      <a:r>
                        <a:rPr lang="en-US" sz="1400" dirty="0">
                          <a:latin typeface="Arial Rounded MT Bold" panose="020F0704030504030204" pitchFamily="34" charset="0"/>
                        </a:rPr>
                        <a:t> </a:t>
                      </a:r>
                      <a:r>
                        <a:rPr lang="en-US" sz="1400" dirty="0" err="1">
                          <a:latin typeface="Arial Rounded MT Bold" panose="020F0704030504030204" pitchFamily="34" charset="0"/>
                        </a:rPr>
                        <a:t>manusia</a:t>
                      </a:r>
                      <a:r>
                        <a:rPr lang="en-US" sz="1400" dirty="0">
                          <a:latin typeface="Arial Rounded MT Bold" panose="020F0704030504030204" pitchFamily="34" charset="0"/>
                        </a:rPr>
                        <a:t> </a:t>
                      </a:r>
                      <a:r>
                        <a:rPr lang="en-US" sz="1400" dirty="0" err="1">
                          <a:latin typeface="Arial Rounded MT Bold" panose="020F0704030504030204" pitchFamily="34" charset="0"/>
                        </a:rPr>
                        <a:t>dan</a:t>
                      </a:r>
                      <a:r>
                        <a:rPr lang="en-US" sz="1400" dirty="0">
                          <a:latin typeface="Arial Rounded MT Bold" panose="020F0704030504030204" pitchFamily="34" charset="0"/>
                        </a:rPr>
                        <a:t> </a:t>
                      </a:r>
                      <a:r>
                        <a:rPr lang="en-US" sz="1400" dirty="0" err="1">
                          <a:latin typeface="Arial Rounded MT Bold" panose="020F0704030504030204" pitchFamily="34" charset="0"/>
                        </a:rPr>
                        <a:t>sumber</a:t>
                      </a:r>
                      <a:r>
                        <a:rPr lang="en-US" sz="1400" dirty="0">
                          <a:latin typeface="Arial Rounded MT Bold" panose="020F0704030504030204" pitchFamily="34" charset="0"/>
                        </a:rPr>
                        <a:t> </a:t>
                      </a:r>
                      <a:r>
                        <a:rPr lang="en-US" sz="1400" dirty="0" err="1">
                          <a:latin typeface="Arial Rounded MT Bold" panose="020F0704030504030204" pitchFamily="34" charset="0"/>
                        </a:rPr>
                        <a:t>daya</a:t>
                      </a:r>
                      <a:r>
                        <a:rPr lang="en-US" sz="1400" dirty="0">
                          <a:latin typeface="Arial Rounded MT Bold" panose="020F0704030504030204" pitchFamily="34" charset="0"/>
                        </a:rPr>
                        <a:t> </a:t>
                      </a:r>
                      <a:r>
                        <a:rPr lang="en-US" sz="1400" dirty="0" err="1">
                          <a:latin typeface="Arial Rounded MT Bold" panose="020F0704030504030204" pitchFamily="34" charset="0"/>
                        </a:rPr>
                        <a:t>lainnya</a:t>
                      </a:r>
                      <a:endParaRPr lang="en-US" sz="1400" dirty="0">
                        <a:latin typeface="Arial Rounded MT Bold" panose="020F070403050403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9850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Tujuan</a:t>
            </a:r>
            <a:r>
              <a:rPr lang="en-US" dirty="0"/>
              <a:t> </a:t>
            </a:r>
            <a:r>
              <a:rPr lang="en-US" dirty="0" err="1"/>
              <a:t>dan</a:t>
            </a:r>
            <a:r>
              <a:rPr lang="en-US" dirty="0"/>
              <a:t> </a:t>
            </a:r>
            <a:r>
              <a:rPr lang="en-US" dirty="0" err="1"/>
              <a:t>manfaat</a:t>
            </a:r>
            <a:br>
              <a:rPr lang="en-US" dirty="0"/>
            </a:br>
            <a:r>
              <a:rPr lang="en-US" dirty="0"/>
              <a:t> </a:t>
            </a:r>
            <a:r>
              <a:rPr lang="en-US" dirty="0" err="1"/>
              <a:t>ilmu</a:t>
            </a:r>
            <a:r>
              <a:rPr lang="en-US" dirty="0"/>
              <a:t> </a:t>
            </a:r>
            <a:r>
              <a:rPr lang="en-US" dirty="0" err="1"/>
              <a:t>manajemen</a:t>
            </a:r>
            <a:endParaRPr lang="en-US" dirty="0"/>
          </a:p>
        </p:txBody>
      </p:sp>
      <p:sp>
        <p:nvSpPr>
          <p:cNvPr id="3" name="Content Placeholder 2"/>
          <p:cNvSpPr>
            <a:spLocks noGrp="1"/>
          </p:cNvSpPr>
          <p:nvPr>
            <p:ph sz="quarter" idx="13"/>
          </p:nvPr>
        </p:nvSpPr>
        <p:spPr/>
        <p:txBody>
          <a:bodyPr>
            <a:normAutofit/>
          </a:bodyPr>
          <a:lstStyle/>
          <a:p>
            <a:endParaRPr lang="en-US" cap="none" dirty="0">
              <a:latin typeface="Arial" panose="020B0604020202020204" pitchFamily="34" charset="0"/>
              <a:cs typeface="Arial" panose="020B0604020202020204" pitchFamily="34" charset="0"/>
            </a:endParaRPr>
          </a:p>
          <a:p>
            <a:pPr lvl="1"/>
            <a:endParaRPr lang="en-US" dirty="0">
              <a:sym typeface="Wingdings" pitchFamily="2" charset="2"/>
            </a:endParaRPr>
          </a:p>
        </p:txBody>
      </p:sp>
      <p:pic>
        <p:nvPicPr>
          <p:cNvPr id="4"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51638"/>
            <a:ext cx="3039520" cy="618348"/>
          </a:xfrm>
          <a:prstGeom prst="rect">
            <a:avLst/>
          </a:prstGeom>
          <a:noFill/>
        </p:spPr>
      </p:pic>
      <p:graphicFrame>
        <p:nvGraphicFramePr>
          <p:cNvPr id="6" name="Diagram 5"/>
          <p:cNvGraphicFramePr/>
          <p:nvPr>
            <p:extLst>
              <p:ext uri="{D42A27DB-BD31-4B8C-83A1-F6EECF244321}">
                <p14:modId xmlns:p14="http://schemas.microsoft.com/office/powerpoint/2010/main" val="3502797588"/>
              </p:ext>
            </p:extLst>
          </p:nvPr>
        </p:nvGraphicFramePr>
        <p:xfrm>
          <a:off x="304800" y="1907373"/>
          <a:ext cx="8297320" cy="3623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800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Tujuan</a:t>
            </a:r>
            <a:r>
              <a:rPr lang="en-US" dirty="0"/>
              <a:t> </a:t>
            </a:r>
            <a:r>
              <a:rPr lang="en-US" dirty="0" err="1"/>
              <a:t>dan</a:t>
            </a:r>
            <a:r>
              <a:rPr lang="en-US" dirty="0"/>
              <a:t> </a:t>
            </a:r>
            <a:r>
              <a:rPr lang="en-US" dirty="0" err="1"/>
              <a:t>manfaat</a:t>
            </a:r>
            <a:br>
              <a:rPr lang="en-US" dirty="0"/>
            </a:br>
            <a:r>
              <a:rPr lang="en-US" dirty="0"/>
              <a:t> </a:t>
            </a:r>
            <a:r>
              <a:rPr lang="en-US" dirty="0" err="1"/>
              <a:t>ilmu</a:t>
            </a:r>
            <a:r>
              <a:rPr lang="en-US" dirty="0"/>
              <a:t> </a:t>
            </a:r>
            <a:r>
              <a:rPr lang="en-US" dirty="0" err="1"/>
              <a:t>manajemen</a:t>
            </a:r>
            <a:endParaRPr lang="en-US" dirty="0"/>
          </a:p>
        </p:txBody>
      </p:sp>
      <p:sp>
        <p:nvSpPr>
          <p:cNvPr id="3" name="Content Placeholder 2"/>
          <p:cNvSpPr>
            <a:spLocks noGrp="1"/>
          </p:cNvSpPr>
          <p:nvPr>
            <p:ph sz="quarter" idx="13"/>
          </p:nvPr>
        </p:nvSpPr>
        <p:spPr/>
        <p:txBody>
          <a:bodyPr>
            <a:normAutofit/>
          </a:bodyPr>
          <a:lstStyle/>
          <a:p>
            <a:r>
              <a:rPr lang="en-US" cap="none" dirty="0" err="1">
                <a:latin typeface="Arial" panose="020B0604020202020204" pitchFamily="34" charset="0"/>
                <a:cs typeface="Arial" panose="020B0604020202020204" pitchFamily="34" charset="0"/>
              </a:rPr>
              <a:t>Mampu</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memberikan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arah</a:t>
            </a:r>
            <a:r>
              <a:rPr lang="en-US" b="1" cap="none" dirty="0">
                <a:latin typeface="Arial" panose="020B0604020202020204" pitchFamily="34" charset="0"/>
                <a:cs typeface="Arial" panose="020B0604020202020204" pitchFamily="34" charset="0"/>
              </a:rPr>
              <a:t> </a:t>
            </a:r>
            <a:r>
              <a:rPr lang="en-US" b="1" cap="none" dirty="0" err="1">
                <a:latin typeface="Arial" panose="020B0604020202020204" pitchFamily="34" charset="0"/>
                <a:cs typeface="Arial" panose="020B0604020202020204" pitchFamily="34" charset="0"/>
              </a:rPr>
              <a:t>pencapaian</a:t>
            </a:r>
            <a:r>
              <a:rPr lang="en-US" b="1" cap="none" dirty="0">
                <a:latin typeface="Arial" panose="020B0604020202020204" pitchFamily="34" charset="0"/>
                <a:cs typeface="Arial" panose="020B0604020202020204" pitchFamily="34" charset="0"/>
              </a:rPr>
              <a:t> </a:t>
            </a:r>
            <a:r>
              <a:rPr lang="en-US" b="1" cap="none" dirty="0" err="1">
                <a:latin typeface="Arial" panose="020B0604020202020204" pitchFamily="34" charset="0"/>
                <a:cs typeface="Arial" panose="020B0604020202020204" pitchFamily="34" charset="0"/>
              </a:rPr>
              <a:t>kinerja</a:t>
            </a:r>
            <a:r>
              <a:rPr lang="en-US" b="1"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secara</a:t>
            </a:r>
            <a:r>
              <a:rPr lang="en-US" cap="none" dirty="0">
                <a:latin typeface="Arial" panose="020B0604020202020204" pitchFamily="34" charset="0"/>
                <a:cs typeface="Arial" panose="020B0604020202020204" pitchFamily="34" charset="0"/>
              </a:rPr>
              <a:t> </a:t>
            </a:r>
            <a:r>
              <a:rPr lang="en-US" b="1" cap="none" dirty="0" err="1">
                <a:latin typeface="Arial" panose="020B0604020202020204" pitchFamily="34" charset="0"/>
                <a:cs typeface="Arial" panose="020B0604020202020204" pitchFamily="34" charset="0"/>
              </a:rPr>
              <a:t>terukur</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dan</a:t>
            </a:r>
            <a:r>
              <a:rPr lang="en-US" cap="none" dirty="0">
                <a:latin typeface="Arial" panose="020B0604020202020204" pitchFamily="34" charset="0"/>
                <a:cs typeface="Arial" panose="020B0604020202020204" pitchFamily="34" charset="0"/>
              </a:rPr>
              <a:t> </a:t>
            </a:r>
            <a:r>
              <a:rPr lang="en-US" b="1" cap="none" dirty="0" err="1">
                <a:latin typeface="Arial" panose="020B0604020202020204" pitchFamily="34" charset="0"/>
                <a:cs typeface="Arial" panose="020B0604020202020204" pitchFamily="34" charset="0"/>
              </a:rPr>
              <a:t>sistematis</a:t>
            </a:r>
            <a:endParaRPr lang="en-US" b="1" cap="none" dirty="0">
              <a:latin typeface="Arial" panose="020B0604020202020204" pitchFamily="34" charset="0"/>
              <a:cs typeface="Arial" panose="020B0604020202020204" pitchFamily="34" charset="0"/>
            </a:endParaRPr>
          </a:p>
          <a:p>
            <a:r>
              <a:rPr lang="en-US" cap="none" dirty="0" err="1">
                <a:latin typeface="Arial" panose="020B0604020202020204" pitchFamily="34" charset="0"/>
                <a:cs typeface="Arial" panose="020B0604020202020204" pitchFamily="34" charset="0"/>
              </a:rPr>
              <a:t>Mampu</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menempatkan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perusahaan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sehingga</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memiliki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kerangka</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kerja</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untuk</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memanfaatkan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sumber</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daya</a:t>
            </a:r>
            <a:r>
              <a:rPr lang="en-US" cap="none" dirty="0">
                <a:latin typeface="Arial" panose="020B0604020202020204" pitchFamily="34" charset="0"/>
                <a:cs typeface="Arial" panose="020B0604020202020204" pitchFamily="34" charset="0"/>
              </a:rPr>
              <a:t> yang </a:t>
            </a:r>
            <a:r>
              <a:rPr lang="en-US" cap="none" dirty="0" err="1">
                <a:latin typeface="Arial" panose="020B0604020202020204" pitchFamily="34" charset="0"/>
                <a:cs typeface="Arial" panose="020B0604020202020204" pitchFamily="34" charset="0"/>
              </a:rPr>
              <a:t>ada</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secara</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efektif</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dan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efisien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dalam</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mencapai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tujuannya</a:t>
            </a:r>
            <a:endParaRPr lang="en-US" cap="none" dirty="0">
              <a:latin typeface="Arial" panose="020B0604020202020204" pitchFamily="34" charset="0"/>
              <a:cs typeface="Arial" panose="020B0604020202020204" pitchFamily="34" charset="0"/>
            </a:endParaRPr>
          </a:p>
          <a:p>
            <a:r>
              <a:rPr lang="en-US" cap="none" dirty="0" err="1">
                <a:latin typeface="Arial" panose="020B0604020202020204" pitchFamily="34" charset="0"/>
                <a:cs typeface="Arial" panose="020B0604020202020204" pitchFamily="34" charset="0"/>
              </a:rPr>
              <a:t>Mampu</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membuat</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perusahaan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mendapatkan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kepercayaan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konsumen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dan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mitra</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bisnis</a:t>
            </a:r>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pPr lvl="1"/>
            <a:endParaRPr lang="en-US" dirty="0">
              <a:sym typeface="Wingdings" pitchFamily="2" charset="2"/>
            </a:endParaRPr>
          </a:p>
        </p:txBody>
      </p:sp>
      <p:pic>
        <p:nvPicPr>
          <p:cNvPr id="4"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51638"/>
            <a:ext cx="3039520" cy="6183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Tujuan</a:t>
            </a:r>
            <a:r>
              <a:rPr lang="en-US" dirty="0"/>
              <a:t> </a:t>
            </a:r>
            <a:r>
              <a:rPr lang="en-US" dirty="0" err="1"/>
              <a:t>perusahaan</a:t>
            </a:r>
            <a:r>
              <a:rPr lang="en-US" dirty="0"/>
              <a:t>?</a:t>
            </a:r>
          </a:p>
        </p:txBody>
      </p:sp>
      <p:sp>
        <p:nvSpPr>
          <p:cNvPr id="3" name="Content Placeholder 2"/>
          <p:cNvSpPr>
            <a:spLocks noGrp="1"/>
          </p:cNvSpPr>
          <p:nvPr>
            <p:ph sz="quarter" idx="13"/>
          </p:nvPr>
        </p:nvSpPr>
        <p:spPr/>
        <p:txBody>
          <a:bodyPr/>
          <a:lstStyle/>
          <a:p>
            <a:r>
              <a:rPr lang="en-US" dirty="0" err="1"/>
              <a:t>Visi</a:t>
            </a:r>
            <a:r>
              <a:rPr lang="en-US" dirty="0"/>
              <a:t>?</a:t>
            </a:r>
          </a:p>
          <a:p>
            <a:r>
              <a:rPr lang="en-US" dirty="0" err="1"/>
              <a:t>Misi</a:t>
            </a:r>
            <a:r>
              <a:rPr lang="en-US" dirty="0"/>
              <a:t>?</a:t>
            </a:r>
          </a:p>
        </p:txBody>
      </p:sp>
      <p:pic>
        <p:nvPicPr>
          <p:cNvPr id="4" name="Picture 2" descr="C:\Users\Public\Pictures\Sample Pictures\6. Logo TAS Konfigurasi 2 Baris.png"/>
          <p:cNvPicPr>
            <a:picLocks noChangeAspect="1" noChangeArrowheads="1"/>
          </p:cNvPicPr>
          <p:nvPr/>
        </p:nvPicPr>
        <p:blipFill>
          <a:blip r:embed="rId2" cstate="print"/>
          <a:srcRect/>
          <a:stretch>
            <a:fillRect/>
          </a:stretch>
        </p:blipFill>
        <p:spPr bwMode="auto">
          <a:xfrm>
            <a:off x="5562600" y="51638"/>
            <a:ext cx="3039520" cy="618348"/>
          </a:xfrm>
          <a:prstGeom prst="rect">
            <a:avLst/>
          </a:prstGeom>
          <a:noFill/>
        </p:spPr>
      </p:pic>
    </p:spTree>
    <p:extLst>
      <p:ext uri="{BB962C8B-B14F-4D97-AF65-F5344CB8AC3E}">
        <p14:creationId xmlns:p14="http://schemas.microsoft.com/office/powerpoint/2010/main" val="174869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sumber</a:t>
            </a:r>
            <a:r>
              <a:rPr lang="en-US" dirty="0"/>
              <a:t> </a:t>
            </a:r>
            <a:r>
              <a:rPr lang="en-US" dirty="0" err="1"/>
              <a:t>daya</a:t>
            </a:r>
            <a:r>
              <a:rPr lang="en-US" dirty="0"/>
              <a:t> </a:t>
            </a:r>
            <a:r>
              <a:rPr lang="en-US" dirty="0" err="1"/>
              <a:t>perusahaan</a:t>
            </a:r>
            <a:endParaRPr lang="en-US" dirty="0"/>
          </a:p>
        </p:txBody>
      </p:sp>
      <p:sp>
        <p:nvSpPr>
          <p:cNvPr id="3" name="Content Placeholder 2"/>
          <p:cNvSpPr>
            <a:spLocks noGrp="1"/>
          </p:cNvSpPr>
          <p:nvPr>
            <p:ph sz="quarter" idx="13"/>
          </p:nvPr>
        </p:nvSpPr>
        <p:spPr/>
        <p:txBody>
          <a:bodyPr>
            <a:normAutofit/>
          </a:bodyPr>
          <a:lstStyle/>
          <a:p>
            <a:pPr lvl="1"/>
            <a:endParaRPr lang="en-US" b="1"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pPr lvl="1"/>
            <a:endParaRPr lang="en-US" dirty="0">
              <a:sym typeface="Wingdings" pitchFamily="2" charset="2"/>
            </a:endParaRPr>
          </a:p>
        </p:txBody>
      </p:sp>
      <p:pic>
        <p:nvPicPr>
          <p:cNvPr id="6" name="Picture 2" descr="C:\Users\Public\Pictures\Sample Pictures\6. Logo TAS Konfigurasi 2 Baris.png"/>
          <p:cNvPicPr>
            <a:picLocks noChangeAspect="1" noChangeArrowheads="1"/>
          </p:cNvPicPr>
          <p:nvPr/>
        </p:nvPicPr>
        <p:blipFill>
          <a:blip r:embed="rId3" cstate="print"/>
          <a:srcRect/>
          <a:stretch>
            <a:fillRect/>
          </a:stretch>
        </p:blipFill>
        <p:spPr bwMode="auto">
          <a:xfrm>
            <a:off x="5562600" y="51638"/>
            <a:ext cx="3039520" cy="618348"/>
          </a:xfrm>
          <a:prstGeom prst="rect">
            <a:avLst/>
          </a:prstGeom>
          <a:noFill/>
        </p:spPr>
      </p:pic>
      <p:graphicFrame>
        <p:nvGraphicFramePr>
          <p:cNvPr id="12" name="Diagram 11"/>
          <p:cNvGraphicFramePr/>
          <p:nvPr>
            <p:extLst>
              <p:ext uri="{D42A27DB-BD31-4B8C-83A1-F6EECF244321}">
                <p14:modId xmlns:p14="http://schemas.microsoft.com/office/powerpoint/2010/main" val="2186429115"/>
              </p:ext>
            </p:extLst>
          </p:nvPr>
        </p:nvGraphicFramePr>
        <p:xfrm>
          <a:off x="1524000" y="1838725"/>
          <a:ext cx="6248400" cy="416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84721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2018</TotalTime>
  <Words>1503</Words>
  <Application>Microsoft Office PowerPoint</Application>
  <PresentationFormat>On-screen Show (4:3)</PresentationFormat>
  <Paragraphs>244</Paragraphs>
  <Slides>29</Slides>
  <Notes>11</Notes>
  <HiddenSlides>8</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 Unicode MS</vt:lpstr>
      <vt:lpstr>Arial</vt:lpstr>
      <vt:lpstr>Arial Black</vt:lpstr>
      <vt:lpstr>Arial Rounded MT Bold</vt:lpstr>
      <vt:lpstr>Calibri</vt:lpstr>
      <vt:lpstr>Cambria Math</vt:lpstr>
      <vt:lpstr>Century Gothic</vt:lpstr>
      <vt:lpstr>Impact</vt:lpstr>
      <vt:lpstr>Reenie Beanie</vt:lpstr>
      <vt:lpstr>Wingdings</vt:lpstr>
      <vt:lpstr>Main Event</vt:lpstr>
      <vt:lpstr>DHH1A2 Pengantar Manajemen</vt:lpstr>
      <vt:lpstr>Kajian dan penilaian mk</vt:lpstr>
      <vt:lpstr>Referensi mk</vt:lpstr>
      <vt:lpstr>Manajemen adalah…</vt:lpstr>
      <vt:lpstr>Manajemen adalah…</vt:lpstr>
      <vt:lpstr>Tujuan dan manfaat  ilmu manajemen</vt:lpstr>
      <vt:lpstr>Tujuan dan manfaat  ilmu manajemen</vt:lpstr>
      <vt:lpstr>Tujuan perusahaan?</vt:lpstr>
      <vt:lpstr>sumber daya perusahaan</vt:lpstr>
      <vt:lpstr>Proses dalam perusahaan</vt:lpstr>
      <vt:lpstr>PROSES/FUNGSI  manajemen</vt:lpstr>
      <vt:lpstr>PowerPoint Presentation</vt:lpstr>
      <vt:lpstr>PowerPoint Presentation</vt:lpstr>
      <vt:lpstr>PowerPoint Presentation</vt:lpstr>
      <vt:lpstr>PowerPoint Presentation</vt:lpstr>
      <vt:lpstr>Tugas</vt:lpstr>
      <vt:lpstr>PowerPoint Presentation</vt:lpstr>
      <vt:lpstr>MANAJEMEN dahulu &amp; sekarang</vt:lpstr>
      <vt:lpstr>MANAJEMEN dahulu &amp; sekarang</vt:lpstr>
      <vt:lpstr>PowerPoint Presentation</vt:lpstr>
      <vt:lpstr>Efektifitas &amp; Efisiensi</vt:lpstr>
      <vt:lpstr>Efektifitas &amp; Efisiensi</vt:lpstr>
      <vt:lpstr>Efektifitas &amp; Efisiensi</vt:lpstr>
      <vt:lpstr>Efektifitas &amp; Efisiensi</vt:lpstr>
      <vt:lpstr>PowerPoint Presentation</vt:lpstr>
      <vt:lpstr>Studi kasus Efektifitas &amp; Efisiensi</vt:lpstr>
      <vt:lpstr>Studi kasus Efektifitas &amp; Efisiensi</vt:lpstr>
      <vt:lpstr>Studi kasus Efektifitas &amp; Efisiensi</vt:lpstr>
      <vt:lpstr>Studi kasus Efektifitas &amp; Efisiensi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ultimate</dc:creator>
  <cp:lastModifiedBy>HERU NUGROHO</cp:lastModifiedBy>
  <cp:revision>74</cp:revision>
  <dcterms:created xsi:type="dcterms:W3CDTF">2013-02-18T02:03:18Z</dcterms:created>
  <dcterms:modified xsi:type="dcterms:W3CDTF">2017-09-08T03:27:05Z</dcterms:modified>
</cp:coreProperties>
</file>