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9" r:id="rId3"/>
    <p:sldId id="310" r:id="rId4"/>
    <p:sldId id="293" r:id="rId5"/>
    <p:sldId id="333" r:id="rId6"/>
    <p:sldId id="294" r:id="rId7"/>
    <p:sldId id="335" r:id="rId8"/>
    <p:sldId id="338" r:id="rId9"/>
    <p:sldId id="296" r:id="rId10"/>
    <p:sldId id="339" r:id="rId11"/>
    <p:sldId id="340" r:id="rId12"/>
    <p:sldId id="341" r:id="rId13"/>
    <p:sldId id="342" r:id="rId14"/>
    <p:sldId id="343" r:id="rId15"/>
    <p:sldId id="344" r:id="rId16"/>
    <p:sldId id="297" r:id="rId17"/>
    <p:sldId id="345" r:id="rId18"/>
    <p:sldId id="346" r:id="rId19"/>
    <p:sldId id="34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82939" autoAdjust="0"/>
  </p:normalViewPr>
  <p:slideViewPr>
    <p:cSldViewPr>
      <p:cViewPr varScale="1">
        <p:scale>
          <a:sx n="68" d="100"/>
          <a:sy n="68" d="100"/>
        </p:scale>
        <p:origin x="9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1AA68-8D04-451B-80B4-DA4C2141E27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1B9123F-4817-48D9-85A2-9A91856DE18E}">
      <dgm:prSet phldrT="[Text]"/>
      <dgm:spPr/>
      <dgm:t>
        <a:bodyPr/>
        <a:lstStyle/>
        <a:p>
          <a:r>
            <a:rPr lang="en-US" dirty="0"/>
            <a:t>Protective</a:t>
          </a:r>
        </a:p>
      </dgm:t>
    </dgm:pt>
    <dgm:pt modelId="{6616B58D-EF17-4063-A68A-8D39493BFA48}" type="parTrans" cxnId="{C92EEC4D-32AB-4C62-B8CA-84F25C3FE9CF}">
      <dgm:prSet/>
      <dgm:spPr/>
      <dgm:t>
        <a:bodyPr/>
        <a:lstStyle/>
        <a:p>
          <a:endParaRPr lang="en-US"/>
        </a:p>
      </dgm:t>
    </dgm:pt>
    <dgm:pt modelId="{61301A97-0EC2-47BA-B5BC-8A290C9FEA52}" type="sibTrans" cxnId="{C92EEC4D-32AB-4C62-B8CA-84F25C3FE9CF}">
      <dgm:prSet/>
      <dgm:spPr/>
      <dgm:t>
        <a:bodyPr/>
        <a:lstStyle/>
        <a:p>
          <a:endParaRPr lang="en-US"/>
        </a:p>
      </dgm:t>
    </dgm:pt>
    <dgm:pt modelId="{BDB2300F-3A3B-4892-AA83-36328B65F7F5}">
      <dgm:prSet phldrT="[Text]"/>
      <dgm:spPr/>
      <dgm:t>
        <a:bodyPr/>
        <a:lstStyle/>
        <a:p>
          <a:r>
            <a:rPr lang="en-US" dirty="0"/>
            <a:t>Affirmative</a:t>
          </a:r>
        </a:p>
      </dgm:t>
    </dgm:pt>
    <dgm:pt modelId="{30B9B479-E53A-4794-AED6-D0920A46D308}" type="parTrans" cxnId="{0681653A-E5DC-4108-8C19-61814010CC53}">
      <dgm:prSet/>
      <dgm:spPr/>
      <dgm:t>
        <a:bodyPr/>
        <a:lstStyle/>
        <a:p>
          <a:endParaRPr lang="en-US"/>
        </a:p>
      </dgm:t>
    </dgm:pt>
    <dgm:pt modelId="{A304EF4F-0CC4-4B73-B679-4234E2452177}" type="sibTrans" cxnId="{0681653A-E5DC-4108-8C19-61814010CC53}">
      <dgm:prSet/>
      <dgm:spPr/>
      <dgm:t>
        <a:bodyPr/>
        <a:lstStyle/>
        <a:p>
          <a:endParaRPr lang="en-US"/>
        </a:p>
      </dgm:t>
    </dgm:pt>
    <dgm:pt modelId="{7CF4DDE9-C2F6-47C8-9582-D1DDD53CA629}">
      <dgm:prSet phldrT="[Text]"/>
      <dgm:spPr/>
      <dgm:t>
        <a:bodyPr/>
        <a:lstStyle/>
        <a:p>
          <a:r>
            <a:rPr lang="en-US" dirty="0"/>
            <a:t>Facilitate</a:t>
          </a:r>
        </a:p>
      </dgm:t>
    </dgm:pt>
    <dgm:pt modelId="{79CCA375-BA50-4A11-9D98-1B33D4DD62CF}" type="parTrans" cxnId="{EA1BCB88-B84E-4E9B-9974-068A5B9D30C9}">
      <dgm:prSet/>
      <dgm:spPr/>
      <dgm:t>
        <a:bodyPr/>
        <a:lstStyle/>
        <a:p>
          <a:endParaRPr lang="en-US"/>
        </a:p>
      </dgm:t>
    </dgm:pt>
    <dgm:pt modelId="{3C470BEE-4B76-4F2B-ADD2-D9833489F808}" type="sibTrans" cxnId="{EA1BCB88-B84E-4E9B-9974-068A5B9D30C9}">
      <dgm:prSet/>
      <dgm:spPr/>
      <dgm:t>
        <a:bodyPr/>
        <a:lstStyle/>
        <a:p>
          <a:endParaRPr lang="en-US"/>
        </a:p>
      </dgm:t>
    </dgm:pt>
    <dgm:pt modelId="{86BFD115-2927-4CC4-89C3-A6E5F2B28BFF}" type="pres">
      <dgm:prSet presAssocID="{3261AA68-8D04-451B-80B4-DA4C2141E27E}" presName="diagram" presStyleCnt="0">
        <dgm:presLayoutVars>
          <dgm:dir/>
          <dgm:animLvl val="lvl"/>
          <dgm:resizeHandles val="exact"/>
        </dgm:presLayoutVars>
      </dgm:prSet>
      <dgm:spPr/>
    </dgm:pt>
    <dgm:pt modelId="{7FD65784-FEDA-470A-92A7-BEDE0694366B}" type="pres">
      <dgm:prSet presAssocID="{B1B9123F-4817-48D9-85A2-9A91856DE18E}" presName="compNode" presStyleCnt="0"/>
      <dgm:spPr/>
    </dgm:pt>
    <dgm:pt modelId="{FCBD2528-7992-462D-AAEC-A51DF75DE048}" type="pres">
      <dgm:prSet presAssocID="{B1B9123F-4817-48D9-85A2-9A91856DE18E}" presName="childRect" presStyleLbl="bgAcc1" presStyleIdx="0" presStyleCnt="3">
        <dgm:presLayoutVars>
          <dgm:bulletEnabled val="1"/>
        </dgm:presLayoutVars>
      </dgm:prSet>
      <dgm:spPr/>
    </dgm:pt>
    <dgm:pt modelId="{4ECDB575-B70A-4444-9CCF-157FF5C62D1A}" type="pres">
      <dgm:prSet presAssocID="{B1B9123F-4817-48D9-85A2-9A91856DE18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2B05F25-CB33-4C4A-91FA-4BD180D5DB3E}" type="pres">
      <dgm:prSet presAssocID="{B1B9123F-4817-48D9-85A2-9A91856DE18E}" presName="parentRect" presStyleLbl="alignNode1" presStyleIdx="0" presStyleCnt="3"/>
      <dgm:spPr/>
    </dgm:pt>
    <dgm:pt modelId="{5E411FD7-B429-4CEE-A6D0-027723261AE4}" type="pres">
      <dgm:prSet presAssocID="{B1B9123F-4817-48D9-85A2-9A91856DE18E}" presName="adorn" presStyleLbl="fgAccFollowNode1" presStyleIdx="0" presStyleCnt="3"/>
      <dgm:spPr/>
    </dgm:pt>
    <dgm:pt modelId="{F4D01CB6-F655-4518-A56E-10F274E7B5EE}" type="pres">
      <dgm:prSet presAssocID="{61301A97-0EC2-47BA-B5BC-8A290C9FEA52}" presName="sibTrans" presStyleLbl="sibTrans2D1" presStyleIdx="0" presStyleCnt="0"/>
      <dgm:spPr/>
    </dgm:pt>
    <dgm:pt modelId="{768611DD-E87F-414C-AA7A-A3C7A25968B6}" type="pres">
      <dgm:prSet presAssocID="{BDB2300F-3A3B-4892-AA83-36328B65F7F5}" presName="compNode" presStyleCnt="0"/>
      <dgm:spPr/>
    </dgm:pt>
    <dgm:pt modelId="{A9E0FD48-5531-4800-9B97-69F42921D687}" type="pres">
      <dgm:prSet presAssocID="{BDB2300F-3A3B-4892-AA83-36328B65F7F5}" presName="childRect" presStyleLbl="bgAcc1" presStyleIdx="1" presStyleCnt="3">
        <dgm:presLayoutVars>
          <dgm:bulletEnabled val="1"/>
        </dgm:presLayoutVars>
      </dgm:prSet>
      <dgm:spPr/>
    </dgm:pt>
    <dgm:pt modelId="{3C96DBA1-4FD8-4621-9AC2-2D543ACDC16A}" type="pres">
      <dgm:prSet presAssocID="{BDB2300F-3A3B-4892-AA83-36328B65F7F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0AAC25E-1E79-49A8-846D-8A50D0BC484D}" type="pres">
      <dgm:prSet presAssocID="{BDB2300F-3A3B-4892-AA83-36328B65F7F5}" presName="parentRect" presStyleLbl="alignNode1" presStyleIdx="1" presStyleCnt="3"/>
      <dgm:spPr/>
    </dgm:pt>
    <dgm:pt modelId="{7C484B66-57BF-4214-B362-D9606AE593CA}" type="pres">
      <dgm:prSet presAssocID="{BDB2300F-3A3B-4892-AA83-36328B65F7F5}" presName="adorn" presStyleLbl="fgAccFollowNode1" presStyleIdx="1" presStyleCnt="3"/>
      <dgm:spPr/>
    </dgm:pt>
    <dgm:pt modelId="{90BE4849-AD34-41BD-A8E8-4B8C8A701F61}" type="pres">
      <dgm:prSet presAssocID="{A304EF4F-0CC4-4B73-B679-4234E2452177}" presName="sibTrans" presStyleLbl="sibTrans2D1" presStyleIdx="0" presStyleCnt="0"/>
      <dgm:spPr/>
    </dgm:pt>
    <dgm:pt modelId="{7CDBAC1A-789F-488B-BC57-43851781B3EC}" type="pres">
      <dgm:prSet presAssocID="{7CF4DDE9-C2F6-47C8-9582-D1DDD53CA629}" presName="compNode" presStyleCnt="0"/>
      <dgm:spPr/>
    </dgm:pt>
    <dgm:pt modelId="{47EC2ACB-F70F-4463-A4F2-0C6A15DEE997}" type="pres">
      <dgm:prSet presAssocID="{7CF4DDE9-C2F6-47C8-9582-D1DDD53CA629}" presName="childRect" presStyleLbl="bgAcc1" presStyleIdx="2" presStyleCnt="3">
        <dgm:presLayoutVars>
          <dgm:bulletEnabled val="1"/>
        </dgm:presLayoutVars>
      </dgm:prSet>
      <dgm:spPr/>
    </dgm:pt>
    <dgm:pt modelId="{FDF9E281-4CA3-41DC-9AA0-68E7F3AB5365}" type="pres">
      <dgm:prSet presAssocID="{7CF4DDE9-C2F6-47C8-9582-D1DDD53CA62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C044BC-F67E-45A0-A2A9-AA828E32F026}" type="pres">
      <dgm:prSet presAssocID="{7CF4DDE9-C2F6-47C8-9582-D1DDD53CA629}" presName="parentRect" presStyleLbl="alignNode1" presStyleIdx="2" presStyleCnt="3"/>
      <dgm:spPr/>
    </dgm:pt>
    <dgm:pt modelId="{8137BBC6-18CC-4260-970E-2F9E9B7721F7}" type="pres">
      <dgm:prSet presAssocID="{7CF4DDE9-C2F6-47C8-9582-D1DDD53CA629}" presName="adorn" presStyleLbl="fgAccFollowNode1" presStyleIdx="2" presStyleCnt="3"/>
      <dgm:spPr/>
    </dgm:pt>
  </dgm:ptLst>
  <dgm:cxnLst>
    <dgm:cxn modelId="{69499F25-796F-4FD6-82FC-E93C44C039F4}" type="presOf" srcId="{7CF4DDE9-C2F6-47C8-9582-D1DDD53CA629}" destId="{35C044BC-F67E-45A0-A2A9-AA828E32F026}" srcOrd="1" destOrd="0" presId="urn:microsoft.com/office/officeart/2005/8/layout/bList2"/>
    <dgm:cxn modelId="{60920326-57F7-4D12-A717-C151BED850EA}" type="presOf" srcId="{A304EF4F-0CC4-4B73-B679-4234E2452177}" destId="{90BE4849-AD34-41BD-A8E8-4B8C8A701F61}" srcOrd="0" destOrd="0" presId="urn:microsoft.com/office/officeart/2005/8/layout/bList2"/>
    <dgm:cxn modelId="{0681653A-E5DC-4108-8C19-61814010CC53}" srcId="{3261AA68-8D04-451B-80B4-DA4C2141E27E}" destId="{BDB2300F-3A3B-4892-AA83-36328B65F7F5}" srcOrd="1" destOrd="0" parTransId="{30B9B479-E53A-4794-AED6-D0920A46D308}" sibTransId="{A304EF4F-0CC4-4B73-B679-4234E2452177}"/>
    <dgm:cxn modelId="{7B6C9566-048F-466D-91DF-BF50543A3A21}" type="presOf" srcId="{3261AA68-8D04-451B-80B4-DA4C2141E27E}" destId="{86BFD115-2927-4CC4-89C3-A6E5F2B28BFF}" srcOrd="0" destOrd="0" presId="urn:microsoft.com/office/officeart/2005/8/layout/bList2"/>
    <dgm:cxn modelId="{9E28AE67-ED0A-4E10-98FB-0EDFE38B2F7D}" type="presOf" srcId="{B1B9123F-4817-48D9-85A2-9A91856DE18E}" destId="{42B05F25-CB33-4C4A-91FA-4BD180D5DB3E}" srcOrd="1" destOrd="0" presId="urn:microsoft.com/office/officeart/2005/8/layout/bList2"/>
    <dgm:cxn modelId="{C92EEC4D-32AB-4C62-B8CA-84F25C3FE9CF}" srcId="{3261AA68-8D04-451B-80B4-DA4C2141E27E}" destId="{B1B9123F-4817-48D9-85A2-9A91856DE18E}" srcOrd="0" destOrd="0" parTransId="{6616B58D-EF17-4063-A68A-8D39493BFA48}" sibTransId="{61301A97-0EC2-47BA-B5BC-8A290C9FEA52}"/>
    <dgm:cxn modelId="{EA1BCB88-B84E-4E9B-9974-068A5B9D30C9}" srcId="{3261AA68-8D04-451B-80B4-DA4C2141E27E}" destId="{7CF4DDE9-C2F6-47C8-9582-D1DDD53CA629}" srcOrd="2" destOrd="0" parTransId="{79CCA375-BA50-4A11-9D98-1B33D4DD62CF}" sibTransId="{3C470BEE-4B76-4F2B-ADD2-D9833489F808}"/>
    <dgm:cxn modelId="{16160E9C-B575-4AEA-94E4-A64A47CF940F}" type="presOf" srcId="{61301A97-0EC2-47BA-B5BC-8A290C9FEA52}" destId="{F4D01CB6-F655-4518-A56E-10F274E7B5EE}" srcOrd="0" destOrd="0" presId="urn:microsoft.com/office/officeart/2005/8/layout/bList2"/>
    <dgm:cxn modelId="{FDD09AB7-1E2B-4287-B065-08112A8C6C79}" type="presOf" srcId="{BDB2300F-3A3B-4892-AA83-36328B65F7F5}" destId="{3C96DBA1-4FD8-4621-9AC2-2D543ACDC16A}" srcOrd="0" destOrd="0" presId="urn:microsoft.com/office/officeart/2005/8/layout/bList2"/>
    <dgm:cxn modelId="{ECDACDC5-D71E-46AB-9585-0FF18C5EC82D}" type="presOf" srcId="{B1B9123F-4817-48D9-85A2-9A91856DE18E}" destId="{4ECDB575-B70A-4444-9CCF-157FF5C62D1A}" srcOrd="0" destOrd="0" presId="urn:microsoft.com/office/officeart/2005/8/layout/bList2"/>
    <dgm:cxn modelId="{510B28D6-20F5-4E57-836D-C1ABC1748A14}" type="presOf" srcId="{BDB2300F-3A3B-4892-AA83-36328B65F7F5}" destId="{D0AAC25E-1E79-49A8-846D-8A50D0BC484D}" srcOrd="1" destOrd="0" presId="urn:microsoft.com/office/officeart/2005/8/layout/bList2"/>
    <dgm:cxn modelId="{204CE0D6-2B7C-4191-84BD-956C34F60F5D}" type="presOf" srcId="{7CF4DDE9-C2F6-47C8-9582-D1DDD53CA629}" destId="{FDF9E281-4CA3-41DC-9AA0-68E7F3AB5365}" srcOrd="0" destOrd="0" presId="urn:microsoft.com/office/officeart/2005/8/layout/bList2"/>
    <dgm:cxn modelId="{4C790112-CD01-41B6-A7AF-DF139307B5CE}" type="presParOf" srcId="{86BFD115-2927-4CC4-89C3-A6E5F2B28BFF}" destId="{7FD65784-FEDA-470A-92A7-BEDE0694366B}" srcOrd="0" destOrd="0" presId="urn:microsoft.com/office/officeart/2005/8/layout/bList2"/>
    <dgm:cxn modelId="{78B5007D-88EA-4B3A-A33B-B0FCA6339B2E}" type="presParOf" srcId="{7FD65784-FEDA-470A-92A7-BEDE0694366B}" destId="{FCBD2528-7992-462D-AAEC-A51DF75DE048}" srcOrd="0" destOrd="0" presId="urn:microsoft.com/office/officeart/2005/8/layout/bList2"/>
    <dgm:cxn modelId="{6F5D4D94-9434-40A7-8912-28ACD39C77EB}" type="presParOf" srcId="{7FD65784-FEDA-470A-92A7-BEDE0694366B}" destId="{4ECDB575-B70A-4444-9CCF-157FF5C62D1A}" srcOrd="1" destOrd="0" presId="urn:microsoft.com/office/officeart/2005/8/layout/bList2"/>
    <dgm:cxn modelId="{C606795F-8B0B-4802-9F29-C2B24130EE06}" type="presParOf" srcId="{7FD65784-FEDA-470A-92A7-BEDE0694366B}" destId="{42B05F25-CB33-4C4A-91FA-4BD180D5DB3E}" srcOrd="2" destOrd="0" presId="urn:microsoft.com/office/officeart/2005/8/layout/bList2"/>
    <dgm:cxn modelId="{6556BBF2-EEB7-4E6A-B04F-2FEA773AB50E}" type="presParOf" srcId="{7FD65784-FEDA-470A-92A7-BEDE0694366B}" destId="{5E411FD7-B429-4CEE-A6D0-027723261AE4}" srcOrd="3" destOrd="0" presId="urn:microsoft.com/office/officeart/2005/8/layout/bList2"/>
    <dgm:cxn modelId="{E429F660-6F16-497E-9417-0A0402197882}" type="presParOf" srcId="{86BFD115-2927-4CC4-89C3-A6E5F2B28BFF}" destId="{F4D01CB6-F655-4518-A56E-10F274E7B5EE}" srcOrd="1" destOrd="0" presId="urn:microsoft.com/office/officeart/2005/8/layout/bList2"/>
    <dgm:cxn modelId="{41050E73-0BB7-450E-A563-6602363A5B1B}" type="presParOf" srcId="{86BFD115-2927-4CC4-89C3-A6E5F2B28BFF}" destId="{768611DD-E87F-414C-AA7A-A3C7A25968B6}" srcOrd="2" destOrd="0" presId="urn:microsoft.com/office/officeart/2005/8/layout/bList2"/>
    <dgm:cxn modelId="{E31E242F-314E-48D0-B4C8-642B87339A26}" type="presParOf" srcId="{768611DD-E87F-414C-AA7A-A3C7A25968B6}" destId="{A9E0FD48-5531-4800-9B97-69F42921D687}" srcOrd="0" destOrd="0" presId="urn:microsoft.com/office/officeart/2005/8/layout/bList2"/>
    <dgm:cxn modelId="{FE544EAA-E51A-4B06-BB7F-935A8835E8AF}" type="presParOf" srcId="{768611DD-E87F-414C-AA7A-A3C7A25968B6}" destId="{3C96DBA1-4FD8-4621-9AC2-2D543ACDC16A}" srcOrd="1" destOrd="0" presId="urn:microsoft.com/office/officeart/2005/8/layout/bList2"/>
    <dgm:cxn modelId="{01692E04-5FF6-4511-9C5A-1224911A5C34}" type="presParOf" srcId="{768611DD-E87F-414C-AA7A-A3C7A25968B6}" destId="{D0AAC25E-1E79-49A8-846D-8A50D0BC484D}" srcOrd="2" destOrd="0" presId="urn:microsoft.com/office/officeart/2005/8/layout/bList2"/>
    <dgm:cxn modelId="{A56F9574-DFBB-4231-8A14-663C2051FEB4}" type="presParOf" srcId="{768611DD-E87F-414C-AA7A-A3C7A25968B6}" destId="{7C484B66-57BF-4214-B362-D9606AE593CA}" srcOrd="3" destOrd="0" presId="urn:microsoft.com/office/officeart/2005/8/layout/bList2"/>
    <dgm:cxn modelId="{B0F7577A-978B-4E37-9479-C312CD51CB5C}" type="presParOf" srcId="{86BFD115-2927-4CC4-89C3-A6E5F2B28BFF}" destId="{90BE4849-AD34-41BD-A8E8-4B8C8A701F61}" srcOrd="3" destOrd="0" presId="urn:microsoft.com/office/officeart/2005/8/layout/bList2"/>
    <dgm:cxn modelId="{828557DD-3BFF-496F-872A-39F2F99C22FF}" type="presParOf" srcId="{86BFD115-2927-4CC4-89C3-A6E5F2B28BFF}" destId="{7CDBAC1A-789F-488B-BC57-43851781B3EC}" srcOrd="4" destOrd="0" presId="urn:microsoft.com/office/officeart/2005/8/layout/bList2"/>
    <dgm:cxn modelId="{A48ACCCE-1791-4839-8240-9AE0FF74230C}" type="presParOf" srcId="{7CDBAC1A-789F-488B-BC57-43851781B3EC}" destId="{47EC2ACB-F70F-4463-A4F2-0C6A15DEE997}" srcOrd="0" destOrd="0" presId="urn:microsoft.com/office/officeart/2005/8/layout/bList2"/>
    <dgm:cxn modelId="{21F2EB79-BCC1-4997-AA0B-18286AE0D788}" type="presParOf" srcId="{7CDBAC1A-789F-488B-BC57-43851781B3EC}" destId="{FDF9E281-4CA3-41DC-9AA0-68E7F3AB5365}" srcOrd="1" destOrd="0" presId="urn:microsoft.com/office/officeart/2005/8/layout/bList2"/>
    <dgm:cxn modelId="{8B8633B2-5F64-4B06-ABE6-EAC69678DA4D}" type="presParOf" srcId="{7CDBAC1A-789F-488B-BC57-43851781B3EC}" destId="{35C044BC-F67E-45A0-A2A9-AA828E32F026}" srcOrd="2" destOrd="0" presId="urn:microsoft.com/office/officeart/2005/8/layout/bList2"/>
    <dgm:cxn modelId="{0CFB54AC-A8EC-4917-ABCA-43C75E43BB0E}" type="presParOf" srcId="{7CDBAC1A-789F-488B-BC57-43851781B3EC}" destId="{8137BBC6-18CC-4260-970E-2F9E9B7721F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0357E-D376-49CA-BF95-B4EF09CB14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FBBE4-98D8-4F9B-8F4C-085635513426}">
      <dgm:prSet phldrT="[Text]"/>
      <dgm:spPr/>
      <dgm:t>
        <a:bodyPr/>
        <a:lstStyle/>
        <a:p>
          <a:r>
            <a:rPr lang="en-US" dirty="0" err="1"/>
            <a:t>Merumuskan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mendeklarasikan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91DF38C6-F3CA-44D2-BD39-406A7FDA9FAF}" type="parTrans" cxnId="{AD5DFAED-E307-45DD-B284-3563FB6E4F47}">
      <dgm:prSet/>
      <dgm:spPr/>
      <dgm:t>
        <a:bodyPr/>
        <a:lstStyle/>
        <a:p>
          <a:endParaRPr lang="en-US"/>
        </a:p>
      </dgm:t>
    </dgm:pt>
    <dgm:pt modelId="{FE1EA1C2-E876-4F80-8669-A78FD75FA98F}" type="sibTrans" cxnId="{AD5DFAED-E307-45DD-B284-3563FB6E4F47}">
      <dgm:prSet/>
      <dgm:spPr/>
      <dgm:t>
        <a:bodyPr/>
        <a:lstStyle/>
        <a:p>
          <a:endParaRPr lang="en-US"/>
        </a:p>
      </dgm:t>
    </dgm:pt>
    <dgm:pt modelId="{AC93B021-304A-4CA5-A30C-617515F59229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daftar</a:t>
          </a:r>
          <a:r>
            <a:rPr lang="en-US" dirty="0"/>
            <a:t> </a:t>
          </a:r>
          <a:r>
            <a:rPr lang="en-US" dirty="0" err="1"/>
            <a:t>alternatif</a:t>
          </a:r>
          <a:r>
            <a:rPr lang="en-US" dirty="0"/>
            <a:t> </a:t>
          </a:r>
          <a:r>
            <a:rPr lang="en-US" dirty="0" err="1"/>
            <a:t>pilihan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tujuan</a:t>
          </a:r>
          <a:endParaRPr lang="en-US" dirty="0"/>
        </a:p>
      </dgm:t>
    </dgm:pt>
    <dgm:pt modelId="{96330528-E47A-496A-9A6A-32D3880467EC}" type="parTrans" cxnId="{7A6FDF5F-0B7A-4544-BDF3-179CE58C7E15}">
      <dgm:prSet/>
      <dgm:spPr/>
      <dgm:t>
        <a:bodyPr/>
        <a:lstStyle/>
        <a:p>
          <a:endParaRPr lang="en-US"/>
        </a:p>
      </dgm:t>
    </dgm:pt>
    <dgm:pt modelId="{10A22F6F-433A-422D-AE6B-C84E65B5A25E}" type="sibTrans" cxnId="{7A6FDF5F-0B7A-4544-BDF3-179CE58C7E15}">
      <dgm:prSet/>
      <dgm:spPr/>
      <dgm:t>
        <a:bodyPr/>
        <a:lstStyle/>
        <a:p>
          <a:endParaRPr lang="en-US"/>
        </a:p>
      </dgm:t>
    </dgm:pt>
    <dgm:pt modelId="{CA9024ED-EC24-4309-8481-4465011B3F2A}">
      <dgm:prSet phldrT="[Text]"/>
      <dgm:spPr/>
      <dgm:t>
        <a:bodyPr/>
        <a:lstStyle/>
        <a:p>
          <a:r>
            <a:rPr lang="en-US" dirty="0" err="1"/>
            <a:t>Tentukan</a:t>
          </a:r>
          <a:r>
            <a:rPr lang="en-US" dirty="0"/>
            <a:t> area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wilayah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masing-masing</a:t>
          </a:r>
          <a:r>
            <a:rPr lang="en-US" dirty="0"/>
            <a:t> </a:t>
          </a:r>
          <a:r>
            <a:rPr lang="en-US" dirty="0" err="1"/>
            <a:t>pilihan</a:t>
          </a:r>
          <a:endParaRPr lang="en-US" dirty="0"/>
        </a:p>
      </dgm:t>
    </dgm:pt>
    <dgm:pt modelId="{8169FDA9-471A-416E-8D21-59EB44BDD23D}" type="parTrans" cxnId="{3E8A37E5-276B-4E74-8013-4A91F7D43672}">
      <dgm:prSet/>
      <dgm:spPr/>
      <dgm:t>
        <a:bodyPr/>
        <a:lstStyle/>
        <a:p>
          <a:endParaRPr lang="en-US"/>
        </a:p>
      </dgm:t>
    </dgm:pt>
    <dgm:pt modelId="{E84C00D7-330C-4B93-9626-A0949EC8E774}" type="sibTrans" cxnId="{3E8A37E5-276B-4E74-8013-4A91F7D43672}">
      <dgm:prSet/>
      <dgm:spPr/>
      <dgm:t>
        <a:bodyPr/>
        <a:lstStyle/>
        <a:p>
          <a:endParaRPr lang="en-US"/>
        </a:p>
      </dgm:t>
    </dgm:pt>
    <dgm:pt modelId="{B0858B5F-46F7-40D7-9B3A-C047FABF518D}">
      <dgm:prSet phldrT="[Text]"/>
      <dgm:spPr/>
      <dgm:t>
        <a:bodyPr/>
        <a:lstStyle/>
        <a:p>
          <a:r>
            <a:rPr lang="en-US" dirty="0" err="1"/>
            <a:t>Memilih</a:t>
          </a:r>
          <a:r>
            <a:rPr lang="en-US" dirty="0"/>
            <a:t> </a:t>
          </a:r>
          <a:r>
            <a:rPr lang="en-US" dirty="0" err="1"/>
            <a:t>pilihan</a:t>
          </a:r>
          <a:r>
            <a:rPr lang="en-US" dirty="0"/>
            <a:t> </a:t>
          </a:r>
          <a:r>
            <a:rPr lang="en-US" dirty="0" err="1"/>
            <a:t>terbaik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tujuan</a:t>
          </a:r>
          <a:endParaRPr lang="en-US" dirty="0"/>
        </a:p>
      </dgm:t>
    </dgm:pt>
    <dgm:pt modelId="{88A8E79A-6D66-44DD-AFB3-3182C6E17364}" type="parTrans" cxnId="{7912045E-91D2-4D5B-BCF4-79701F2DF5BF}">
      <dgm:prSet/>
      <dgm:spPr/>
      <dgm:t>
        <a:bodyPr/>
        <a:lstStyle/>
        <a:p>
          <a:endParaRPr lang="en-US"/>
        </a:p>
      </dgm:t>
    </dgm:pt>
    <dgm:pt modelId="{B1EF5D00-5D81-47E4-951F-05DF7FCFF405}" type="sibTrans" cxnId="{7912045E-91D2-4D5B-BCF4-79701F2DF5BF}">
      <dgm:prSet/>
      <dgm:spPr/>
      <dgm:t>
        <a:bodyPr/>
        <a:lstStyle/>
        <a:p>
          <a:endParaRPr lang="en-US"/>
        </a:p>
      </dgm:t>
    </dgm:pt>
    <dgm:pt modelId="{FC162AB5-EFC9-44D4-A341-0CF47E1F106A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langkah-langkah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alternative yang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dipilih</a:t>
          </a:r>
          <a:endParaRPr lang="en-US" dirty="0"/>
        </a:p>
      </dgm:t>
    </dgm:pt>
    <dgm:pt modelId="{4E1F759C-8EEE-4BED-BCB7-40DD95809629}" type="parTrans" cxnId="{36D398D6-749B-4064-9977-4988EFCA4909}">
      <dgm:prSet/>
      <dgm:spPr/>
      <dgm:t>
        <a:bodyPr/>
        <a:lstStyle/>
        <a:p>
          <a:endParaRPr lang="en-US"/>
        </a:p>
      </dgm:t>
    </dgm:pt>
    <dgm:pt modelId="{547E7A1A-CBB7-4099-8D96-F38A0596541C}" type="sibTrans" cxnId="{36D398D6-749B-4064-9977-4988EFCA4909}">
      <dgm:prSet/>
      <dgm:spPr/>
      <dgm:t>
        <a:bodyPr/>
        <a:lstStyle/>
        <a:p>
          <a:endParaRPr lang="en-US"/>
        </a:p>
      </dgm:t>
    </dgm:pt>
    <dgm:pt modelId="{058F9B53-FE6F-45E3-894B-7DA26C50E795}">
      <dgm:prSet phldrT="[Text]"/>
      <dgm:spPr/>
      <dgm:t>
        <a:bodyPr/>
        <a:lstStyle/>
        <a:p>
          <a:endParaRPr lang="en-US"/>
        </a:p>
      </dgm:t>
    </dgm:pt>
    <dgm:pt modelId="{1F0384B9-9ABE-46D2-9755-15AC766DAFF4}" type="parTrans" cxnId="{C4951706-52B2-4A85-B3FC-41E6E5CFA2F8}">
      <dgm:prSet/>
      <dgm:spPr/>
      <dgm:t>
        <a:bodyPr/>
        <a:lstStyle/>
        <a:p>
          <a:endParaRPr lang="en-US"/>
        </a:p>
      </dgm:t>
    </dgm:pt>
    <dgm:pt modelId="{65B93083-D375-4E93-9FB4-2298F8067540}" type="sibTrans" cxnId="{C4951706-52B2-4A85-B3FC-41E6E5CFA2F8}">
      <dgm:prSet/>
      <dgm:spPr/>
      <dgm:t>
        <a:bodyPr/>
        <a:lstStyle/>
        <a:p>
          <a:endParaRPr lang="en-US"/>
        </a:p>
      </dgm:t>
    </dgm:pt>
    <dgm:pt modelId="{4E05396D-12E3-464E-A3F4-B397BB9160A5}" type="pres">
      <dgm:prSet presAssocID="{3EF0357E-D376-49CA-BF95-B4EF09CB148B}" presName="outerComposite" presStyleCnt="0">
        <dgm:presLayoutVars>
          <dgm:chMax val="5"/>
          <dgm:dir/>
          <dgm:resizeHandles val="exact"/>
        </dgm:presLayoutVars>
      </dgm:prSet>
      <dgm:spPr/>
    </dgm:pt>
    <dgm:pt modelId="{5D9AD375-558F-4AEC-84A8-9453E935CD29}" type="pres">
      <dgm:prSet presAssocID="{3EF0357E-D376-49CA-BF95-B4EF09CB148B}" presName="dummyMaxCanvas" presStyleCnt="0">
        <dgm:presLayoutVars/>
      </dgm:prSet>
      <dgm:spPr/>
    </dgm:pt>
    <dgm:pt modelId="{69255CCE-B076-4A99-90ED-C01DDBBD1339}" type="pres">
      <dgm:prSet presAssocID="{3EF0357E-D376-49CA-BF95-B4EF09CB148B}" presName="FiveNodes_1" presStyleLbl="node1" presStyleIdx="0" presStyleCnt="5" custLinFactNeighborX="-19962" custLinFactNeighborY="-39544">
        <dgm:presLayoutVars>
          <dgm:bulletEnabled val="1"/>
        </dgm:presLayoutVars>
      </dgm:prSet>
      <dgm:spPr/>
    </dgm:pt>
    <dgm:pt modelId="{655242FD-457C-4A18-9120-DDF46E340B23}" type="pres">
      <dgm:prSet presAssocID="{3EF0357E-D376-49CA-BF95-B4EF09CB148B}" presName="FiveNodes_2" presStyleLbl="node1" presStyleIdx="1" presStyleCnt="5">
        <dgm:presLayoutVars>
          <dgm:bulletEnabled val="1"/>
        </dgm:presLayoutVars>
      </dgm:prSet>
      <dgm:spPr/>
    </dgm:pt>
    <dgm:pt modelId="{94D2A086-B41D-4CC2-802F-736FB939B04E}" type="pres">
      <dgm:prSet presAssocID="{3EF0357E-D376-49CA-BF95-B4EF09CB148B}" presName="FiveNodes_3" presStyleLbl="node1" presStyleIdx="2" presStyleCnt="5">
        <dgm:presLayoutVars>
          <dgm:bulletEnabled val="1"/>
        </dgm:presLayoutVars>
      </dgm:prSet>
      <dgm:spPr/>
    </dgm:pt>
    <dgm:pt modelId="{FB46E562-1A35-4A9F-9DC1-D0B2D3DCB3D6}" type="pres">
      <dgm:prSet presAssocID="{3EF0357E-D376-49CA-BF95-B4EF09CB148B}" presName="FiveNodes_4" presStyleLbl="node1" presStyleIdx="3" presStyleCnt="5">
        <dgm:presLayoutVars>
          <dgm:bulletEnabled val="1"/>
        </dgm:presLayoutVars>
      </dgm:prSet>
      <dgm:spPr/>
    </dgm:pt>
    <dgm:pt modelId="{78FF8893-28A6-4646-B089-AD1CA20EDEBD}" type="pres">
      <dgm:prSet presAssocID="{3EF0357E-D376-49CA-BF95-B4EF09CB148B}" presName="FiveNodes_5" presStyleLbl="node1" presStyleIdx="4" presStyleCnt="5">
        <dgm:presLayoutVars>
          <dgm:bulletEnabled val="1"/>
        </dgm:presLayoutVars>
      </dgm:prSet>
      <dgm:spPr/>
    </dgm:pt>
    <dgm:pt modelId="{03E22033-6430-4726-82BD-EB0FDBF0C028}" type="pres">
      <dgm:prSet presAssocID="{3EF0357E-D376-49CA-BF95-B4EF09CB148B}" presName="FiveConn_1-2" presStyleLbl="fgAccFollowNode1" presStyleIdx="0" presStyleCnt="4">
        <dgm:presLayoutVars>
          <dgm:bulletEnabled val="1"/>
        </dgm:presLayoutVars>
      </dgm:prSet>
      <dgm:spPr/>
    </dgm:pt>
    <dgm:pt modelId="{93E59012-37C8-4625-9012-4C177EEE866E}" type="pres">
      <dgm:prSet presAssocID="{3EF0357E-D376-49CA-BF95-B4EF09CB148B}" presName="FiveConn_2-3" presStyleLbl="fgAccFollowNode1" presStyleIdx="1" presStyleCnt="4">
        <dgm:presLayoutVars>
          <dgm:bulletEnabled val="1"/>
        </dgm:presLayoutVars>
      </dgm:prSet>
      <dgm:spPr/>
    </dgm:pt>
    <dgm:pt modelId="{BB95AA35-9919-407B-9D4A-54E8049BC508}" type="pres">
      <dgm:prSet presAssocID="{3EF0357E-D376-49CA-BF95-B4EF09CB148B}" presName="FiveConn_3-4" presStyleLbl="fgAccFollowNode1" presStyleIdx="2" presStyleCnt="4">
        <dgm:presLayoutVars>
          <dgm:bulletEnabled val="1"/>
        </dgm:presLayoutVars>
      </dgm:prSet>
      <dgm:spPr/>
    </dgm:pt>
    <dgm:pt modelId="{CD67368A-FDD4-45BF-BC03-D6FA6423F016}" type="pres">
      <dgm:prSet presAssocID="{3EF0357E-D376-49CA-BF95-B4EF09CB148B}" presName="FiveConn_4-5" presStyleLbl="fgAccFollowNode1" presStyleIdx="3" presStyleCnt="4">
        <dgm:presLayoutVars>
          <dgm:bulletEnabled val="1"/>
        </dgm:presLayoutVars>
      </dgm:prSet>
      <dgm:spPr/>
    </dgm:pt>
    <dgm:pt modelId="{C413A223-25B5-457B-AF0B-850CF00DE7A4}" type="pres">
      <dgm:prSet presAssocID="{3EF0357E-D376-49CA-BF95-B4EF09CB148B}" presName="FiveNodes_1_text" presStyleLbl="node1" presStyleIdx="4" presStyleCnt="5">
        <dgm:presLayoutVars>
          <dgm:bulletEnabled val="1"/>
        </dgm:presLayoutVars>
      </dgm:prSet>
      <dgm:spPr/>
    </dgm:pt>
    <dgm:pt modelId="{13CC4619-B553-4FBC-B52F-AED3223530FB}" type="pres">
      <dgm:prSet presAssocID="{3EF0357E-D376-49CA-BF95-B4EF09CB148B}" presName="FiveNodes_2_text" presStyleLbl="node1" presStyleIdx="4" presStyleCnt="5">
        <dgm:presLayoutVars>
          <dgm:bulletEnabled val="1"/>
        </dgm:presLayoutVars>
      </dgm:prSet>
      <dgm:spPr/>
    </dgm:pt>
    <dgm:pt modelId="{506FFAB5-D35D-4C5A-ABCF-06A8ACF1ED78}" type="pres">
      <dgm:prSet presAssocID="{3EF0357E-D376-49CA-BF95-B4EF09CB148B}" presName="FiveNodes_3_text" presStyleLbl="node1" presStyleIdx="4" presStyleCnt="5">
        <dgm:presLayoutVars>
          <dgm:bulletEnabled val="1"/>
        </dgm:presLayoutVars>
      </dgm:prSet>
      <dgm:spPr/>
    </dgm:pt>
    <dgm:pt modelId="{77AC1097-ACE0-4934-AC39-1BE1E649C047}" type="pres">
      <dgm:prSet presAssocID="{3EF0357E-D376-49CA-BF95-B4EF09CB148B}" presName="FiveNodes_4_text" presStyleLbl="node1" presStyleIdx="4" presStyleCnt="5">
        <dgm:presLayoutVars>
          <dgm:bulletEnabled val="1"/>
        </dgm:presLayoutVars>
      </dgm:prSet>
      <dgm:spPr/>
    </dgm:pt>
    <dgm:pt modelId="{AED41119-8E25-4338-90C6-FD4B257322A7}" type="pres">
      <dgm:prSet presAssocID="{3EF0357E-D376-49CA-BF95-B4EF09CB148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4951706-52B2-4A85-B3FC-41E6E5CFA2F8}" srcId="{3EF0357E-D376-49CA-BF95-B4EF09CB148B}" destId="{058F9B53-FE6F-45E3-894B-7DA26C50E795}" srcOrd="5" destOrd="0" parTransId="{1F0384B9-9ABE-46D2-9755-15AC766DAFF4}" sibTransId="{65B93083-D375-4E93-9FB4-2298F8067540}"/>
    <dgm:cxn modelId="{283B660B-A9F7-4AF0-ADE7-C437D6487D67}" type="presOf" srcId="{B0858B5F-46F7-40D7-9B3A-C047FABF518D}" destId="{FB46E562-1A35-4A9F-9DC1-D0B2D3DCB3D6}" srcOrd="0" destOrd="0" presId="urn:microsoft.com/office/officeart/2005/8/layout/vProcess5"/>
    <dgm:cxn modelId="{330F4318-0093-4D24-BEC5-C74FA8AFAD9A}" type="presOf" srcId="{FC162AB5-EFC9-44D4-A341-0CF47E1F106A}" destId="{78FF8893-28A6-4646-B089-AD1CA20EDEBD}" srcOrd="0" destOrd="0" presId="urn:microsoft.com/office/officeart/2005/8/layout/vProcess5"/>
    <dgm:cxn modelId="{BC38BB32-6DA6-4002-99B2-166F1E0287D5}" type="presOf" srcId="{AC93B021-304A-4CA5-A30C-617515F59229}" destId="{655242FD-457C-4A18-9120-DDF46E340B23}" srcOrd="0" destOrd="0" presId="urn:microsoft.com/office/officeart/2005/8/layout/vProcess5"/>
    <dgm:cxn modelId="{3FA5665D-9BB6-464C-BA8F-D0FFE8466F41}" type="presOf" srcId="{CA9024ED-EC24-4309-8481-4465011B3F2A}" destId="{94D2A086-B41D-4CC2-802F-736FB939B04E}" srcOrd="0" destOrd="0" presId="urn:microsoft.com/office/officeart/2005/8/layout/vProcess5"/>
    <dgm:cxn modelId="{7912045E-91D2-4D5B-BCF4-79701F2DF5BF}" srcId="{3EF0357E-D376-49CA-BF95-B4EF09CB148B}" destId="{B0858B5F-46F7-40D7-9B3A-C047FABF518D}" srcOrd="3" destOrd="0" parTransId="{88A8E79A-6D66-44DD-AFB3-3182C6E17364}" sibTransId="{B1EF5D00-5D81-47E4-951F-05DF7FCFF405}"/>
    <dgm:cxn modelId="{7A6FDF5F-0B7A-4544-BDF3-179CE58C7E15}" srcId="{3EF0357E-D376-49CA-BF95-B4EF09CB148B}" destId="{AC93B021-304A-4CA5-A30C-617515F59229}" srcOrd="1" destOrd="0" parTransId="{96330528-E47A-496A-9A6A-32D3880467EC}" sibTransId="{10A22F6F-433A-422D-AE6B-C84E65B5A25E}"/>
    <dgm:cxn modelId="{6840E56A-AF87-44E4-99CD-75A04AE86806}" type="presOf" srcId="{FE1EA1C2-E876-4F80-8669-A78FD75FA98F}" destId="{03E22033-6430-4726-82BD-EB0FDBF0C028}" srcOrd="0" destOrd="0" presId="urn:microsoft.com/office/officeart/2005/8/layout/vProcess5"/>
    <dgm:cxn modelId="{74E2754C-562E-416F-82BD-B9AFA3B41983}" type="presOf" srcId="{10A22F6F-433A-422D-AE6B-C84E65B5A25E}" destId="{93E59012-37C8-4625-9012-4C177EEE866E}" srcOrd="0" destOrd="0" presId="urn:microsoft.com/office/officeart/2005/8/layout/vProcess5"/>
    <dgm:cxn modelId="{7908BA6D-9444-4E28-899B-6F46F5A0DB26}" type="presOf" srcId="{AC93B021-304A-4CA5-A30C-617515F59229}" destId="{13CC4619-B553-4FBC-B52F-AED3223530FB}" srcOrd="1" destOrd="0" presId="urn:microsoft.com/office/officeart/2005/8/layout/vProcess5"/>
    <dgm:cxn modelId="{8320D06E-34D7-4913-A567-050B0E93D429}" type="presOf" srcId="{E84C00D7-330C-4B93-9626-A0949EC8E774}" destId="{BB95AA35-9919-407B-9D4A-54E8049BC508}" srcOrd="0" destOrd="0" presId="urn:microsoft.com/office/officeart/2005/8/layout/vProcess5"/>
    <dgm:cxn modelId="{C655F083-4068-4D81-888D-00A4268C8D64}" type="presOf" srcId="{B0858B5F-46F7-40D7-9B3A-C047FABF518D}" destId="{77AC1097-ACE0-4934-AC39-1BE1E649C047}" srcOrd="1" destOrd="0" presId="urn:microsoft.com/office/officeart/2005/8/layout/vProcess5"/>
    <dgm:cxn modelId="{8C38C78C-7869-4731-9D9C-5AABFF8CEE26}" type="presOf" srcId="{CA9024ED-EC24-4309-8481-4465011B3F2A}" destId="{506FFAB5-D35D-4C5A-ABCF-06A8ACF1ED78}" srcOrd="1" destOrd="0" presId="urn:microsoft.com/office/officeart/2005/8/layout/vProcess5"/>
    <dgm:cxn modelId="{FDF63AA0-AE6D-44AE-9DB5-B71A5F9A86C4}" type="presOf" srcId="{FC162AB5-EFC9-44D4-A341-0CF47E1F106A}" destId="{AED41119-8E25-4338-90C6-FD4B257322A7}" srcOrd="1" destOrd="0" presId="urn:microsoft.com/office/officeart/2005/8/layout/vProcess5"/>
    <dgm:cxn modelId="{E059D8AE-A638-4054-8AAB-708B8C0546A4}" type="presOf" srcId="{528FBBE4-98D8-4F9B-8F4C-085635513426}" destId="{C413A223-25B5-457B-AF0B-850CF00DE7A4}" srcOrd="1" destOrd="0" presId="urn:microsoft.com/office/officeart/2005/8/layout/vProcess5"/>
    <dgm:cxn modelId="{3B99E7B7-37C5-4979-B70D-74ED908851C4}" type="presOf" srcId="{528FBBE4-98D8-4F9B-8F4C-085635513426}" destId="{69255CCE-B076-4A99-90ED-C01DDBBD1339}" srcOrd="0" destOrd="0" presId="urn:microsoft.com/office/officeart/2005/8/layout/vProcess5"/>
    <dgm:cxn modelId="{36D398D6-749B-4064-9977-4988EFCA4909}" srcId="{3EF0357E-D376-49CA-BF95-B4EF09CB148B}" destId="{FC162AB5-EFC9-44D4-A341-0CF47E1F106A}" srcOrd="4" destOrd="0" parTransId="{4E1F759C-8EEE-4BED-BCB7-40DD95809629}" sibTransId="{547E7A1A-CBB7-4099-8D96-F38A0596541C}"/>
    <dgm:cxn modelId="{1A5606E1-A82F-4264-AA45-9F82EC09210F}" type="presOf" srcId="{B1EF5D00-5D81-47E4-951F-05DF7FCFF405}" destId="{CD67368A-FDD4-45BF-BC03-D6FA6423F016}" srcOrd="0" destOrd="0" presId="urn:microsoft.com/office/officeart/2005/8/layout/vProcess5"/>
    <dgm:cxn modelId="{84D60DE4-6FBD-4D63-A55A-76490B6B4141}" type="presOf" srcId="{3EF0357E-D376-49CA-BF95-B4EF09CB148B}" destId="{4E05396D-12E3-464E-A3F4-B397BB9160A5}" srcOrd="0" destOrd="0" presId="urn:microsoft.com/office/officeart/2005/8/layout/vProcess5"/>
    <dgm:cxn modelId="{3E8A37E5-276B-4E74-8013-4A91F7D43672}" srcId="{3EF0357E-D376-49CA-BF95-B4EF09CB148B}" destId="{CA9024ED-EC24-4309-8481-4465011B3F2A}" srcOrd="2" destOrd="0" parTransId="{8169FDA9-471A-416E-8D21-59EB44BDD23D}" sibTransId="{E84C00D7-330C-4B93-9626-A0949EC8E774}"/>
    <dgm:cxn modelId="{AD5DFAED-E307-45DD-B284-3563FB6E4F47}" srcId="{3EF0357E-D376-49CA-BF95-B4EF09CB148B}" destId="{528FBBE4-98D8-4F9B-8F4C-085635513426}" srcOrd="0" destOrd="0" parTransId="{91DF38C6-F3CA-44D2-BD39-406A7FDA9FAF}" sibTransId="{FE1EA1C2-E876-4F80-8669-A78FD75FA98F}"/>
    <dgm:cxn modelId="{AC097C7F-FA4A-41E2-B93E-ECB6DB369C45}" type="presParOf" srcId="{4E05396D-12E3-464E-A3F4-B397BB9160A5}" destId="{5D9AD375-558F-4AEC-84A8-9453E935CD29}" srcOrd="0" destOrd="0" presId="urn:microsoft.com/office/officeart/2005/8/layout/vProcess5"/>
    <dgm:cxn modelId="{CDE84B07-65E6-4EB5-930F-BEEB0EA6A9F5}" type="presParOf" srcId="{4E05396D-12E3-464E-A3F4-B397BB9160A5}" destId="{69255CCE-B076-4A99-90ED-C01DDBBD1339}" srcOrd="1" destOrd="0" presId="urn:microsoft.com/office/officeart/2005/8/layout/vProcess5"/>
    <dgm:cxn modelId="{6EE998E2-CE5F-49A5-943E-881A2C64E6F0}" type="presParOf" srcId="{4E05396D-12E3-464E-A3F4-B397BB9160A5}" destId="{655242FD-457C-4A18-9120-DDF46E340B23}" srcOrd="2" destOrd="0" presId="urn:microsoft.com/office/officeart/2005/8/layout/vProcess5"/>
    <dgm:cxn modelId="{F9198B36-419C-4892-A717-B49FB54B08FD}" type="presParOf" srcId="{4E05396D-12E3-464E-A3F4-B397BB9160A5}" destId="{94D2A086-B41D-4CC2-802F-736FB939B04E}" srcOrd="3" destOrd="0" presId="urn:microsoft.com/office/officeart/2005/8/layout/vProcess5"/>
    <dgm:cxn modelId="{201F7E14-F550-48B8-BAF7-89B551468BE9}" type="presParOf" srcId="{4E05396D-12E3-464E-A3F4-B397BB9160A5}" destId="{FB46E562-1A35-4A9F-9DC1-D0B2D3DCB3D6}" srcOrd="4" destOrd="0" presId="urn:microsoft.com/office/officeart/2005/8/layout/vProcess5"/>
    <dgm:cxn modelId="{F4C2ECB2-0406-41F7-AC30-85ACA7C3C0E8}" type="presParOf" srcId="{4E05396D-12E3-464E-A3F4-B397BB9160A5}" destId="{78FF8893-28A6-4646-B089-AD1CA20EDEBD}" srcOrd="5" destOrd="0" presId="urn:microsoft.com/office/officeart/2005/8/layout/vProcess5"/>
    <dgm:cxn modelId="{BFCB9E89-2775-43CD-8A44-4E1F8DF54D10}" type="presParOf" srcId="{4E05396D-12E3-464E-A3F4-B397BB9160A5}" destId="{03E22033-6430-4726-82BD-EB0FDBF0C028}" srcOrd="6" destOrd="0" presId="urn:microsoft.com/office/officeart/2005/8/layout/vProcess5"/>
    <dgm:cxn modelId="{168973FC-52F4-4EE9-845D-AB7892BD7AD6}" type="presParOf" srcId="{4E05396D-12E3-464E-A3F4-B397BB9160A5}" destId="{93E59012-37C8-4625-9012-4C177EEE866E}" srcOrd="7" destOrd="0" presId="urn:microsoft.com/office/officeart/2005/8/layout/vProcess5"/>
    <dgm:cxn modelId="{3C2B07F4-2A24-4BBA-A886-1D04A87323D0}" type="presParOf" srcId="{4E05396D-12E3-464E-A3F4-B397BB9160A5}" destId="{BB95AA35-9919-407B-9D4A-54E8049BC508}" srcOrd="8" destOrd="0" presId="urn:microsoft.com/office/officeart/2005/8/layout/vProcess5"/>
    <dgm:cxn modelId="{598D332D-1ADF-45E0-A335-0FFD3007EED2}" type="presParOf" srcId="{4E05396D-12E3-464E-A3F4-B397BB9160A5}" destId="{CD67368A-FDD4-45BF-BC03-D6FA6423F016}" srcOrd="9" destOrd="0" presId="urn:microsoft.com/office/officeart/2005/8/layout/vProcess5"/>
    <dgm:cxn modelId="{F4D1E9C8-3FFC-450B-AF5E-875FB9D2FF12}" type="presParOf" srcId="{4E05396D-12E3-464E-A3F4-B397BB9160A5}" destId="{C413A223-25B5-457B-AF0B-850CF00DE7A4}" srcOrd="10" destOrd="0" presId="urn:microsoft.com/office/officeart/2005/8/layout/vProcess5"/>
    <dgm:cxn modelId="{3BF4EA14-9C9F-41A8-B8C3-A4FF4B3C55E6}" type="presParOf" srcId="{4E05396D-12E3-464E-A3F4-B397BB9160A5}" destId="{13CC4619-B553-4FBC-B52F-AED3223530FB}" srcOrd="11" destOrd="0" presId="urn:microsoft.com/office/officeart/2005/8/layout/vProcess5"/>
    <dgm:cxn modelId="{271CE598-8779-4F49-8FD6-A881492DF106}" type="presParOf" srcId="{4E05396D-12E3-464E-A3F4-B397BB9160A5}" destId="{506FFAB5-D35D-4C5A-ABCF-06A8ACF1ED78}" srcOrd="12" destOrd="0" presId="urn:microsoft.com/office/officeart/2005/8/layout/vProcess5"/>
    <dgm:cxn modelId="{F2CEF076-FC34-4C3C-9DCE-19540AF3A0E1}" type="presParOf" srcId="{4E05396D-12E3-464E-A3F4-B397BB9160A5}" destId="{77AC1097-ACE0-4934-AC39-1BE1E649C047}" srcOrd="13" destOrd="0" presId="urn:microsoft.com/office/officeart/2005/8/layout/vProcess5"/>
    <dgm:cxn modelId="{DF290B48-C449-4CD5-96A4-FADF54FB4647}" type="presParOf" srcId="{4E05396D-12E3-464E-A3F4-B397BB9160A5}" destId="{AED41119-8E25-4338-90C6-FD4B257322A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D340F-0A6F-41EF-B4D6-BA8E3A2C1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F067CB-5FD6-45EF-8AA2-D084C16D9203}">
      <dgm:prSet phldrT="[Text]"/>
      <dgm:spPr/>
      <dgm:t>
        <a:bodyPr/>
        <a:lstStyle/>
        <a:p>
          <a:r>
            <a:rPr lang="en-US" dirty="0" err="1"/>
            <a:t>Posisi</a:t>
          </a:r>
          <a:r>
            <a:rPr lang="en-US" dirty="0"/>
            <a:t> </a:t>
          </a:r>
          <a:r>
            <a:rPr lang="en-US" dirty="0" err="1"/>
            <a:t>pasar</a:t>
          </a:r>
          <a:endParaRPr lang="en-US" dirty="0"/>
        </a:p>
      </dgm:t>
    </dgm:pt>
    <dgm:pt modelId="{69B53325-B3DE-45BA-A2DF-C9035C268332}" type="parTrans" cxnId="{0B96412C-0FE3-4D43-AEEC-32D8D3F435BB}">
      <dgm:prSet/>
      <dgm:spPr/>
      <dgm:t>
        <a:bodyPr/>
        <a:lstStyle/>
        <a:p>
          <a:endParaRPr lang="en-US"/>
        </a:p>
      </dgm:t>
    </dgm:pt>
    <dgm:pt modelId="{A0AD000D-7CC4-4B17-ADDC-6AD4C85E4716}" type="sibTrans" cxnId="{0B96412C-0FE3-4D43-AEEC-32D8D3F435BB}">
      <dgm:prSet/>
      <dgm:spPr/>
      <dgm:t>
        <a:bodyPr/>
        <a:lstStyle/>
        <a:p>
          <a:endParaRPr lang="en-US"/>
        </a:p>
      </dgm:t>
    </dgm:pt>
    <dgm:pt modelId="{05EFF7AC-1B25-474D-87AC-1F1FCB4D0739}">
      <dgm:prSet phldrT="[Text]"/>
      <dgm:spPr/>
      <dgm:t>
        <a:bodyPr/>
        <a:lstStyle/>
        <a:p>
          <a:r>
            <a:rPr lang="en-US" dirty="0" err="1"/>
            <a:t>Inovasi</a:t>
          </a:r>
          <a:endParaRPr lang="en-US" dirty="0"/>
        </a:p>
      </dgm:t>
    </dgm:pt>
    <dgm:pt modelId="{8EACF549-8A35-46D6-9A01-5C9EE199EE84}" type="parTrans" cxnId="{922357EE-30AC-462C-8A0D-B62C0F08D772}">
      <dgm:prSet/>
      <dgm:spPr/>
      <dgm:t>
        <a:bodyPr/>
        <a:lstStyle/>
        <a:p>
          <a:endParaRPr lang="en-US"/>
        </a:p>
      </dgm:t>
    </dgm:pt>
    <dgm:pt modelId="{BB5600F0-583D-468D-8EC4-BC45661AABBA}" type="sibTrans" cxnId="{922357EE-30AC-462C-8A0D-B62C0F08D772}">
      <dgm:prSet/>
      <dgm:spPr/>
      <dgm:t>
        <a:bodyPr/>
        <a:lstStyle/>
        <a:p>
          <a:endParaRPr lang="en-US"/>
        </a:p>
      </dgm:t>
    </dgm:pt>
    <dgm:pt modelId="{A44BD459-9B57-4BDA-99CE-5E666BEB7117}">
      <dgm:prSet phldrT="[Text]"/>
      <dgm:spPr/>
      <dgm:t>
        <a:bodyPr/>
        <a:lstStyle/>
        <a:p>
          <a:r>
            <a:rPr lang="en-US" dirty="0" err="1"/>
            <a:t>Produktivitas</a:t>
          </a:r>
          <a:endParaRPr lang="en-US" dirty="0"/>
        </a:p>
      </dgm:t>
    </dgm:pt>
    <dgm:pt modelId="{1A4ACF0C-CCEE-4459-ADD0-C47E95D887F6}" type="parTrans" cxnId="{DD0CD7AE-11C3-4F17-BCE9-5CD7214CE50F}">
      <dgm:prSet/>
      <dgm:spPr/>
      <dgm:t>
        <a:bodyPr/>
        <a:lstStyle/>
        <a:p>
          <a:endParaRPr lang="en-US"/>
        </a:p>
      </dgm:t>
    </dgm:pt>
    <dgm:pt modelId="{5EFBEB29-3310-4045-AA04-4A623CFC3F99}" type="sibTrans" cxnId="{DD0CD7AE-11C3-4F17-BCE9-5CD7214CE50F}">
      <dgm:prSet/>
      <dgm:spPr/>
      <dgm:t>
        <a:bodyPr/>
        <a:lstStyle/>
        <a:p>
          <a:endParaRPr lang="en-US"/>
        </a:p>
      </dgm:t>
    </dgm:pt>
    <dgm:pt modelId="{DCEAC609-F0D8-4596-9698-CB3512828D2B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asset</a:t>
          </a:r>
        </a:p>
      </dgm:t>
    </dgm:pt>
    <dgm:pt modelId="{E3F8A02B-2D68-440B-A488-02F33F074B8B}" type="parTrans" cxnId="{09B2EF3C-73B9-4213-A6AC-3DA5AB100080}">
      <dgm:prSet/>
      <dgm:spPr/>
      <dgm:t>
        <a:bodyPr/>
        <a:lstStyle/>
        <a:p>
          <a:endParaRPr lang="en-US"/>
        </a:p>
      </dgm:t>
    </dgm:pt>
    <dgm:pt modelId="{B91DE203-3128-4FB1-A0EF-361B7FD470B8}" type="sibTrans" cxnId="{09B2EF3C-73B9-4213-A6AC-3DA5AB100080}">
      <dgm:prSet/>
      <dgm:spPr/>
      <dgm:t>
        <a:bodyPr/>
        <a:lstStyle/>
        <a:p>
          <a:endParaRPr lang="en-US"/>
        </a:p>
      </dgm:t>
    </dgm:pt>
    <dgm:pt modelId="{E5F5D4B8-F918-420B-B06E-DA19D9734CCD}">
      <dgm:prSet phldrT="[Text]"/>
      <dgm:spPr/>
      <dgm:t>
        <a:bodyPr/>
        <a:lstStyle/>
        <a:p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manajerial</a:t>
          </a:r>
          <a:r>
            <a:rPr lang="en-US" dirty="0"/>
            <a:t> </a:t>
          </a:r>
        </a:p>
      </dgm:t>
    </dgm:pt>
    <dgm:pt modelId="{7F83CB67-DD4C-4572-B540-49CC2BA1F3F0}" type="parTrans" cxnId="{3FA9006C-3F38-47A3-8A04-617C6CD88B1F}">
      <dgm:prSet/>
      <dgm:spPr/>
      <dgm:t>
        <a:bodyPr/>
        <a:lstStyle/>
        <a:p>
          <a:endParaRPr lang="en-US"/>
        </a:p>
      </dgm:t>
    </dgm:pt>
    <dgm:pt modelId="{2B709BDD-2C2B-4943-9D92-BF5FEFF86D0A}" type="sibTrans" cxnId="{3FA9006C-3F38-47A3-8A04-617C6CD88B1F}">
      <dgm:prSet/>
      <dgm:spPr/>
      <dgm:t>
        <a:bodyPr/>
        <a:lstStyle/>
        <a:p>
          <a:endParaRPr lang="en-US"/>
        </a:p>
      </dgm:t>
    </dgm:pt>
    <dgm:pt modelId="{D94CB86D-D179-41C4-8A06-DABCDE911298}">
      <dgm:prSet phldrT="[Text]"/>
      <dgm:spPr/>
      <dgm:t>
        <a:bodyPr/>
        <a:lstStyle/>
        <a:p>
          <a:r>
            <a:rPr lang="en-US" dirty="0" err="1"/>
            <a:t>Sikap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pegawai</a:t>
          </a:r>
          <a:r>
            <a:rPr lang="en-US" dirty="0"/>
            <a:t> </a:t>
          </a:r>
        </a:p>
      </dgm:t>
    </dgm:pt>
    <dgm:pt modelId="{A9AC92D8-9DF7-49EA-9518-E049637FA4D4}" type="parTrans" cxnId="{7D17C19E-1260-46E0-B8A3-429185547CD8}">
      <dgm:prSet/>
      <dgm:spPr/>
      <dgm:t>
        <a:bodyPr/>
        <a:lstStyle/>
        <a:p>
          <a:endParaRPr lang="en-US"/>
        </a:p>
      </dgm:t>
    </dgm:pt>
    <dgm:pt modelId="{B7974BAA-8A7F-421E-9C54-4E353336DB4D}" type="sibTrans" cxnId="{7D17C19E-1260-46E0-B8A3-429185547CD8}">
      <dgm:prSet/>
      <dgm:spPr/>
      <dgm:t>
        <a:bodyPr/>
        <a:lstStyle/>
        <a:p>
          <a:endParaRPr lang="en-US"/>
        </a:p>
      </dgm:t>
    </dgm:pt>
    <dgm:pt modelId="{C3510FDF-38D9-45B7-8398-23250458D68B}">
      <dgm:prSet phldrT="[Text]"/>
      <dgm:spPr/>
      <dgm:t>
        <a:bodyPr/>
        <a:lstStyle/>
        <a:p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sosial</a:t>
          </a:r>
          <a:endParaRPr lang="en-US" dirty="0"/>
        </a:p>
      </dgm:t>
    </dgm:pt>
    <dgm:pt modelId="{CA453499-BB4B-4B8A-AB56-4D0270CF8CCC}" type="parTrans" cxnId="{D0277C0B-97D3-4F00-B9D5-705C619D5B20}">
      <dgm:prSet/>
      <dgm:spPr/>
      <dgm:t>
        <a:bodyPr/>
        <a:lstStyle/>
        <a:p>
          <a:endParaRPr lang="en-US"/>
        </a:p>
      </dgm:t>
    </dgm:pt>
    <dgm:pt modelId="{70EF239D-D33B-4146-9F01-E16868691FE3}" type="sibTrans" cxnId="{D0277C0B-97D3-4F00-B9D5-705C619D5B20}">
      <dgm:prSet/>
      <dgm:spPr/>
      <dgm:t>
        <a:bodyPr/>
        <a:lstStyle/>
        <a:p>
          <a:endParaRPr lang="en-US"/>
        </a:p>
      </dgm:t>
    </dgm:pt>
    <dgm:pt modelId="{0C330309-BA49-4FBA-ADC6-2BEF8E158B62}" type="pres">
      <dgm:prSet presAssocID="{BC0D340F-0A6F-41EF-B4D6-BA8E3A2C16B9}" presName="Name0" presStyleCnt="0">
        <dgm:presLayoutVars>
          <dgm:chMax val="7"/>
          <dgm:chPref val="7"/>
          <dgm:dir/>
        </dgm:presLayoutVars>
      </dgm:prSet>
      <dgm:spPr/>
    </dgm:pt>
    <dgm:pt modelId="{F5BE2F6F-6A4E-443A-9000-2FB88F00AFC3}" type="pres">
      <dgm:prSet presAssocID="{BC0D340F-0A6F-41EF-B4D6-BA8E3A2C16B9}" presName="Name1" presStyleCnt="0"/>
      <dgm:spPr/>
    </dgm:pt>
    <dgm:pt modelId="{30196D9F-E95F-4A14-86FF-3E218F5FF3BE}" type="pres">
      <dgm:prSet presAssocID="{BC0D340F-0A6F-41EF-B4D6-BA8E3A2C16B9}" presName="cycle" presStyleCnt="0"/>
      <dgm:spPr/>
    </dgm:pt>
    <dgm:pt modelId="{58B62ED9-8045-49EB-B4E3-37C3610028CF}" type="pres">
      <dgm:prSet presAssocID="{BC0D340F-0A6F-41EF-B4D6-BA8E3A2C16B9}" presName="srcNode" presStyleLbl="node1" presStyleIdx="0" presStyleCnt="7"/>
      <dgm:spPr/>
    </dgm:pt>
    <dgm:pt modelId="{D5322890-3E6B-4D91-898A-1CFCEF635112}" type="pres">
      <dgm:prSet presAssocID="{BC0D340F-0A6F-41EF-B4D6-BA8E3A2C16B9}" presName="conn" presStyleLbl="parChTrans1D2" presStyleIdx="0" presStyleCnt="1"/>
      <dgm:spPr/>
    </dgm:pt>
    <dgm:pt modelId="{1439037D-E2BB-4E0E-AB4F-237EBFC12E19}" type="pres">
      <dgm:prSet presAssocID="{BC0D340F-0A6F-41EF-B4D6-BA8E3A2C16B9}" presName="extraNode" presStyleLbl="node1" presStyleIdx="0" presStyleCnt="7"/>
      <dgm:spPr/>
    </dgm:pt>
    <dgm:pt modelId="{622C09CE-7784-420A-BFE7-CEA3E0857AB4}" type="pres">
      <dgm:prSet presAssocID="{BC0D340F-0A6F-41EF-B4D6-BA8E3A2C16B9}" presName="dstNode" presStyleLbl="node1" presStyleIdx="0" presStyleCnt="7"/>
      <dgm:spPr/>
    </dgm:pt>
    <dgm:pt modelId="{F4336B41-AD37-4F70-B49F-B5FE42167CA2}" type="pres">
      <dgm:prSet presAssocID="{E9F067CB-5FD6-45EF-8AA2-D084C16D9203}" presName="text_1" presStyleLbl="node1" presStyleIdx="0" presStyleCnt="7">
        <dgm:presLayoutVars>
          <dgm:bulletEnabled val="1"/>
        </dgm:presLayoutVars>
      </dgm:prSet>
      <dgm:spPr/>
    </dgm:pt>
    <dgm:pt modelId="{796B9A0F-3851-4A34-98CF-894E256FF3A6}" type="pres">
      <dgm:prSet presAssocID="{E9F067CB-5FD6-45EF-8AA2-D084C16D9203}" presName="accent_1" presStyleCnt="0"/>
      <dgm:spPr/>
    </dgm:pt>
    <dgm:pt modelId="{5B779584-03B9-4A12-B6D2-CA01B91B3FA5}" type="pres">
      <dgm:prSet presAssocID="{E9F067CB-5FD6-45EF-8AA2-D084C16D9203}" presName="accentRepeatNode" presStyleLbl="solidFgAcc1" presStyleIdx="0" presStyleCnt="7"/>
      <dgm:spPr/>
    </dgm:pt>
    <dgm:pt modelId="{6EEC47B7-3008-4E8F-8C23-6A5B3210ED5C}" type="pres">
      <dgm:prSet presAssocID="{05EFF7AC-1B25-474D-87AC-1F1FCB4D0739}" presName="text_2" presStyleLbl="node1" presStyleIdx="1" presStyleCnt="7" custLinFactNeighborX="-429" custLinFactNeighborY="-337">
        <dgm:presLayoutVars>
          <dgm:bulletEnabled val="1"/>
        </dgm:presLayoutVars>
      </dgm:prSet>
      <dgm:spPr/>
    </dgm:pt>
    <dgm:pt modelId="{C6567FDE-3293-4021-AD4A-ACBB53732174}" type="pres">
      <dgm:prSet presAssocID="{05EFF7AC-1B25-474D-87AC-1F1FCB4D0739}" presName="accent_2" presStyleCnt="0"/>
      <dgm:spPr/>
    </dgm:pt>
    <dgm:pt modelId="{EFC4A26D-0EDB-443C-B1AD-127A08C935AF}" type="pres">
      <dgm:prSet presAssocID="{05EFF7AC-1B25-474D-87AC-1F1FCB4D0739}" presName="accentRepeatNode" presStyleLbl="solidFgAcc1" presStyleIdx="1" presStyleCnt="7"/>
      <dgm:spPr/>
    </dgm:pt>
    <dgm:pt modelId="{5D5845B1-3FA3-4941-9591-B5E158A993E8}" type="pres">
      <dgm:prSet presAssocID="{A44BD459-9B57-4BDA-99CE-5E666BEB7117}" presName="text_3" presStyleLbl="node1" presStyleIdx="2" presStyleCnt="7">
        <dgm:presLayoutVars>
          <dgm:bulletEnabled val="1"/>
        </dgm:presLayoutVars>
      </dgm:prSet>
      <dgm:spPr/>
    </dgm:pt>
    <dgm:pt modelId="{425E3D5E-EF37-43E4-B9D9-E3F95A29E9D6}" type="pres">
      <dgm:prSet presAssocID="{A44BD459-9B57-4BDA-99CE-5E666BEB7117}" presName="accent_3" presStyleCnt="0"/>
      <dgm:spPr/>
    </dgm:pt>
    <dgm:pt modelId="{7022909B-D474-49BD-91BB-42188F4D4FBB}" type="pres">
      <dgm:prSet presAssocID="{A44BD459-9B57-4BDA-99CE-5E666BEB7117}" presName="accentRepeatNode" presStyleLbl="solidFgAcc1" presStyleIdx="2" presStyleCnt="7"/>
      <dgm:spPr/>
    </dgm:pt>
    <dgm:pt modelId="{329EB5DA-34C8-43BF-983B-FB396DAC1F52}" type="pres">
      <dgm:prSet presAssocID="{DCEAC609-F0D8-4596-9698-CB3512828D2B}" presName="text_4" presStyleLbl="node1" presStyleIdx="3" presStyleCnt="7">
        <dgm:presLayoutVars>
          <dgm:bulletEnabled val="1"/>
        </dgm:presLayoutVars>
      </dgm:prSet>
      <dgm:spPr/>
    </dgm:pt>
    <dgm:pt modelId="{331E90E9-911C-4C59-A0F0-E230C8958AE3}" type="pres">
      <dgm:prSet presAssocID="{DCEAC609-F0D8-4596-9698-CB3512828D2B}" presName="accent_4" presStyleCnt="0"/>
      <dgm:spPr/>
    </dgm:pt>
    <dgm:pt modelId="{7EB8860B-0AED-4998-AB06-927F6D2AFAAD}" type="pres">
      <dgm:prSet presAssocID="{DCEAC609-F0D8-4596-9698-CB3512828D2B}" presName="accentRepeatNode" presStyleLbl="solidFgAcc1" presStyleIdx="3" presStyleCnt="7"/>
      <dgm:spPr/>
    </dgm:pt>
    <dgm:pt modelId="{DEAD3C48-16A0-4867-8BB2-7949736F3909}" type="pres">
      <dgm:prSet presAssocID="{E5F5D4B8-F918-420B-B06E-DA19D9734CCD}" presName="text_5" presStyleLbl="node1" presStyleIdx="4" presStyleCnt="7">
        <dgm:presLayoutVars>
          <dgm:bulletEnabled val="1"/>
        </dgm:presLayoutVars>
      </dgm:prSet>
      <dgm:spPr/>
    </dgm:pt>
    <dgm:pt modelId="{B04A3D93-ED69-40A8-A316-5186598471AD}" type="pres">
      <dgm:prSet presAssocID="{E5F5D4B8-F918-420B-B06E-DA19D9734CCD}" presName="accent_5" presStyleCnt="0"/>
      <dgm:spPr/>
    </dgm:pt>
    <dgm:pt modelId="{5DE8DD11-1261-4DDE-A0DC-BA0FF47C0652}" type="pres">
      <dgm:prSet presAssocID="{E5F5D4B8-F918-420B-B06E-DA19D9734CCD}" presName="accentRepeatNode" presStyleLbl="solidFgAcc1" presStyleIdx="4" presStyleCnt="7"/>
      <dgm:spPr/>
    </dgm:pt>
    <dgm:pt modelId="{E76E8D13-D58A-4FC5-83F0-CE388CD9132D}" type="pres">
      <dgm:prSet presAssocID="{D94CB86D-D179-41C4-8A06-DABCDE911298}" presName="text_6" presStyleLbl="node1" presStyleIdx="5" presStyleCnt="7">
        <dgm:presLayoutVars>
          <dgm:bulletEnabled val="1"/>
        </dgm:presLayoutVars>
      </dgm:prSet>
      <dgm:spPr/>
    </dgm:pt>
    <dgm:pt modelId="{AF4EDBC4-FE08-444D-BFC6-497F7F1E4257}" type="pres">
      <dgm:prSet presAssocID="{D94CB86D-D179-41C4-8A06-DABCDE911298}" presName="accent_6" presStyleCnt="0"/>
      <dgm:spPr/>
    </dgm:pt>
    <dgm:pt modelId="{9C6E7FDF-2247-48CE-B49C-7140393ADC0B}" type="pres">
      <dgm:prSet presAssocID="{D94CB86D-D179-41C4-8A06-DABCDE911298}" presName="accentRepeatNode" presStyleLbl="solidFgAcc1" presStyleIdx="5" presStyleCnt="7"/>
      <dgm:spPr/>
    </dgm:pt>
    <dgm:pt modelId="{2CD31E37-A213-43D1-BF73-3F9AB1560DC5}" type="pres">
      <dgm:prSet presAssocID="{C3510FDF-38D9-45B7-8398-23250458D68B}" presName="text_7" presStyleLbl="node1" presStyleIdx="6" presStyleCnt="7">
        <dgm:presLayoutVars>
          <dgm:bulletEnabled val="1"/>
        </dgm:presLayoutVars>
      </dgm:prSet>
      <dgm:spPr/>
    </dgm:pt>
    <dgm:pt modelId="{265F7047-F569-4D78-B02C-EC47085A12DA}" type="pres">
      <dgm:prSet presAssocID="{C3510FDF-38D9-45B7-8398-23250458D68B}" presName="accent_7" presStyleCnt="0"/>
      <dgm:spPr/>
    </dgm:pt>
    <dgm:pt modelId="{AE57C8AC-F2EA-442A-94A1-10E5A651F6F3}" type="pres">
      <dgm:prSet presAssocID="{C3510FDF-38D9-45B7-8398-23250458D68B}" presName="accentRepeatNode" presStyleLbl="solidFgAcc1" presStyleIdx="6" presStyleCnt="7"/>
      <dgm:spPr/>
    </dgm:pt>
  </dgm:ptLst>
  <dgm:cxnLst>
    <dgm:cxn modelId="{D0277C0B-97D3-4F00-B9D5-705C619D5B20}" srcId="{BC0D340F-0A6F-41EF-B4D6-BA8E3A2C16B9}" destId="{C3510FDF-38D9-45B7-8398-23250458D68B}" srcOrd="6" destOrd="0" parTransId="{CA453499-BB4B-4B8A-AB56-4D0270CF8CCC}" sibTransId="{70EF239D-D33B-4146-9F01-E16868691FE3}"/>
    <dgm:cxn modelId="{0B96412C-0FE3-4D43-AEEC-32D8D3F435BB}" srcId="{BC0D340F-0A6F-41EF-B4D6-BA8E3A2C16B9}" destId="{E9F067CB-5FD6-45EF-8AA2-D084C16D9203}" srcOrd="0" destOrd="0" parTransId="{69B53325-B3DE-45BA-A2DF-C9035C268332}" sibTransId="{A0AD000D-7CC4-4B17-ADDC-6AD4C85E4716}"/>
    <dgm:cxn modelId="{642FB32F-64DC-4171-B33C-B40D3C45650F}" type="presOf" srcId="{E9F067CB-5FD6-45EF-8AA2-D084C16D9203}" destId="{F4336B41-AD37-4F70-B49F-B5FE42167CA2}" srcOrd="0" destOrd="0" presId="urn:microsoft.com/office/officeart/2008/layout/VerticalCurvedList"/>
    <dgm:cxn modelId="{ABDCF835-B158-403C-88FB-2C187406B310}" type="presOf" srcId="{A44BD459-9B57-4BDA-99CE-5E666BEB7117}" destId="{5D5845B1-3FA3-4941-9591-B5E158A993E8}" srcOrd="0" destOrd="0" presId="urn:microsoft.com/office/officeart/2008/layout/VerticalCurvedList"/>
    <dgm:cxn modelId="{09B2EF3C-73B9-4213-A6AC-3DA5AB100080}" srcId="{BC0D340F-0A6F-41EF-B4D6-BA8E3A2C16B9}" destId="{DCEAC609-F0D8-4596-9698-CB3512828D2B}" srcOrd="3" destOrd="0" parTransId="{E3F8A02B-2D68-440B-A488-02F33F074B8B}" sibTransId="{B91DE203-3128-4FB1-A0EF-361B7FD470B8}"/>
    <dgm:cxn modelId="{0D2BD344-F3F4-4F0C-A84C-25B65449B72A}" type="presOf" srcId="{05EFF7AC-1B25-474D-87AC-1F1FCB4D0739}" destId="{6EEC47B7-3008-4E8F-8C23-6A5B3210ED5C}" srcOrd="0" destOrd="0" presId="urn:microsoft.com/office/officeart/2008/layout/VerticalCurvedList"/>
    <dgm:cxn modelId="{CF738967-FC9A-4FF6-94C8-669FA0D759B1}" type="presOf" srcId="{A0AD000D-7CC4-4B17-ADDC-6AD4C85E4716}" destId="{D5322890-3E6B-4D91-898A-1CFCEF635112}" srcOrd="0" destOrd="0" presId="urn:microsoft.com/office/officeart/2008/layout/VerticalCurvedList"/>
    <dgm:cxn modelId="{3FA9006C-3F38-47A3-8A04-617C6CD88B1F}" srcId="{BC0D340F-0A6F-41EF-B4D6-BA8E3A2C16B9}" destId="{E5F5D4B8-F918-420B-B06E-DA19D9734CCD}" srcOrd="4" destOrd="0" parTransId="{7F83CB67-DD4C-4572-B540-49CC2BA1F3F0}" sibTransId="{2B709BDD-2C2B-4943-9D92-BF5FEFF86D0A}"/>
    <dgm:cxn modelId="{196E4972-5FC9-40E0-8B38-7E4D8763C32F}" type="presOf" srcId="{D94CB86D-D179-41C4-8A06-DABCDE911298}" destId="{E76E8D13-D58A-4FC5-83F0-CE388CD9132D}" srcOrd="0" destOrd="0" presId="urn:microsoft.com/office/officeart/2008/layout/VerticalCurvedList"/>
    <dgm:cxn modelId="{7D17C19E-1260-46E0-B8A3-429185547CD8}" srcId="{BC0D340F-0A6F-41EF-B4D6-BA8E3A2C16B9}" destId="{D94CB86D-D179-41C4-8A06-DABCDE911298}" srcOrd="5" destOrd="0" parTransId="{A9AC92D8-9DF7-49EA-9518-E049637FA4D4}" sibTransId="{B7974BAA-8A7F-421E-9C54-4E353336DB4D}"/>
    <dgm:cxn modelId="{DD0CD7AE-11C3-4F17-BCE9-5CD7214CE50F}" srcId="{BC0D340F-0A6F-41EF-B4D6-BA8E3A2C16B9}" destId="{A44BD459-9B57-4BDA-99CE-5E666BEB7117}" srcOrd="2" destOrd="0" parTransId="{1A4ACF0C-CCEE-4459-ADD0-C47E95D887F6}" sibTransId="{5EFBEB29-3310-4045-AA04-4A623CFC3F99}"/>
    <dgm:cxn modelId="{705C54B1-D74A-4871-8048-33BCC2B62D0A}" type="presOf" srcId="{C3510FDF-38D9-45B7-8398-23250458D68B}" destId="{2CD31E37-A213-43D1-BF73-3F9AB1560DC5}" srcOrd="0" destOrd="0" presId="urn:microsoft.com/office/officeart/2008/layout/VerticalCurvedList"/>
    <dgm:cxn modelId="{E12B9FB4-30C2-4F0A-AE49-E78D73C19CFD}" type="presOf" srcId="{BC0D340F-0A6F-41EF-B4D6-BA8E3A2C16B9}" destId="{0C330309-BA49-4FBA-ADC6-2BEF8E158B62}" srcOrd="0" destOrd="0" presId="urn:microsoft.com/office/officeart/2008/layout/VerticalCurvedList"/>
    <dgm:cxn modelId="{DC0958D9-CE8E-4BE4-8D95-F2D26FF16983}" type="presOf" srcId="{DCEAC609-F0D8-4596-9698-CB3512828D2B}" destId="{329EB5DA-34C8-43BF-983B-FB396DAC1F52}" srcOrd="0" destOrd="0" presId="urn:microsoft.com/office/officeart/2008/layout/VerticalCurvedList"/>
    <dgm:cxn modelId="{1FEFD0DB-0606-4172-B5F1-7BF931BF517C}" type="presOf" srcId="{E5F5D4B8-F918-420B-B06E-DA19D9734CCD}" destId="{DEAD3C48-16A0-4867-8BB2-7949736F3909}" srcOrd="0" destOrd="0" presId="urn:microsoft.com/office/officeart/2008/layout/VerticalCurvedList"/>
    <dgm:cxn modelId="{922357EE-30AC-462C-8A0D-B62C0F08D772}" srcId="{BC0D340F-0A6F-41EF-B4D6-BA8E3A2C16B9}" destId="{05EFF7AC-1B25-474D-87AC-1F1FCB4D0739}" srcOrd="1" destOrd="0" parTransId="{8EACF549-8A35-46D6-9A01-5C9EE199EE84}" sibTransId="{BB5600F0-583D-468D-8EC4-BC45661AABBA}"/>
    <dgm:cxn modelId="{162E5319-002A-4CB9-8ECF-9FFA6F9E9A88}" type="presParOf" srcId="{0C330309-BA49-4FBA-ADC6-2BEF8E158B62}" destId="{F5BE2F6F-6A4E-443A-9000-2FB88F00AFC3}" srcOrd="0" destOrd="0" presId="urn:microsoft.com/office/officeart/2008/layout/VerticalCurvedList"/>
    <dgm:cxn modelId="{EC2F082C-4100-4C97-B87B-55E75531CDA0}" type="presParOf" srcId="{F5BE2F6F-6A4E-443A-9000-2FB88F00AFC3}" destId="{30196D9F-E95F-4A14-86FF-3E218F5FF3BE}" srcOrd="0" destOrd="0" presId="urn:microsoft.com/office/officeart/2008/layout/VerticalCurvedList"/>
    <dgm:cxn modelId="{F0C27EE9-DADC-4671-987A-4E6C66BF24A4}" type="presParOf" srcId="{30196D9F-E95F-4A14-86FF-3E218F5FF3BE}" destId="{58B62ED9-8045-49EB-B4E3-37C3610028CF}" srcOrd="0" destOrd="0" presId="urn:microsoft.com/office/officeart/2008/layout/VerticalCurvedList"/>
    <dgm:cxn modelId="{F734E729-CCA0-4E89-8D22-92C04E0F1618}" type="presParOf" srcId="{30196D9F-E95F-4A14-86FF-3E218F5FF3BE}" destId="{D5322890-3E6B-4D91-898A-1CFCEF635112}" srcOrd="1" destOrd="0" presId="urn:microsoft.com/office/officeart/2008/layout/VerticalCurvedList"/>
    <dgm:cxn modelId="{8ED5A855-5088-4A23-A035-35F32043DF76}" type="presParOf" srcId="{30196D9F-E95F-4A14-86FF-3E218F5FF3BE}" destId="{1439037D-E2BB-4E0E-AB4F-237EBFC12E19}" srcOrd="2" destOrd="0" presId="urn:microsoft.com/office/officeart/2008/layout/VerticalCurvedList"/>
    <dgm:cxn modelId="{8BE0B9D3-09DC-40D0-B94E-DF016875A9AF}" type="presParOf" srcId="{30196D9F-E95F-4A14-86FF-3E218F5FF3BE}" destId="{622C09CE-7784-420A-BFE7-CEA3E0857AB4}" srcOrd="3" destOrd="0" presId="urn:microsoft.com/office/officeart/2008/layout/VerticalCurvedList"/>
    <dgm:cxn modelId="{6D63EC6F-7E2D-43B4-8FC4-8AC4B040ADE7}" type="presParOf" srcId="{F5BE2F6F-6A4E-443A-9000-2FB88F00AFC3}" destId="{F4336B41-AD37-4F70-B49F-B5FE42167CA2}" srcOrd="1" destOrd="0" presId="urn:microsoft.com/office/officeart/2008/layout/VerticalCurvedList"/>
    <dgm:cxn modelId="{41FCDFF4-32B4-4281-A33E-B9FC423DEDF1}" type="presParOf" srcId="{F5BE2F6F-6A4E-443A-9000-2FB88F00AFC3}" destId="{796B9A0F-3851-4A34-98CF-894E256FF3A6}" srcOrd="2" destOrd="0" presId="urn:microsoft.com/office/officeart/2008/layout/VerticalCurvedList"/>
    <dgm:cxn modelId="{2FA973E5-F7AB-4F69-B59F-A236E6FC9A39}" type="presParOf" srcId="{796B9A0F-3851-4A34-98CF-894E256FF3A6}" destId="{5B779584-03B9-4A12-B6D2-CA01B91B3FA5}" srcOrd="0" destOrd="0" presId="urn:microsoft.com/office/officeart/2008/layout/VerticalCurvedList"/>
    <dgm:cxn modelId="{3AA23B18-94B0-4808-A514-C1C0CEEA8A93}" type="presParOf" srcId="{F5BE2F6F-6A4E-443A-9000-2FB88F00AFC3}" destId="{6EEC47B7-3008-4E8F-8C23-6A5B3210ED5C}" srcOrd="3" destOrd="0" presId="urn:microsoft.com/office/officeart/2008/layout/VerticalCurvedList"/>
    <dgm:cxn modelId="{1E78C681-3936-445F-A365-25EA8AAE16AF}" type="presParOf" srcId="{F5BE2F6F-6A4E-443A-9000-2FB88F00AFC3}" destId="{C6567FDE-3293-4021-AD4A-ACBB53732174}" srcOrd="4" destOrd="0" presId="urn:microsoft.com/office/officeart/2008/layout/VerticalCurvedList"/>
    <dgm:cxn modelId="{F2D0A87E-E99B-4847-9BEE-CC1859D4D442}" type="presParOf" srcId="{C6567FDE-3293-4021-AD4A-ACBB53732174}" destId="{EFC4A26D-0EDB-443C-B1AD-127A08C935AF}" srcOrd="0" destOrd="0" presId="urn:microsoft.com/office/officeart/2008/layout/VerticalCurvedList"/>
    <dgm:cxn modelId="{0D8D6F85-6B98-4082-99E9-3D98F774E2BD}" type="presParOf" srcId="{F5BE2F6F-6A4E-443A-9000-2FB88F00AFC3}" destId="{5D5845B1-3FA3-4941-9591-B5E158A993E8}" srcOrd="5" destOrd="0" presId="urn:microsoft.com/office/officeart/2008/layout/VerticalCurvedList"/>
    <dgm:cxn modelId="{4C56727A-4CC2-4053-A5F4-E104D7994839}" type="presParOf" srcId="{F5BE2F6F-6A4E-443A-9000-2FB88F00AFC3}" destId="{425E3D5E-EF37-43E4-B9D9-E3F95A29E9D6}" srcOrd="6" destOrd="0" presId="urn:microsoft.com/office/officeart/2008/layout/VerticalCurvedList"/>
    <dgm:cxn modelId="{1F6E944D-CDAB-4A48-93BE-419547636AC1}" type="presParOf" srcId="{425E3D5E-EF37-43E4-B9D9-E3F95A29E9D6}" destId="{7022909B-D474-49BD-91BB-42188F4D4FBB}" srcOrd="0" destOrd="0" presId="urn:microsoft.com/office/officeart/2008/layout/VerticalCurvedList"/>
    <dgm:cxn modelId="{760503F4-1A80-4095-86AD-BE0F6285D15A}" type="presParOf" srcId="{F5BE2F6F-6A4E-443A-9000-2FB88F00AFC3}" destId="{329EB5DA-34C8-43BF-983B-FB396DAC1F52}" srcOrd="7" destOrd="0" presId="urn:microsoft.com/office/officeart/2008/layout/VerticalCurvedList"/>
    <dgm:cxn modelId="{539A5CD1-647A-4099-ACAE-F23F6C7D2A94}" type="presParOf" srcId="{F5BE2F6F-6A4E-443A-9000-2FB88F00AFC3}" destId="{331E90E9-911C-4C59-A0F0-E230C8958AE3}" srcOrd="8" destOrd="0" presId="urn:microsoft.com/office/officeart/2008/layout/VerticalCurvedList"/>
    <dgm:cxn modelId="{07C12544-6DA3-4A6D-BB23-D8495FA40F11}" type="presParOf" srcId="{331E90E9-911C-4C59-A0F0-E230C8958AE3}" destId="{7EB8860B-0AED-4998-AB06-927F6D2AFAAD}" srcOrd="0" destOrd="0" presId="urn:microsoft.com/office/officeart/2008/layout/VerticalCurvedList"/>
    <dgm:cxn modelId="{CCA54855-3A67-407F-B2FB-8B576BAFDEB9}" type="presParOf" srcId="{F5BE2F6F-6A4E-443A-9000-2FB88F00AFC3}" destId="{DEAD3C48-16A0-4867-8BB2-7949736F3909}" srcOrd="9" destOrd="0" presId="urn:microsoft.com/office/officeart/2008/layout/VerticalCurvedList"/>
    <dgm:cxn modelId="{7ACE3578-B29D-4E2C-84D1-60942B71F6DB}" type="presParOf" srcId="{F5BE2F6F-6A4E-443A-9000-2FB88F00AFC3}" destId="{B04A3D93-ED69-40A8-A316-5186598471AD}" srcOrd="10" destOrd="0" presId="urn:microsoft.com/office/officeart/2008/layout/VerticalCurvedList"/>
    <dgm:cxn modelId="{A229C991-062F-453A-9E46-59368413746A}" type="presParOf" srcId="{B04A3D93-ED69-40A8-A316-5186598471AD}" destId="{5DE8DD11-1261-4DDE-A0DC-BA0FF47C0652}" srcOrd="0" destOrd="0" presId="urn:microsoft.com/office/officeart/2008/layout/VerticalCurvedList"/>
    <dgm:cxn modelId="{86782866-43C7-4568-B913-CBBAC58D3BF6}" type="presParOf" srcId="{F5BE2F6F-6A4E-443A-9000-2FB88F00AFC3}" destId="{E76E8D13-D58A-4FC5-83F0-CE388CD9132D}" srcOrd="11" destOrd="0" presId="urn:microsoft.com/office/officeart/2008/layout/VerticalCurvedList"/>
    <dgm:cxn modelId="{AF004737-BD41-45FF-99D8-E353CBCA841C}" type="presParOf" srcId="{F5BE2F6F-6A4E-443A-9000-2FB88F00AFC3}" destId="{AF4EDBC4-FE08-444D-BFC6-497F7F1E4257}" srcOrd="12" destOrd="0" presId="urn:microsoft.com/office/officeart/2008/layout/VerticalCurvedList"/>
    <dgm:cxn modelId="{DD064A34-565D-4277-8C78-CCCA82DAF587}" type="presParOf" srcId="{AF4EDBC4-FE08-444D-BFC6-497F7F1E4257}" destId="{9C6E7FDF-2247-48CE-B49C-7140393ADC0B}" srcOrd="0" destOrd="0" presId="urn:microsoft.com/office/officeart/2008/layout/VerticalCurvedList"/>
    <dgm:cxn modelId="{71DBA945-7966-4E88-A52D-7A293182FD11}" type="presParOf" srcId="{F5BE2F6F-6A4E-443A-9000-2FB88F00AFC3}" destId="{2CD31E37-A213-43D1-BF73-3F9AB1560DC5}" srcOrd="13" destOrd="0" presId="urn:microsoft.com/office/officeart/2008/layout/VerticalCurvedList"/>
    <dgm:cxn modelId="{14140475-41C7-4644-A2A8-C67E02DB7960}" type="presParOf" srcId="{F5BE2F6F-6A4E-443A-9000-2FB88F00AFC3}" destId="{265F7047-F569-4D78-B02C-EC47085A12DA}" srcOrd="14" destOrd="0" presId="urn:microsoft.com/office/officeart/2008/layout/VerticalCurvedList"/>
    <dgm:cxn modelId="{00F77C1F-C19C-481D-A4D5-E9AB4D737338}" type="presParOf" srcId="{265F7047-F569-4D78-B02C-EC47085A12DA}" destId="{AE57C8AC-F2EA-442A-94A1-10E5A651F6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D340F-0A6F-41EF-B4D6-BA8E3A2C1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F067CB-5FD6-45EF-8AA2-D084C16D9203}">
      <dgm:prSet phldrT="[Text]"/>
      <dgm:spPr/>
      <dgm:t>
        <a:bodyPr/>
        <a:lstStyle/>
        <a:p>
          <a:r>
            <a:rPr lang="en-US" dirty="0"/>
            <a:t>Short-term </a:t>
          </a:r>
          <a:r>
            <a:rPr lang="en-US" dirty="0">
              <a:sym typeface="Wingdings" panose="05000000000000000000" pitchFamily="2" charset="2"/>
            </a:rPr>
            <a:t> </a:t>
          </a:r>
          <a:r>
            <a:rPr lang="en-US" dirty="0" err="1"/>
            <a:t>jangka</a:t>
          </a:r>
          <a:r>
            <a:rPr lang="en-US" dirty="0"/>
            <a:t> </a:t>
          </a:r>
          <a:r>
            <a:rPr lang="en-US" dirty="0" err="1"/>
            <a:t>pendek</a:t>
          </a:r>
          <a:r>
            <a:rPr lang="en-US" dirty="0"/>
            <a:t>, 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1 </a:t>
          </a:r>
          <a:r>
            <a:rPr lang="en-US" dirty="0" err="1"/>
            <a:t>tahun</a:t>
          </a:r>
          <a:endParaRPr lang="en-US" dirty="0"/>
        </a:p>
      </dgm:t>
    </dgm:pt>
    <dgm:pt modelId="{69B53325-B3DE-45BA-A2DF-C9035C268332}" type="parTrans" cxnId="{0B96412C-0FE3-4D43-AEEC-32D8D3F435BB}">
      <dgm:prSet/>
      <dgm:spPr/>
      <dgm:t>
        <a:bodyPr/>
        <a:lstStyle/>
        <a:p>
          <a:endParaRPr lang="en-US"/>
        </a:p>
      </dgm:t>
    </dgm:pt>
    <dgm:pt modelId="{A0AD000D-7CC4-4B17-ADDC-6AD4C85E4716}" type="sibTrans" cxnId="{0B96412C-0FE3-4D43-AEEC-32D8D3F435BB}">
      <dgm:prSet/>
      <dgm:spPr/>
      <dgm:t>
        <a:bodyPr/>
        <a:lstStyle/>
        <a:p>
          <a:endParaRPr lang="en-US"/>
        </a:p>
      </dgm:t>
    </dgm:pt>
    <dgm:pt modelId="{05EFF7AC-1B25-474D-87AC-1F1FCB4D0739}">
      <dgm:prSet phldrT="[Text]"/>
      <dgm:spPr/>
      <dgm:t>
        <a:bodyPr/>
        <a:lstStyle/>
        <a:p>
          <a:r>
            <a:rPr lang="en-US" dirty="0"/>
            <a:t>Intermediate-term </a:t>
          </a:r>
          <a:r>
            <a:rPr lang="en-US" dirty="0">
              <a:sym typeface="Wingdings" panose="05000000000000000000" pitchFamily="2" charset="2"/>
            </a:rPr>
            <a:t> </a:t>
          </a:r>
          <a:r>
            <a:rPr lang="en-US" dirty="0" err="1">
              <a:sym typeface="Wingdings" panose="05000000000000000000" pitchFamily="2" charset="2"/>
            </a:rPr>
            <a:t>jangka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menengah</a:t>
          </a:r>
          <a:r>
            <a:rPr lang="en-US" dirty="0">
              <a:sym typeface="Wingdings" panose="05000000000000000000" pitchFamily="2" charset="2"/>
            </a:rPr>
            <a:t>, 1-5 </a:t>
          </a:r>
          <a:r>
            <a:rPr lang="en-US" dirty="0" err="1">
              <a:sym typeface="Wingdings" panose="05000000000000000000" pitchFamily="2" charset="2"/>
            </a:rPr>
            <a:t>tahun</a:t>
          </a:r>
          <a:endParaRPr lang="en-US" dirty="0"/>
        </a:p>
      </dgm:t>
    </dgm:pt>
    <dgm:pt modelId="{8EACF549-8A35-46D6-9A01-5C9EE199EE84}" type="parTrans" cxnId="{922357EE-30AC-462C-8A0D-B62C0F08D772}">
      <dgm:prSet/>
      <dgm:spPr/>
      <dgm:t>
        <a:bodyPr/>
        <a:lstStyle/>
        <a:p>
          <a:endParaRPr lang="en-US"/>
        </a:p>
      </dgm:t>
    </dgm:pt>
    <dgm:pt modelId="{BB5600F0-583D-468D-8EC4-BC45661AABBA}" type="sibTrans" cxnId="{922357EE-30AC-462C-8A0D-B62C0F08D772}">
      <dgm:prSet/>
      <dgm:spPr/>
      <dgm:t>
        <a:bodyPr/>
        <a:lstStyle/>
        <a:p>
          <a:endParaRPr lang="en-US"/>
        </a:p>
      </dgm:t>
    </dgm:pt>
    <dgm:pt modelId="{A44BD459-9B57-4BDA-99CE-5E666BEB7117}">
      <dgm:prSet phldrT="[Text]"/>
      <dgm:spPr/>
      <dgm:t>
        <a:bodyPr/>
        <a:lstStyle/>
        <a:p>
          <a:r>
            <a:rPr lang="en-US" dirty="0"/>
            <a:t>Long-term </a:t>
          </a:r>
          <a:r>
            <a:rPr lang="en-US" dirty="0">
              <a:sym typeface="Wingdings" panose="05000000000000000000" pitchFamily="2" charset="2"/>
            </a:rPr>
            <a:t> </a:t>
          </a:r>
          <a:r>
            <a:rPr lang="en-US" dirty="0" err="1">
              <a:sym typeface="Wingdings" panose="05000000000000000000" pitchFamily="2" charset="2"/>
            </a:rPr>
            <a:t>jangka</a:t>
          </a:r>
          <a:r>
            <a:rPr lang="en-US" dirty="0">
              <a:sym typeface="Wingdings" panose="05000000000000000000" pitchFamily="2" charset="2"/>
            </a:rPr>
            <a:t> </a:t>
          </a:r>
          <a:r>
            <a:rPr lang="en-US" dirty="0" err="1">
              <a:sym typeface="Wingdings" panose="05000000000000000000" pitchFamily="2" charset="2"/>
            </a:rPr>
            <a:t>panjang</a:t>
          </a:r>
          <a:r>
            <a:rPr lang="en-US" dirty="0">
              <a:sym typeface="Wingdings" panose="05000000000000000000" pitchFamily="2" charset="2"/>
            </a:rPr>
            <a:t>, 5-7 </a:t>
          </a:r>
          <a:r>
            <a:rPr lang="en-US" dirty="0" err="1">
              <a:sym typeface="Wingdings" panose="05000000000000000000" pitchFamily="2" charset="2"/>
            </a:rPr>
            <a:t>tahun</a:t>
          </a:r>
          <a:endParaRPr lang="en-US" dirty="0"/>
        </a:p>
      </dgm:t>
    </dgm:pt>
    <dgm:pt modelId="{1A4ACF0C-CCEE-4459-ADD0-C47E95D887F6}" type="parTrans" cxnId="{DD0CD7AE-11C3-4F17-BCE9-5CD7214CE50F}">
      <dgm:prSet/>
      <dgm:spPr/>
      <dgm:t>
        <a:bodyPr/>
        <a:lstStyle/>
        <a:p>
          <a:endParaRPr lang="en-US"/>
        </a:p>
      </dgm:t>
    </dgm:pt>
    <dgm:pt modelId="{5EFBEB29-3310-4045-AA04-4A623CFC3F99}" type="sibTrans" cxnId="{DD0CD7AE-11C3-4F17-BCE9-5CD7214CE50F}">
      <dgm:prSet/>
      <dgm:spPr/>
      <dgm:t>
        <a:bodyPr/>
        <a:lstStyle/>
        <a:p>
          <a:endParaRPr lang="en-US"/>
        </a:p>
      </dgm:t>
    </dgm:pt>
    <dgm:pt modelId="{0C330309-BA49-4FBA-ADC6-2BEF8E158B62}" type="pres">
      <dgm:prSet presAssocID="{BC0D340F-0A6F-41EF-B4D6-BA8E3A2C16B9}" presName="Name0" presStyleCnt="0">
        <dgm:presLayoutVars>
          <dgm:chMax val="7"/>
          <dgm:chPref val="7"/>
          <dgm:dir/>
        </dgm:presLayoutVars>
      </dgm:prSet>
      <dgm:spPr/>
    </dgm:pt>
    <dgm:pt modelId="{F5BE2F6F-6A4E-443A-9000-2FB88F00AFC3}" type="pres">
      <dgm:prSet presAssocID="{BC0D340F-0A6F-41EF-B4D6-BA8E3A2C16B9}" presName="Name1" presStyleCnt="0"/>
      <dgm:spPr/>
    </dgm:pt>
    <dgm:pt modelId="{30196D9F-E95F-4A14-86FF-3E218F5FF3BE}" type="pres">
      <dgm:prSet presAssocID="{BC0D340F-0A6F-41EF-B4D6-BA8E3A2C16B9}" presName="cycle" presStyleCnt="0"/>
      <dgm:spPr/>
    </dgm:pt>
    <dgm:pt modelId="{58B62ED9-8045-49EB-B4E3-37C3610028CF}" type="pres">
      <dgm:prSet presAssocID="{BC0D340F-0A6F-41EF-B4D6-BA8E3A2C16B9}" presName="srcNode" presStyleLbl="node1" presStyleIdx="0" presStyleCnt="3"/>
      <dgm:spPr/>
    </dgm:pt>
    <dgm:pt modelId="{D5322890-3E6B-4D91-898A-1CFCEF635112}" type="pres">
      <dgm:prSet presAssocID="{BC0D340F-0A6F-41EF-B4D6-BA8E3A2C16B9}" presName="conn" presStyleLbl="parChTrans1D2" presStyleIdx="0" presStyleCnt="1"/>
      <dgm:spPr/>
    </dgm:pt>
    <dgm:pt modelId="{1439037D-E2BB-4E0E-AB4F-237EBFC12E19}" type="pres">
      <dgm:prSet presAssocID="{BC0D340F-0A6F-41EF-B4D6-BA8E3A2C16B9}" presName="extraNode" presStyleLbl="node1" presStyleIdx="0" presStyleCnt="3"/>
      <dgm:spPr/>
    </dgm:pt>
    <dgm:pt modelId="{622C09CE-7784-420A-BFE7-CEA3E0857AB4}" type="pres">
      <dgm:prSet presAssocID="{BC0D340F-0A6F-41EF-B4D6-BA8E3A2C16B9}" presName="dstNode" presStyleLbl="node1" presStyleIdx="0" presStyleCnt="3"/>
      <dgm:spPr/>
    </dgm:pt>
    <dgm:pt modelId="{F4336B41-AD37-4F70-B49F-B5FE42167CA2}" type="pres">
      <dgm:prSet presAssocID="{E9F067CB-5FD6-45EF-8AA2-D084C16D9203}" presName="text_1" presStyleLbl="node1" presStyleIdx="0" presStyleCnt="3">
        <dgm:presLayoutVars>
          <dgm:bulletEnabled val="1"/>
        </dgm:presLayoutVars>
      </dgm:prSet>
      <dgm:spPr/>
    </dgm:pt>
    <dgm:pt modelId="{796B9A0F-3851-4A34-98CF-894E256FF3A6}" type="pres">
      <dgm:prSet presAssocID="{E9F067CB-5FD6-45EF-8AA2-D084C16D9203}" presName="accent_1" presStyleCnt="0"/>
      <dgm:spPr/>
    </dgm:pt>
    <dgm:pt modelId="{5B779584-03B9-4A12-B6D2-CA01B91B3FA5}" type="pres">
      <dgm:prSet presAssocID="{E9F067CB-5FD6-45EF-8AA2-D084C16D9203}" presName="accentRepeatNode" presStyleLbl="solidFgAcc1" presStyleIdx="0" presStyleCnt="3"/>
      <dgm:spPr/>
    </dgm:pt>
    <dgm:pt modelId="{6EEC47B7-3008-4E8F-8C23-6A5B3210ED5C}" type="pres">
      <dgm:prSet presAssocID="{05EFF7AC-1B25-474D-87AC-1F1FCB4D0739}" presName="text_2" presStyleLbl="node1" presStyleIdx="1" presStyleCnt="3" custLinFactNeighborX="-429" custLinFactNeighborY="-337">
        <dgm:presLayoutVars>
          <dgm:bulletEnabled val="1"/>
        </dgm:presLayoutVars>
      </dgm:prSet>
      <dgm:spPr/>
    </dgm:pt>
    <dgm:pt modelId="{C6567FDE-3293-4021-AD4A-ACBB53732174}" type="pres">
      <dgm:prSet presAssocID="{05EFF7AC-1B25-474D-87AC-1F1FCB4D0739}" presName="accent_2" presStyleCnt="0"/>
      <dgm:spPr/>
    </dgm:pt>
    <dgm:pt modelId="{EFC4A26D-0EDB-443C-B1AD-127A08C935AF}" type="pres">
      <dgm:prSet presAssocID="{05EFF7AC-1B25-474D-87AC-1F1FCB4D0739}" presName="accentRepeatNode" presStyleLbl="solidFgAcc1" presStyleIdx="1" presStyleCnt="3"/>
      <dgm:spPr/>
    </dgm:pt>
    <dgm:pt modelId="{5D5845B1-3FA3-4941-9591-B5E158A993E8}" type="pres">
      <dgm:prSet presAssocID="{A44BD459-9B57-4BDA-99CE-5E666BEB7117}" presName="text_3" presStyleLbl="node1" presStyleIdx="2" presStyleCnt="3">
        <dgm:presLayoutVars>
          <dgm:bulletEnabled val="1"/>
        </dgm:presLayoutVars>
      </dgm:prSet>
      <dgm:spPr/>
    </dgm:pt>
    <dgm:pt modelId="{425E3D5E-EF37-43E4-B9D9-E3F95A29E9D6}" type="pres">
      <dgm:prSet presAssocID="{A44BD459-9B57-4BDA-99CE-5E666BEB7117}" presName="accent_3" presStyleCnt="0"/>
      <dgm:spPr/>
    </dgm:pt>
    <dgm:pt modelId="{7022909B-D474-49BD-91BB-42188F4D4FBB}" type="pres">
      <dgm:prSet presAssocID="{A44BD459-9B57-4BDA-99CE-5E666BEB7117}" presName="accentRepeatNode" presStyleLbl="solidFgAcc1" presStyleIdx="2" presStyleCnt="3"/>
      <dgm:spPr/>
    </dgm:pt>
  </dgm:ptLst>
  <dgm:cxnLst>
    <dgm:cxn modelId="{B04C420B-12E0-4015-A48F-014BA1EF894F}" type="presOf" srcId="{BC0D340F-0A6F-41EF-B4D6-BA8E3A2C16B9}" destId="{0C330309-BA49-4FBA-ADC6-2BEF8E158B62}" srcOrd="0" destOrd="0" presId="urn:microsoft.com/office/officeart/2008/layout/VerticalCurvedList"/>
    <dgm:cxn modelId="{0B96412C-0FE3-4D43-AEEC-32D8D3F435BB}" srcId="{BC0D340F-0A6F-41EF-B4D6-BA8E3A2C16B9}" destId="{E9F067CB-5FD6-45EF-8AA2-D084C16D9203}" srcOrd="0" destOrd="0" parTransId="{69B53325-B3DE-45BA-A2DF-C9035C268332}" sibTransId="{A0AD000D-7CC4-4B17-ADDC-6AD4C85E4716}"/>
    <dgm:cxn modelId="{8B1AC639-5A9F-4992-AF0B-A8BD683EC8DB}" type="presOf" srcId="{05EFF7AC-1B25-474D-87AC-1F1FCB4D0739}" destId="{6EEC47B7-3008-4E8F-8C23-6A5B3210ED5C}" srcOrd="0" destOrd="0" presId="urn:microsoft.com/office/officeart/2008/layout/VerticalCurvedList"/>
    <dgm:cxn modelId="{DEEED33B-381D-4764-87A1-780674C354D4}" type="presOf" srcId="{A0AD000D-7CC4-4B17-ADDC-6AD4C85E4716}" destId="{D5322890-3E6B-4D91-898A-1CFCEF635112}" srcOrd="0" destOrd="0" presId="urn:microsoft.com/office/officeart/2008/layout/VerticalCurvedList"/>
    <dgm:cxn modelId="{DD0CD7AE-11C3-4F17-BCE9-5CD7214CE50F}" srcId="{BC0D340F-0A6F-41EF-B4D6-BA8E3A2C16B9}" destId="{A44BD459-9B57-4BDA-99CE-5E666BEB7117}" srcOrd="2" destOrd="0" parTransId="{1A4ACF0C-CCEE-4459-ADD0-C47E95D887F6}" sibTransId="{5EFBEB29-3310-4045-AA04-4A623CFC3F99}"/>
    <dgm:cxn modelId="{6FCD55E9-4378-4BB6-A981-395D1A4561B1}" type="presOf" srcId="{A44BD459-9B57-4BDA-99CE-5E666BEB7117}" destId="{5D5845B1-3FA3-4941-9591-B5E158A993E8}" srcOrd="0" destOrd="0" presId="urn:microsoft.com/office/officeart/2008/layout/VerticalCurvedList"/>
    <dgm:cxn modelId="{922357EE-30AC-462C-8A0D-B62C0F08D772}" srcId="{BC0D340F-0A6F-41EF-B4D6-BA8E3A2C16B9}" destId="{05EFF7AC-1B25-474D-87AC-1F1FCB4D0739}" srcOrd="1" destOrd="0" parTransId="{8EACF549-8A35-46D6-9A01-5C9EE199EE84}" sibTransId="{BB5600F0-583D-468D-8EC4-BC45661AABBA}"/>
    <dgm:cxn modelId="{23C257FF-187A-41C2-8507-4B0B996D615C}" type="presOf" srcId="{E9F067CB-5FD6-45EF-8AA2-D084C16D9203}" destId="{F4336B41-AD37-4F70-B49F-B5FE42167CA2}" srcOrd="0" destOrd="0" presId="urn:microsoft.com/office/officeart/2008/layout/VerticalCurvedList"/>
    <dgm:cxn modelId="{5EC839F9-B027-40F4-9184-19804604773A}" type="presParOf" srcId="{0C330309-BA49-4FBA-ADC6-2BEF8E158B62}" destId="{F5BE2F6F-6A4E-443A-9000-2FB88F00AFC3}" srcOrd="0" destOrd="0" presId="urn:microsoft.com/office/officeart/2008/layout/VerticalCurvedList"/>
    <dgm:cxn modelId="{5D6BC29C-713C-48E8-BCC1-B919D9AD0B5F}" type="presParOf" srcId="{F5BE2F6F-6A4E-443A-9000-2FB88F00AFC3}" destId="{30196D9F-E95F-4A14-86FF-3E218F5FF3BE}" srcOrd="0" destOrd="0" presId="urn:microsoft.com/office/officeart/2008/layout/VerticalCurvedList"/>
    <dgm:cxn modelId="{98904ECC-2ADA-4F7E-BC60-97E46EFD55D0}" type="presParOf" srcId="{30196D9F-E95F-4A14-86FF-3E218F5FF3BE}" destId="{58B62ED9-8045-49EB-B4E3-37C3610028CF}" srcOrd="0" destOrd="0" presId="urn:microsoft.com/office/officeart/2008/layout/VerticalCurvedList"/>
    <dgm:cxn modelId="{329DDA99-17D7-4C31-922E-5165F1B0772A}" type="presParOf" srcId="{30196D9F-E95F-4A14-86FF-3E218F5FF3BE}" destId="{D5322890-3E6B-4D91-898A-1CFCEF635112}" srcOrd="1" destOrd="0" presId="urn:microsoft.com/office/officeart/2008/layout/VerticalCurvedList"/>
    <dgm:cxn modelId="{48F3011A-D431-4981-9FFF-CABC1A8AAABF}" type="presParOf" srcId="{30196D9F-E95F-4A14-86FF-3E218F5FF3BE}" destId="{1439037D-E2BB-4E0E-AB4F-237EBFC12E19}" srcOrd="2" destOrd="0" presId="urn:microsoft.com/office/officeart/2008/layout/VerticalCurvedList"/>
    <dgm:cxn modelId="{30878049-CEA5-4111-AF6B-054D3FFAFC14}" type="presParOf" srcId="{30196D9F-E95F-4A14-86FF-3E218F5FF3BE}" destId="{622C09CE-7784-420A-BFE7-CEA3E0857AB4}" srcOrd="3" destOrd="0" presId="urn:microsoft.com/office/officeart/2008/layout/VerticalCurvedList"/>
    <dgm:cxn modelId="{6B82A249-D4CF-4FB6-AF97-20FA13881342}" type="presParOf" srcId="{F5BE2F6F-6A4E-443A-9000-2FB88F00AFC3}" destId="{F4336B41-AD37-4F70-B49F-B5FE42167CA2}" srcOrd="1" destOrd="0" presId="urn:microsoft.com/office/officeart/2008/layout/VerticalCurvedList"/>
    <dgm:cxn modelId="{536A5213-8320-486A-87DE-CBA5C90E6003}" type="presParOf" srcId="{F5BE2F6F-6A4E-443A-9000-2FB88F00AFC3}" destId="{796B9A0F-3851-4A34-98CF-894E256FF3A6}" srcOrd="2" destOrd="0" presId="urn:microsoft.com/office/officeart/2008/layout/VerticalCurvedList"/>
    <dgm:cxn modelId="{4C516FD5-7999-4EBE-828F-868797FBD69E}" type="presParOf" srcId="{796B9A0F-3851-4A34-98CF-894E256FF3A6}" destId="{5B779584-03B9-4A12-B6D2-CA01B91B3FA5}" srcOrd="0" destOrd="0" presId="urn:microsoft.com/office/officeart/2008/layout/VerticalCurvedList"/>
    <dgm:cxn modelId="{A9B4F548-C834-4F0D-9B7C-F4753CD064FB}" type="presParOf" srcId="{F5BE2F6F-6A4E-443A-9000-2FB88F00AFC3}" destId="{6EEC47B7-3008-4E8F-8C23-6A5B3210ED5C}" srcOrd="3" destOrd="0" presId="urn:microsoft.com/office/officeart/2008/layout/VerticalCurvedList"/>
    <dgm:cxn modelId="{3C4B7D72-C24B-4392-8F92-09F6381F95BD}" type="presParOf" srcId="{F5BE2F6F-6A4E-443A-9000-2FB88F00AFC3}" destId="{C6567FDE-3293-4021-AD4A-ACBB53732174}" srcOrd="4" destOrd="0" presId="urn:microsoft.com/office/officeart/2008/layout/VerticalCurvedList"/>
    <dgm:cxn modelId="{6593BA15-C26B-4968-882F-19A0446EE947}" type="presParOf" srcId="{C6567FDE-3293-4021-AD4A-ACBB53732174}" destId="{EFC4A26D-0EDB-443C-B1AD-127A08C935AF}" srcOrd="0" destOrd="0" presId="urn:microsoft.com/office/officeart/2008/layout/VerticalCurvedList"/>
    <dgm:cxn modelId="{2B7A60DD-B926-4937-B72E-B8C9FCB32A6F}" type="presParOf" srcId="{F5BE2F6F-6A4E-443A-9000-2FB88F00AFC3}" destId="{5D5845B1-3FA3-4941-9591-B5E158A993E8}" srcOrd="5" destOrd="0" presId="urn:microsoft.com/office/officeart/2008/layout/VerticalCurvedList"/>
    <dgm:cxn modelId="{41551744-FC41-47C5-AF0B-5C40FE66727C}" type="presParOf" srcId="{F5BE2F6F-6A4E-443A-9000-2FB88F00AFC3}" destId="{425E3D5E-EF37-43E4-B9D9-E3F95A29E9D6}" srcOrd="6" destOrd="0" presId="urn:microsoft.com/office/officeart/2008/layout/VerticalCurvedList"/>
    <dgm:cxn modelId="{54FD16F7-76F1-44A5-9CBA-B672F4B6D0DF}" type="presParOf" srcId="{425E3D5E-EF37-43E4-B9D9-E3F95A29E9D6}" destId="{7022909B-D474-49BD-91BB-42188F4D4F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EA974-9319-4F44-AE1C-CAA1713214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C68D7-2743-461D-9FD9-944DB4B28347}">
      <dgm:prSet phldrT="[Text]" custT="1"/>
      <dgm:spPr/>
      <dgm:t>
        <a:bodyPr/>
        <a:lstStyle/>
        <a:p>
          <a:pPr algn="ctr"/>
          <a:r>
            <a:rPr lang="en-US" sz="1600" dirty="0"/>
            <a:t>TOP MANAJEMEN</a:t>
          </a:r>
        </a:p>
        <a:p>
          <a:pPr algn="l"/>
          <a:r>
            <a:rPr lang="en-US" sz="1400" dirty="0">
              <a:latin typeface="Arial Rounded MT Bold" panose="020F0704030504030204" pitchFamily="34" charset="0"/>
            </a:rPr>
            <a:t>1. </a:t>
          </a:r>
          <a:r>
            <a:rPr lang="id-ID" sz="1200" dirty="0">
              <a:latin typeface="Arial Rounded MT Bold" panose="020F0704030504030204" pitchFamily="34" charset="0"/>
            </a:rPr>
            <a:t>mewakili kepentingan pemegang saham, </a:t>
          </a:r>
          <a:r>
            <a:rPr lang="en-US" sz="1200" dirty="0" err="1">
              <a:latin typeface="Arial Rounded MT Bold" panose="020F0704030504030204" pitchFamily="34" charset="0"/>
            </a:rPr>
            <a:t>keuntungan</a:t>
          </a:r>
          <a:r>
            <a:rPr lang="id-ID" sz="1200" dirty="0">
              <a:latin typeface="Arial Rounded MT Bold" panose="020F0704030504030204" pitchFamily="34" charset="0"/>
            </a:rPr>
            <a:t> bersih 10% atau lebih</a:t>
          </a:r>
          <a:br>
            <a:rPr lang="id-ID" sz="1200" dirty="0">
              <a:latin typeface="Arial Rounded MT Bold" panose="020F0704030504030204" pitchFamily="34" charset="0"/>
            </a:rPr>
          </a:br>
          <a:r>
            <a:rPr lang="en-US" sz="1200" dirty="0">
              <a:latin typeface="Arial Rounded MT Bold" panose="020F0704030504030204" pitchFamily="34" charset="0"/>
            </a:rPr>
            <a:t>2. </a:t>
          </a:r>
          <a:r>
            <a:rPr lang="id-ID" sz="1200" dirty="0">
              <a:latin typeface="Arial Rounded MT Bold" panose="020F0704030504030204" pitchFamily="34" charset="0"/>
            </a:rPr>
            <a:t>menyediakan layanan Excellent kepada konsumen, menyediakan produk yang handal</a:t>
          </a:r>
          <a:br>
            <a:rPr lang="id-ID" sz="1200" dirty="0">
              <a:latin typeface="Arial Rounded MT Bold" panose="020F0704030504030204" pitchFamily="34" charset="0"/>
            </a:rPr>
          </a:br>
          <a:r>
            <a:rPr lang="en-US" sz="1200" dirty="0">
              <a:latin typeface="Arial Rounded MT Bold" panose="020F0704030504030204" pitchFamily="34" charset="0"/>
            </a:rPr>
            <a:t>3. </a:t>
          </a:r>
          <a:r>
            <a:rPr lang="id-ID" sz="1200" dirty="0">
              <a:latin typeface="Arial Rounded MT Bold" panose="020F0704030504030204" pitchFamily="34" charset="0"/>
            </a:rPr>
            <a:t>mempertahankan pertumbuhan aktiva dan penjualan, dua kali lipat setiap dekade</a:t>
          </a:r>
          <a:br>
            <a:rPr lang="id-ID" sz="1200" dirty="0">
              <a:latin typeface="Arial Rounded MT Bold" panose="020F0704030504030204" pitchFamily="34" charset="0"/>
            </a:rPr>
          </a:br>
          <a:r>
            <a:rPr lang="en-US" sz="1200" dirty="0">
              <a:latin typeface="Arial Rounded MT Bold" panose="020F0704030504030204" pitchFamily="34" charset="0"/>
            </a:rPr>
            <a:t>4. </a:t>
          </a:r>
          <a:r>
            <a:rPr lang="id-ID" sz="1200" dirty="0">
              <a:latin typeface="Arial Rounded MT Bold" panose="020F0704030504030204" pitchFamily="34" charset="0"/>
            </a:rPr>
            <a:t>memberikan kontinuitas kerja untuk perusahaan, </a:t>
          </a:r>
          <a:r>
            <a:rPr lang="en-US" sz="1200" dirty="0" err="1">
              <a:latin typeface="Arial Rounded MT Bold" panose="020F0704030504030204" pitchFamily="34" charset="0"/>
            </a:rPr>
            <a:t>tidak</a:t>
          </a:r>
          <a:r>
            <a:rPr lang="en-US" sz="1200" dirty="0">
              <a:latin typeface="Arial Rounded MT Bold" panose="020F0704030504030204" pitchFamily="34" charset="0"/>
            </a:rPr>
            <a:t> </a:t>
          </a:r>
          <a:r>
            <a:rPr lang="en-US" sz="1200" dirty="0" err="1">
              <a:latin typeface="Arial Rounded MT Bold" panose="020F0704030504030204" pitchFamily="34" charset="0"/>
            </a:rPr>
            <a:t>ada</a:t>
          </a:r>
          <a:r>
            <a:rPr lang="en-US" sz="1200" dirty="0">
              <a:latin typeface="Arial Rounded MT Bold" panose="020F0704030504030204" pitchFamily="34" charset="0"/>
            </a:rPr>
            <a:t> </a:t>
          </a:r>
          <a:r>
            <a:rPr lang="en-US" sz="1200" dirty="0" err="1">
              <a:latin typeface="Arial Rounded MT Bold" panose="020F0704030504030204" pitchFamily="34" charset="0"/>
            </a:rPr>
            <a:t>pegawai</a:t>
          </a:r>
          <a:r>
            <a:rPr lang="en-US" sz="1200" dirty="0">
              <a:latin typeface="Arial Rounded MT Bold" panose="020F0704030504030204" pitchFamily="34" charset="0"/>
            </a:rPr>
            <a:t> </a:t>
          </a:r>
          <a:r>
            <a:rPr lang="en-US" sz="1200" dirty="0" err="1">
              <a:latin typeface="Arial Rounded MT Bold" panose="020F0704030504030204" pitchFamily="34" charset="0"/>
            </a:rPr>
            <a:t>mengundurkan</a:t>
          </a:r>
          <a:r>
            <a:rPr lang="en-US" sz="1200" dirty="0">
              <a:latin typeface="Arial Rounded MT Bold" panose="020F0704030504030204" pitchFamily="34" charset="0"/>
            </a:rPr>
            <a:t> </a:t>
          </a:r>
          <a:r>
            <a:rPr lang="en-US" sz="1200" dirty="0" err="1">
              <a:latin typeface="Arial Rounded MT Bold" panose="020F0704030504030204" pitchFamily="34" charset="0"/>
            </a:rPr>
            <a:t>diri</a:t>
          </a:r>
          <a:br>
            <a:rPr lang="id-ID" sz="1200" dirty="0">
              <a:latin typeface="Arial Rounded MT Bold" panose="020F0704030504030204" pitchFamily="34" charset="0"/>
            </a:rPr>
          </a:br>
          <a:r>
            <a:rPr lang="en-US" sz="1200" dirty="0">
              <a:latin typeface="Arial Rounded MT Bold" panose="020F0704030504030204" pitchFamily="34" charset="0"/>
            </a:rPr>
            <a:t>5. </a:t>
          </a:r>
          <a:r>
            <a:rPr lang="id-ID" sz="1200" dirty="0">
              <a:latin typeface="Arial Rounded MT Bold" panose="020F0704030504030204" pitchFamily="34" charset="0"/>
            </a:rPr>
            <a:t>mengembangkan citra yang menguntungkan dengan masyarakat</a:t>
          </a:r>
          <a:endParaRPr lang="en-US" sz="1200" dirty="0">
            <a:latin typeface="Arial Rounded MT Bold" panose="020F0704030504030204" pitchFamily="34" charset="0"/>
          </a:endParaRPr>
        </a:p>
      </dgm:t>
    </dgm:pt>
    <dgm:pt modelId="{BEEAB7F8-82CF-4DFF-8D70-6A41C6DA3F83}" type="parTrans" cxnId="{C74C3BF1-78BF-47B0-9119-313F9A35D58A}">
      <dgm:prSet/>
      <dgm:spPr/>
      <dgm:t>
        <a:bodyPr/>
        <a:lstStyle/>
        <a:p>
          <a:endParaRPr lang="en-US"/>
        </a:p>
      </dgm:t>
    </dgm:pt>
    <dgm:pt modelId="{D0DC8058-32A7-4F97-9ECB-9F48C5548302}" type="sibTrans" cxnId="{C74C3BF1-78BF-47B0-9119-313F9A35D58A}">
      <dgm:prSet/>
      <dgm:spPr/>
      <dgm:t>
        <a:bodyPr/>
        <a:lstStyle/>
        <a:p>
          <a:endParaRPr lang="en-US"/>
        </a:p>
      </dgm:t>
    </dgm:pt>
    <dgm:pt modelId="{C96B1E95-DBA5-4C6E-A1C2-34E8C30B1DD3}">
      <dgm:prSet phldrT="[Text]" custT="1"/>
      <dgm:spPr/>
      <dgm:t>
        <a:bodyPr/>
        <a:lstStyle/>
        <a:p>
          <a:pPr algn="ctr"/>
          <a:r>
            <a:rPr lang="en-US" sz="1000" dirty="0"/>
            <a:t>DEPARTEMEN PRODUKSI</a:t>
          </a:r>
        </a:p>
        <a:p>
          <a:pPr algn="l"/>
          <a:r>
            <a:rPr lang="en-US" sz="800" dirty="0">
              <a:latin typeface="Arial Rounded MT Bold" panose="020F0704030504030204" pitchFamily="34" charset="0"/>
            </a:rPr>
            <a:t>-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id-ID" sz="1000" dirty="0">
              <a:latin typeface="Arial Rounded MT Bold" panose="020F0704030504030204" pitchFamily="34" charset="0"/>
            </a:rPr>
            <a:t>mempertahankan harga pokok produksi tidak lebih dari 50% dari penjualan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meningkatkan produktivitas tenaga kerja sebesar 3% per tahun</a:t>
          </a:r>
          <a:endParaRPr lang="en-US" sz="1000" dirty="0">
            <a:latin typeface="Arial Rounded MT Bold" panose="020F0704030504030204" pitchFamily="34" charset="0"/>
          </a:endParaRPr>
        </a:p>
        <a:p>
          <a:pPr algn="l"/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mempertahankan apkiran kurang dari 2%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32CBB41D-A05D-4090-909C-E690066C5575}" type="parTrans" cxnId="{723508C2-87CF-4B96-AE4F-B1B437123164}">
      <dgm:prSet/>
      <dgm:spPr/>
      <dgm:t>
        <a:bodyPr/>
        <a:lstStyle/>
        <a:p>
          <a:endParaRPr lang="en-US"/>
        </a:p>
      </dgm:t>
    </dgm:pt>
    <dgm:pt modelId="{6F0BC28D-A161-49CD-AD35-DF635C61164F}" type="sibTrans" cxnId="{723508C2-87CF-4B96-AE4F-B1B437123164}">
      <dgm:prSet/>
      <dgm:spPr/>
      <dgm:t>
        <a:bodyPr/>
        <a:lstStyle/>
        <a:p>
          <a:endParaRPr lang="en-US"/>
        </a:p>
      </dgm:t>
    </dgm:pt>
    <dgm:pt modelId="{C4989200-D8AF-422A-9116-F58464DFD72B}">
      <dgm:prSet phldrT="[Text]" custT="1"/>
      <dgm:spPr/>
      <dgm:t>
        <a:bodyPr/>
        <a:lstStyle/>
        <a:p>
          <a:pPr algn="ctr"/>
          <a:r>
            <a:rPr lang="en-US" sz="800" dirty="0"/>
            <a:t>DEPARTEMEN PENJUALAN</a:t>
          </a:r>
        </a:p>
        <a:p>
          <a:pPr algn="l"/>
          <a:r>
            <a:rPr lang="en-US" sz="8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memperkenalkan produk baru sehingga selama periode 10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id-ID" sz="1000" dirty="0">
              <a:latin typeface="Arial Rounded MT Bold" panose="020F0704030504030204" pitchFamily="34" charset="0"/>
            </a:rPr>
            <a:t>tahun, 70% </a:t>
          </a:r>
          <a:r>
            <a:rPr lang="en-US" sz="1000" dirty="0" err="1">
              <a:latin typeface="Arial Rounded MT Bold" panose="020F0704030504030204" pitchFamily="34" charset="0"/>
            </a:rPr>
            <a:t>merupakan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produk</a:t>
          </a:r>
          <a:r>
            <a:rPr lang="id-ID" sz="1000" dirty="0">
              <a:latin typeface="Arial Rounded MT Bold" panose="020F0704030504030204" pitchFamily="34" charset="0"/>
            </a:rPr>
            <a:t> baru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-- </a:t>
          </a:r>
          <a:r>
            <a:rPr lang="id-ID" sz="1000" dirty="0">
              <a:latin typeface="Arial Rounded MT Bold" panose="020F0704030504030204" pitchFamily="34" charset="0"/>
            </a:rPr>
            <a:t>mempertahankan pangsa pasar 15%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mencari </a:t>
          </a:r>
          <a:r>
            <a:rPr lang="en-US" sz="1000" dirty="0" err="1">
              <a:latin typeface="Arial Rounded MT Bold" panose="020F0704030504030204" pitchFamily="34" charset="0"/>
            </a:rPr>
            <a:t>wilayah</a:t>
          </a:r>
          <a:r>
            <a:rPr lang="id-ID" sz="1000" dirty="0">
              <a:latin typeface="Arial Rounded MT Bold" panose="020F0704030504030204" pitchFamily="34" charset="0"/>
            </a:rPr>
            <a:t> pasar baru sehingga penjualan akan tumbuh </a:t>
          </a:r>
          <a:r>
            <a:rPr lang="en-US" sz="1000" dirty="0">
              <a:latin typeface="Arial Rounded MT Bold" panose="020F0704030504030204" pitchFamily="34" charset="0"/>
            </a:rPr>
            <a:t>15% per </a:t>
          </a:r>
          <a:r>
            <a:rPr lang="en-US" sz="1000" dirty="0" err="1">
              <a:latin typeface="Arial Rounded MT Bold" panose="020F0704030504030204" pitchFamily="34" charset="0"/>
            </a:rPr>
            <a:t>tahun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mempertahankan biaya iklan sebesar 4% dari penjualan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0527FC4D-5CE6-4C2C-86CD-B0E00E578884}" type="parTrans" cxnId="{3E6BB320-1A27-4C87-8F70-F22DFB98EA05}">
      <dgm:prSet/>
      <dgm:spPr/>
      <dgm:t>
        <a:bodyPr/>
        <a:lstStyle/>
        <a:p>
          <a:endParaRPr lang="en-US"/>
        </a:p>
      </dgm:t>
    </dgm:pt>
    <dgm:pt modelId="{EEA6E4F6-60E3-450C-958E-1CBEFCDFA414}" type="sibTrans" cxnId="{3E6BB320-1A27-4C87-8F70-F22DFB98EA05}">
      <dgm:prSet/>
      <dgm:spPr/>
      <dgm:t>
        <a:bodyPr/>
        <a:lstStyle/>
        <a:p>
          <a:endParaRPr lang="en-US"/>
        </a:p>
      </dgm:t>
    </dgm:pt>
    <dgm:pt modelId="{25BAC125-F6C2-43E2-A964-64A5D4280D9A}">
      <dgm:prSet phldrT="[Text]" custT="1"/>
      <dgm:spPr/>
      <dgm:t>
        <a:bodyPr/>
        <a:lstStyle/>
        <a:p>
          <a:pPr algn="ctr"/>
          <a:r>
            <a:rPr lang="en-US" sz="800" dirty="0"/>
            <a:t>DEPARTEMEN AKUNTANSI DAN KEUANGAN</a:t>
          </a:r>
        </a:p>
        <a:p>
          <a:pPr algn="l"/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pinjaman tidak boleh melebihi 50% dari aset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memaksimalkan pajak write-off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memberikan laporan bulanan </a:t>
          </a:r>
          <a:r>
            <a:rPr lang="en-US" sz="1000" dirty="0" err="1">
              <a:latin typeface="Arial Rounded MT Bold" panose="020F0704030504030204" pitchFamily="34" charset="0"/>
            </a:rPr>
            <a:t>sampai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dengan</a:t>
          </a:r>
          <a:r>
            <a:rPr lang="en-US" sz="1000" dirty="0">
              <a:latin typeface="Arial Rounded MT Bold" panose="020F0704030504030204" pitchFamily="34" charset="0"/>
            </a:rPr>
            <a:t> 10 </a:t>
          </a:r>
          <a:r>
            <a:rPr lang="en-US" sz="1000" dirty="0" err="1">
              <a:latin typeface="Arial Rounded MT Bold" panose="020F0704030504030204" pitchFamily="34" charset="0"/>
            </a:rPr>
            <a:t>bulan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berikutnya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untuk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departemen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operasional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membayar dividen pada tingkat 50% dari laba bersih</a:t>
          </a:r>
          <a:endParaRPr lang="en-US" sz="1000" dirty="0"/>
        </a:p>
      </dgm:t>
    </dgm:pt>
    <dgm:pt modelId="{DB582F49-04D8-4876-8EAC-4B852D39CE35}" type="parTrans" cxnId="{6F14C188-7E98-4259-A149-6B8EC0CCCC05}">
      <dgm:prSet/>
      <dgm:spPr/>
      <dgm:t>
        <a:bodyPr/>
        <a:lstStyle/>
        <a:p>
          <a:endParaRPr lang="en-US"/>
        </a:p>
      </dgm:t>
    </dgm:pt>
    <dgm:pt modelId="{B0DB7CC0-3998-4B67-99C7-A257B79D4804}" type="sibTrans" cxnId="{6F14C188-7E98-4259-A149-6B8EC0CCCC05}">
      <dgm:prSet/>
      <dgm:spPr/>
      <dgm:t>
        <a:bodyPr/>
        <a:lstStyle/>
        <a:p>
          <a:endParaRPr lang="en-US"/>
        </a:p>
      </dgm:t>
    </dgm:pt>
    <dgm:pt modelId="{B068476B-1A58-45E3-BAAB-846AA68BD941}">
      <dgm:prSet phldrT="[Text]" custT="1"/>
      <dgm:spPr/>
      <dgm:t>
        <a:bodyPr/>
        <a:lstStyle/>
        <a:p>
          <a:pPr algn="ctr"/>
          <a:r>
            <a:rPr lang="en-US" sz="1000" dirty="0">
              <a:latin typeface="Arial Rounded MT Bold" panose="020F0704030504030204" pitchFamily="34" charset="0"/>
            </a:rPr>
            <a:t>SUPERVISOR </a:t>
          </a:r>
        </a:p>
        <a:p>
          <a:pPr algn="l"/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menangani keluhan karyawan dalam waktu 24 jam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mempertahankan produksi </a:t>
          </a:r>
          <a:r>
            <a:rPr lang="en-US" sz="1000" dirty="0" err="1">
              <a:latin typeface="Arial Rounded MT Bold" panose="020F0704030504030204" pitchFamily="34" charset="0"/>
            </a:rPr>
            <a:t>sesuai</a:t>
          </a:r>
          <a:r>
            <a:rPr lang="id-ID" sz="1000" dirty="0">
              <a:latin typeface="Arial Rounded MT Bold" panose="020F0704030504030204" pitchFamily="34" charset="0"/>
            </a:rPr>
            <a:t> standar atau </a:t>
          </a:r>
          <a:r>
            <a:rPr lang="en-US" sz="1000" dirty="0" err="1">
              <a:latin typeface="Arial Rounded MT Bold" panose="020F0704030504030204" pitchFamily="34" charset="0"/>
            </a:rPr>
            <a:t>melebihi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standar</a:t>
          </a:r>
          <a:r>
            <a:rPr lang="en-US" sz="1000" dirty="0">
              <a:latin typeface="Arial Rounded MT Bold" panose="020F0704030504030204" pitchFamily="34" charset="0"/>
            </a:rPr>
            <a:t> yang </a:t>
          </a:r>
          <a:r>
            <a:rPr lang="en-US" sz="1000" dirty="0" err="1">
              <a:latin typeface="Arial Rounded MT Bold" panose="020F0704030504030204" pitchFamily="34" charset="0"/>
            </a:rPr>
            <a:t>ditentukan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id-ID" sz="1000" dirty="0">
              <a:latin typeface="Arial Rounded MT Bold" panose="020F0704030504030204" pitchFamily="34" charset="0"/>
            </a:rPr>
            <a:t>mempertahankan sisa bahan  2%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atau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kurang</a:t>
          </a:r>
          <a:r>
            <a:rPr lang="id-ID" sz="1000" dirty="0">
              <a:latin typeface="Arial Rounded MT Bold" panose="020F0704030504030204" pitchFamily="34" charset="0"/>
            </a:rPr>
            <a:t> dari pemakaian bahan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461532AD-F224-45C3-8F3F-079192A186C2}" type="parTrans" cxnId="{D5205551-C99E-42A2-B9C5-F786218AF50C}">
      <dgm:prSet/>
      <dgm:spPr/>
      <dgm:t>
        <a:bodyPr/>
        <a:lstStyle/>
        <a:p>
          <a:endParaRPr lang="en-US"/>
        </a:p>
      </dgm:t>
    </dgm:pt>
    <dgm:pt modelId="{E3120231-3298-42B0-A1DE-C2210335C949}" type="sibTrans" cxnId="{D5205551-C99E-42A2-B9C5-F786218AF50C}">
      <dgm:prSet/>
      <dgm:spPr/>
      <dgm:t>
        <a:bodyPr/>
        <a:lstStyle/>
        <a:p>
          <a:endParaRPr lang="en-US"/>
        </a:p>
      </dgm:t>
    </dgm:pt>
    <dgm:pt modelId="{099FA97E-D976-4987-AC93-2D9FABCDAD52}">
      <dgm:prSet phldrT="[Text]" custT="1"/>
      <dgm:spPr/>
      <dgm:t>
        <a:bodyPr/>
        <a:lstStyle/>
        <a:p>
          <a:pPr algn="ctr"/>
          <a:r>
            <a:rPr lang="en-US" sz="1000" dirty="0">
              <a:latin typeface="Arial Rounded MT Bold" panose="020F0704030504030204" pitchFamily="34" charset="0"/>
            </a:rPr>
            <a:t>MANAJER PENJUALAN</a:t>
          </a:r>
        </a:p>
        <a:p>
          <a:pPr algn="ctr"/>
          <a:endParaRPr lang="en-US" sz="1000" dirty="0">
            <a:latin typeface="Arial Rounded MT Bold" panose="020F0704030504030204" pitchFamily="34" charset="0"/>
          </a:endParaRPr>
        </a:p>
        <a:p>
          <a:pPr algn="l"/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memenuhi kuota penjualan mingguan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mengunjungi setiap pelanggan besar sekali setiap bulan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en-US" sz="1000" dirty="0">
              <a:latin typeface="Arial Rounded MT Bold" panose="020F0704030504030204" pitchFamily="34" charset="0"/>
            </a:rPr>
            <a:t>- </a:t>
          </a:r>
          <a:r>
            <a:rPr lang="id-ID" sz="1000" dirty="0">
              <a:latin typeface="Arial Rounded MT Bold" panose="020F0704030504030204" pitchFamily="34" charset="0"/>
            </a:rPr>
            <a:t>menyediakan perwakilan penjualan </a:t>
          </a:r>
          <a:r>
            <a:rPr lang="en-US" sz="1000" dirty="0" err="1">
              <a:latin typeface="Arial Rounded MT Bold" panose="020F0704030504030204" pitchFamily="34" charset="0"/>
            </a:rPr>
            <a:t>sebagai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dukungan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konsumen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untuk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mensolusikan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permasalahan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dengan</a:t>
          </a:r>
          <a:r>
            <a:rPr lang="en-US" sz="1000" dirty="0">
              <a:latin typeface="Arial Rounded MT Bold" panose="020F0704030504030204" pitchFamily="34" charset="0"/>
            </a:rPr>
            <a:t> </a:t>
          </a:r>
          <a:r>
            <a:rPr lang="en-US" sz="1000" dirty="0" err="1">
              <a:latin typeface="Arial Rounded MT Bold" panose="020F0704030504030204" pitchFamily="34" charset="0"/>
            </a:rPr>
            <a:t>segera</a:t>
          </a:r>
          <a:endParaRPr lang="en-US" sz="1000" dirty="0">
            <a:latin typeface="Arial Rounded MT Bold" panose="020F0704030504030204" pitchFamily="34" charset="0"/>
          </a:endParaRPr>
        </a:p>
      </dgm:t>
    </dgm:pt>
    <dgm:pt modelId="{F3738B0A-52EF-45E1-8BE5-4D042B0D870D}" type="parTrans" cxnId="{A67D0E34-9921-480F-9B5F-88122DFFBB5B}">
      <dgm:prSet/>
      <dgm:spPr/>
      <dgm:t>
        <a:bodyPr/>
        <a:lstStyle/>
        <a:p>
          <a:endParaRPr lang="en-US"/>
        </a:p>
      </dgm:t>
    </dgm:pt>
    <dgm:pt modelId="{565F7785-87D8-40C7-8B34-53080F113113}" type="sibTrans" cxnId="{A67D0E34-9921-480F-9B5F-88122DFFBB5B}">
      <dgm:prSet/>
      <dgm:spPr/>
      <dgm:t>
        <a:bodyPr/>
        <a:lstStyle/>
        <a:p>
          <a:endParaRPr lang="en-US"/>
        </a:p>
      </dgm:t>
    </dgm:pt>
    <dgm:pt modelId="{CE5CB1B2-236B-4FC2-A010-ACB0E43E5848}">
      <dgm:prSet phldrT="[Text]" custT="1"/>
      <dgm:spPr/>
      <dgm:t>
        <a:bodyPr/>
        <a:lstStyle/>
        <a:p>
          <a:pPr algn="ctr"/>
          <a:r>
            <a:rPr lang="en-US" sz="800" dirty="0">
              <a:latin typeface="Arial Rounded MT Bold" panose="020F0704030504030204" pitchFamily="34" charset="0"/>
            </a:rPr>
            <a:t>MANAJER AKUNTANSI DAN KEUANGAN</a:t>
          </a:r>
        </a:p>
        <a:p>
          <a:pPr algn="ctr"/>
          <a:endParaRPr lang="en-US" sz="800" dirty="0">
            <a:latin typeface="Arial Rounded MT Bold" panose="020F0704030504030204" pitchFamily="34" charset="0"/>
          </a:endParaRPr>
        </a:p>
        <a:p>
          <a:pPr algn="l"/>
          <a:r>
            <a:rPr lang="id-ID" sz="1000" dirty="0">
              <a:latin typeface="Arial Rounded MT Bold" panose="020F0704030504030204" pitchFamily="34" charset="0"/>
            </a:rPr>
            <a:t>mempertahankan penagihan siklus dalam waktu 3 hari dari target</a:t>
          </a:r>
          <a:br>
            <a:rPr lang="id-ID" sz="1000" dirty="0">
              <a:latin typeface="Arial Rounded MT Bold" panose="020F0704030504030204" pitchFamily="34" charset="0"/>
            </a:rPr>
          </a:br>
          <a:r>
            <a:rPr lang="id-ID" sz="1000" dirty="0">
              <a:latin typeface="Arial Rounded MT Bold" panose="020F0704030504030204" pitchFamily="34" charset="0"/>
            </a:rPr>
            <a:t>menyiapkan laporan khusus dalam waktu 1 minggu dari permintaan</a:t>
          </a:r>
          <a:endParaRPr lang="en-US" sz="1000" dirty="0">
            <a:latin typeface="Arial Rounded MT Bold" panose="020F0704030504030204" pitchFamily="34" charset="0"/>
          </a:endParaRPr>
        </a:p>
        <a:p>
          <a:pPr algn="ctr"/>
          <a:endParaRPr lang="en-US" sz="800" dirty="0"/>
        </a:p>
      </dgm:t>
    </dgm:pt>
    <dgm:pt modelId="{CA65A708-BCC1-43A2-A416-2F35CE938516}" type="parTrans" cxnId="{70F01ABF-580A-41F4-9F8C-C81A54CA287C}">
      <dgm:prSet/>
      <dgm:spPr/>
      <dgm:t>
        <a:bodyPr/>
        <a:lstStyle/>
        <a:p>
          <a:endParaRPr lang="en-US"/>
        </a:p>
      </dgm:t>
    </dgm:pt>
    <dgm:pt modelId="{12A040FC-4C9C-43BA-9915-FFFEF0E301EB}" type="sibTrans" cxnId="{70F01ABF-580A-41F4-9F8C-C81A54CA287C}">
      <dgm:prSet/>
      <dgm:spPr/>
      <dgm:t>
        <a:bodyPr/>
        <a:lstStyle/>
        <a:p>
          <a:endParaRPr lang="en-US"/>
        </a:p>
      </dgm:t>
    </dgm:pt>
    <dgm:pt modelId="{6CF243AA-C209-468F-BA09-2937B3AB7D25}" type="pres">
      <dgm:prSet presAssocID="{353EA974-9319-4F44-AE1C-CAA1713214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F4298D-4D2F-43F1-8D68-C44C4F03FDDD}" type="pres">
      <dgm:prSet presAssocID="{CA2C68D7-2743-461D-9FD9-944DB4B28347}" presName="hierRoot1" presStyleCnt="0">
        <dgm:presLayoutVars>
          <dgm:hierBranch val="init"/>
        </dgm:presLayoutVars>
      </dgm:prSet>
      <dgm:spPr/>
    </dgm:pt>
    <dgm:pt modelId="{430B7E4A-5F25-4041-B0DC-FE73D3520067}" type="pres">
      <dgm:prSet presAssocID="{CA2C68D7-2743-461D-9FD9-944DB4B28347}" presName="rootComposite1" presStyleCnt="0"/>
      <dgm:spPr/>
    </dgm:pt>
    <dgm:pt modelId="{F9BC1D87-2ADB-4B3A-B542-861E9013DE95}" type="pres">
      <dgm:prSet presAssocID="{CA2C68D7-2743-461D-9FD9-944DB4B28347}" presName="rootText1" presStyleLbl="node0" presStyleIdx="0" presStyleCnt="1" custScaleX="360561" custScaleY="114948">
        <dgm:presLayoutVars>
          <dgm:chPref val="3"/>
        </dgm:presLayoutVars>
      </dgm:prSet>
      <dgm:spPr/>
    </dgm:pt>
    <dgm:pt modelId="{3BC2DA91-124B-43F6-B20E-4F3D8714CD7A}" type="pres">
      <dgm:prSet presAssocID="{CA2C68D7-2743-461D-9FD9-944DB4B28347}" presName="rootConnector1" presStyleLbl="node1" presStyleIdx="0" presStyleCnt="0"/>
      <dgm:spPr/>
    </dgm:pt>
    <dgm:pt modelId="{C77BEED0-1E79-43CA-B2E0-7BB50A8101A1}" type="pres">
      <dgm:prSet presAssocID="{CA2C68D7-2743-461D-9FD9-944DB4B28347}" presName="hierChild2" presStyleCnt="0"/>
      <dgm:spPr/>
    </dgm:pt>
    <dgm:pt modelId="{761FD8B3-239F-4B51-8831-147B41143C87}" type="pres">
      <dgm:prSet presAssocID="{32CBB41D-A05D-4090-909C-E690066C5575}" presName="Name37" presStyleLbl="parChTrans1D2" presStyleIdx="0" presStyleCnt="3"/>
      <dgm:spPr/>
    </dgm:pt>
    <dgm:pt modelId="{55A54074-E88A-417C-823A-21B49AA6B076}" type="pres">
      <dgm:prSet presAssocID="{C96B1E95-DBA5-4C6E-A1C2-34E8C30B1DD3}" presName="hierRoot2" presStyleCnt="0">
        <dgm:presLayoutVars>
          <dgm:hierBranch val="init"/>
        </dgm:presLayoutVars>
      </dgm:prSet>
      <dgm:spPr/>
    </dgm:pt>
    <dgm:pt modelId="{4E8FCD6F-1943-4D29-916C-C5BA4ECA950D}" type="pres">
      <dgm:prSet presAssocID="{C96B1E95-DBA5-4C6E-A1C2-34E8C30B1DD3}" presName="rootComposite" presStyleCnt="0"/>
      <dgm:spPr/>
    </dgm:pt>
    <dgm:pt modelId="{00882141-B0B6-4250-B8EB-05FA36131579}" type="pres">
      <dgm:prSet presAssocID="{C96B1E95-DBA5-4C6E-A1C2-34E8C30B1DD3}" presName="rootText" presStyleLbl="node2" presStyleIdx="0" presStyleCnt="3" custScaleX="106670" custScaleY="119785">
        <dgm:presLayoutVars>
          <dgm:chPref val="3"/>
        </dgm:presLayoutVars>
      </dgm:prSet>
      <dgm:spPr/>
    </dgm:pt>
    <dgm:pt modelId="{2F475C5E-3778-4D8B-AFB9-6E116367A486}" type="pres">
      <dgm:prSet presAssocID="{C96B1E95-DBA5-4C6E-A1C2-34E8C30B1DD3}" presName="rootConnector" presStyleLbl="node2" presStyleIdx="0" presStyleCnt="3"/>
      <dgm:spPr/>
    </dgm:pt>
    <dgm:pt modelId="{24B5FFA8-606C-4B6E-8D2B-C1CBCB591348}" type="pres">
      <dgm:prSet presAssocID="{C96B1E95-DBA5-4C6E-A1C2-34E8C30B1DD3}" presName="hierChild4" presStyleCnt="0"/>
      <dgm:spPr/>
    </dgm:pt>
    <dgm:pt modelId="{07CF1E58-C50E-485F-9A45-29CF982427F1}" type="pres">
      <dgm:prSet presAssocID="{461532AD-F224-45C3-8F3F-079192A186C2}" presName="Name37" presStyleLbl="parChTrans1D3" presStyleIdx="0" presStyleCnt="3"/>
      <dgm:spPr/>
    </dgm:pt>
    <dgm:pt modelId="{310AE894-A088-4256-8D90-D77E0054F172}" type="pres">
      <dgm:prSet presAssocID="{B068476B-1A58-45E3-BAAB-846AA68BD941}" presName="hierRoot2" presStyleCnt="0">
        <dgm:presLayoutVars>
          <dgm:hierBranch val="init"/>
        </dgm:presLayoutVars>
      </dgm:prSet>
      <dgm:spPr/>
    </dgm:pt>
    <dgm:pt modelId="{EDC7B1A1-CB7E-4F52-9CAE-907FCC5E8665}" type="pres">
      <dgm:prSet presAssocID="{B068476B-1A58-45E3-BAAB-846AA68BD941}" presName="rootComposite" presStyleCnt="0"/>
      <dgm:spPr/>
    </dgm:pt>
    <dgm:pt modelId="{870A946B-1A9A-44FC-8B0C-0A29C340A31B}" type="pres">
      <dgm:prSet presAssocID="{B068476B-1A58-45E3-BAAB-846AA68BD941}" presName="rootText" presStyleLbl="node3" presStyleIdx="0" presStyleCnt="3" custScaleY="133028" custLinFactNeighborX="-10218" custLinFactNeighborY="-9860">
        <dgm:presLayoutVars>
          <dgm:chPref val="3"/>
        </dgm:presLayoutVars>
      </dgm:prSet>
      <dgm:spPr/>
    </dgm:pt>
    <dgm:pt modelId="{2C46CAD1-EFCF-4F4A-A77E-EEA8012808C3}" type="pres">
      <dgm:prSet presAssocID="{B068476B-1A58-45E3-BAAB-846AA68BD941}" presName="rootConnector" presStyleLbl="node3" presStyleIdx="0" presStyleCnt="3"/>
      <dgm:spPr/>
    </dgm:pt>
    <dgm:pt modelId="{13D464E0-D245-4DE8-A3ED-CFD9107E2910}" type="pres">
      <dgm:prSet presAssocID="{B068476B-1A58-45E3-BAAB-846AA68BD941}" presName="hierChild4" presStyleCnt="0"/>
      <dgm:spPr/>
    </dgm:pt>
    <dgm:pt modelId="{31B3BEF2-E6F7-47C9-B124-36364A39C445}" type="pres">
      <dgm:prSet presAssocID="{B068476B-1A58-45E3-BAAB-846AA68BD941}" presName="hierChild5" presStyleCnt="0"/>
      <dgm:spPr/>
    </dgm:pt>
    <dgm:pt modelId="{4EEC0AA7-0C40-4416-BA02-3B9688C86F00}" type="pres">
      <dgm:prSet presAssocID="{C96B1E95-DBA5-4C6E-A1C2-34E8C30B1DD3}" presName="hierChild5" presStyleCnt="0"/>
      <dgm:spPr/>
    </dgm:pt>
    <dgm:pt modelId="{00BB25FA-7C44-437B-8B4B-488E41106157}" type="pres">
      <dgm:prSet presAssocID="{0527FC4D-5CE6-4C2C-86CD-B0E00E578884}" presName="Name37" presStyleLbl="parChTrans1D2" presStyleIdx="1" presStyleCnt="3"/>
      <dgm:spPr/>
    </dgm:pt>
    <dgm:pt modelId="{505FBAC3-7095-4EAC-965E-8E3DD25C6653}" type="pres">
      <dgm:prSet presAssocID="{C4989200-D8AF-422A-9116-F58464DFD72B}" presName="hierRoot2" presStyleCnt="0">
        <dgm:presLayoutVars>
          <dgm:hierBranch val="init"/>
        </dgm:presLayoutVars>
      </dgm:prSet>
      <dgm:spPr/>
    </dgm:pt>
    <dgm:pt modelId="{221D9BCD-12E7-46A2-87F4-2601437DFC35}" type="pres">
      <dgm:prSet presAssocID="{C4989200-D8AF-422A-9116-F58464DFD72B}" presName="rootComposite" presStyleCnt="0"/>
      <dgm:spPr/>
    </dgm:pt>
    <dgm:pt modelId="{620EA450-23BE-4A55-879A-D4E0EEA5CF98}" type="pres">
      <dgm:prSet presAssocID="{C4989200-D8AF-422A-9116-F58464DFD72B}" presName="rootText" presStyleLbl="node2" presStyleIdx="1" presStyleCnt="3" custScaleY="135665">
        <dgm:presLayoutVars>
          <dgm:chPref val="3"/>
        </dgm:presLayoutVars>
      </dgm:prSet>
      <dgm:spPr/>
    </dgm:pt>
    <dgm:pt modelId="{9D14E899-F461-4938-A51F-D14E5C666449}" type="pres">
      <dgm:prSet presAssocID="{C4989200-D8AF-422A-9116-F58464DFD72B}" presName="rootConnector" presStyleLbl="node2" presStyleIdx="1" presStyleCnt="3"/>
      <dgm:spPr/>
    </dgm:pt>
    <dgm:pt modelId="{B75B2410-BFA4-4D50-B3E8-34E7CD245ACB}" type="pres">
      <dgm:prSet presAssocID="{C4989200-D8AF-422A-9116-F58464DFD72B}" presName="hierChild4" presStyleCnt="0"/>
      <dgm:spPr/>
    </dgm:pt>
    <dgm:pt modelId="{0ABBDF1A-149B-4C2B-BEE4-06A858CCCE71}" type="pres">
      <dgm:prSet presAssocID="{F3738B0A-52EF-45E1-8BE5-4D042B0D870D}" presName="Name37" presStyleLbl="parChTrans1D3" presStyleIdx="1" presStyleCnt="3"/>
      <dgm:spPr/>
    </dgm:pt>
    <dgm:pt modelId="{89A4C1C3-AEDB-417D-92DE-960009EFEB85}" type="pres">
      <dgm:prSet presAssocID="{099FA97E-D976-4987-AC93-2D9FABCDAD52}" presName="hierRoot2" presStyleCnt="0">
        <dgm:presLayoutVars>
          <dgm:hierBranch val="init"/>
        </dgm:presLayoutVars>
      </dgm:prSet>
      <dgm:spPr/>
    </dgm:pt>
    <dgm:pt modelId="{B291AAB8-6234-451A-A8FC-E19EF6A707EB}" type="pres">
      <dgm:prSet presAssocID="{099FA97E-D976-4987-AC93-2D9FABCDAD52}" presName="rootComposite" presStyleCnt="0"/>
      <dgm:spPr/>
    </dgm:pt>
    <dgm:pt modelId="{2D3358A2-D540-4AD6-B41E-67AD4D466B36}" type="pres">
      <dgm:prSet presAssocID="{099FA97E-D976-4987-AC93-2D9FABCDAD52}" presName="rootText" presStyleLbl="node3" presStyleIdx="1" presStyleCnt="3" custScaleY="153837" custLinFactNeighborX="-10556" custLinFactNeighborY="-23864">
        <dgm:presLayoutVars>
          <dgm:chPref val="3"/>
        </dgm:presLayoutVars>
      </dgm:prSet>
      <dgm:spPr/>
    </dgm:pt>
    <dgm:pt modelId="{CEFBE8CB-3115-473C-9783-7DF027085F74}" type="pres">
      <dgm:prSet presAssocID="{099FA97E-D976-4987-AC93-2D9FABCDAD52}" presName="rootConnector" presStyleLbl="node3" presStyleIdx="1" presStyleCnt="3"/>
      <dgm:spPr/>
    </dgm:pt>
    <dgm:pt modelId="{0515AA0C-022E-4AD9-B487-0AFA138D26E6}" type="pres">
      <dgm:prSet presAssocID="{099FA97E-D976-4987-AC93-2D9FABCDAD52}" presName="hierChild4" presStyleCnt="0"/>
      <dgm:spPr/>
    </dgm:pt>
    <dgm:pt modelId="{C14C902B-3B37-4B6B-B402-5B11079337E9}" type="pres">
      <dgm:prSet presAssocID="{099FA97E-D976-4987-AC93-2D9FABCDAD52}" presName="hierChild5" presStyleCnt="0"/>
      <dgm:spPr/>
    </dgm:pt>
    <dgm:pt modelId="{5778E2B9-EB7E-479C-986C-38828C604267}" type="pres">
      <dgm:prSet presAssocID="{C4989200-D8AF-422A-9116-F58464DFD72B}" presName="hierChild5" presStyleCnt="0"/>
      <dgm:spPr/>
    </dgm:pt>
    <dgm:pt modelId="{4C22C055-E9D0-457C-A454-55CE0CEAD333}" type="pres">
      <dgm:prSet presAssocID="{DB582F49-04D8-4876-8EAC-4B852D39CE35}" presName="Name37" presStyleLbl="parChTrans1D2" presStyleIdx="2" presStyleCnt="3"/>
      <dgm:spPr/>
    </dgm:pt>
    <dgm:pt modelId="{E8565957-9B8B-4819-B2FA-C4B5D484C4DD}" type="pres">
      <dgm:prSet presAssocID="{25BAC125-F6C2-43E2-A964-64A5D4280D9A}" presName="hierRoot2" presStyleCnt="0">
        <dgm:presLayoutVars>
          <dgm:hierBranch val="init"/>
        </dgm:presLayoutVars>
      </dgm:prSet>
      <dgm:spPr/>
    </dgm:pt>
    <dgm:pt modelId="{88D51F59-DA83-4037-B0B0-A6954E5E72FE}" type="pres">
      <dgm:prSet presAssocID="{25BAC125-F6C2-43E2-A964-64A5D4280D9A}" presName="rootComposite" presStyleCnt="0"/>
      <dgm:spPr/>
    </dgm:pt>
    <dgm:pt modelId="{240930E5-23F5-4589-96AC-87AC5AF3E3CC}" type="pres">
      <dgm:prSet presAssocID="{25BAC125-F6C2-43E2-A964-64A5D4280D9A}" presName="rootText" presStyleLbl="node2" presStyleIdx="2" presStyleCnt="3" custScaleY="121670">
        <dgm:presLayoutVars>
          <dgm:chPref val="3"/>
        </dgm:presLayoutVars>
      </dgm:prSet>
      <dgm:spPr/>
    </dgm:pt>
    <dgm:pt modelId="{EC0EF8FC-7ADC-4397-ABBA-DD289CDE7C6E}" type="pres">
      <dgm:prSet presAssocID="{25BAC125-F6C2-43E2-A964-64A5D4280D9A}" presName="rootConnector" presStyleLbl="node2" presStyleIdx="2" presStyleCnt="3"/>
      <dgm:spPr/>
    </dgm:pt>
    <dgm:pt modelId="{A0AA948E-F8B0-4D55-A750-1AAB6B5D7D7F}" type="pres">
      <dgm:prSet presAssocID="{25BAC125-F6C2-43E2-A964-64A5D4280D9A}" presName="hierChild4" presStyleCnt="0"/>
      <dgm:spPr/>
    </dgm:pt>
    <dgm:pt modelId="{B709E635-9045-4CCB-B396-7A115A6AE163}" type="pres">
      <dgm:prSet presAssocID="{CA65A708-BCC1-43A2-A416-2F35CE938516}" presName="Name37" presStyleLbl="parChTrans1D3" presStyleIdx="2" presStyleCnt="3"/>
      <dgm:spPr/>
    </dgm:pt>
    <dgm:pt modelId="{3D6E7244-BB82-44EA-A4E4-AE901DFB8056}" type="pres">
      <dgm:prSet presAssocID="{CE5CB1B2-236B-4FC2-A010-ACB0E43E5848}" presName="hierRoot2" presStyleCnt="0">
        <dgm:presLayoutVars>
          <dgm:hierBranch val="init"/>
        </dgm:presLayoutVars>
      </dgm:prSet>
      <dgm:spPr/>
    </dgm:pt>
    <dgm:pt modelId="{BF12F546-E5CD-449E-8612-830A14793B5D}" type="pres">
      <dgm:prSet presAssocID="{CE5CB1B2-236B-4FC2-A010-ACB0E43E5848}" presName="rootComposite" presStyleCnt="0"/>
      <dgm:spPr/>
    </dgm:pt>
    <dgm:pt modelId="{12DD69C0-5B55-4080-8D29-04D9DF38020D}" type="pres">
      <dgm:prSet presAssocID="{CE5CB1B2-236B-4FC2-A010-ACB0E43E5848}" presName="rootText" presStyleLbl="node3" presStyleIdx="2" presStyleCnt="3">
        <dgm:presLayoutVars>
          <dgm:chPref val="3"/>
        </dgm:presLayoutVars>
      </dgm:prSet>
      <dgm:spPr/>
    </dgm:pt>
    <dgm:pt modelId="{954FC722-424B-4EE6-B492-5C009DD82225}" type="pres">
      <dgm:prSet presAssocID="{CE5CB1B2-236B-4FC2-A010-ACB0E43E5848}" presName="rootConnector" presStyleLbl="node3" presStyleIdx="2" presStyleCnt="3"/>
      <dgm:spPr/>
    </dgm:pt>
    <dgm:pt modelId="{DAE4BCCA-2F59-4A1A-AFD2-4FC4EEC7BBB0}" type="pres">
      <dgm:prSet presAssocID="{CE5CB1B2-236B-4FC2-A010-ACB0E43E5848}" presName="hierChild4" presStyleCnt="0"/>
      <dgm:spPr/>
    </dgm:pt>
    <dgm:pt modelId="{00433458-AA67-4F42-95F9-D2EC4E5FFF5D}" type="pres">
      <dgm:prSet presAssocID="{CE5CB1B2-236B-4FC2-A010-ACB0E43E5848}" presName="hierChild5" presStyleCnt="0"/>
      <dgm:spPr/>
    </dgm:pt>
    <dgm:pt modelId="{28F3476E-5A57-4CEF-AE41-8D8C5C374759}" type="pres">
      <dgm:prSet presAssocID="{25BAC125-F6C2-43E2-A964-64A5D4280D9A}" presName="hierChild5" presStyleCnt="0"/>
      <dgm:spPr/>
    </dgm:pt>
    <dgm:pt modelId="{A6B5E725-E62F-46AE-AB50-215B85FB7EED}" type="pres">
      <dgm:prSet presAssocID="{CA2C68D7-2743-461D-9FD9-944DB4B28347}" presName="hierChild3" presStyleCnt="0"/>
      <dgm:spPr/>
    </dgm:pt>
  </dgm:ptLst>
  <dgm:cxnLst>
    <dgm:cxn modelId="{4F086108-E9AD-4A78-992E-B2A85A9C4425}" type="presOf" srcId="{32CBB41D-A05D-4090-909C-E690066C5575}" destId="{761FD8B3-239F-4B51-8831-147B41143C87}" srcOrd="0" destOrd="0" presId="urn:microsoft.com/office/officeart/2005/8/layout/orgChart1"/>
    <dgm:cxn modelId="{182C890C-E321-4A59-BAC7-88A316588CAF}" type="presOf" srcId="{CA65A708-BCC1-43A2-A416-2F35CE938516}" destId="{B709E635-9045-4CCB-B396-7A115A6AE163}" srcOrd="0" destOrd="0" presId="urn:microsoft.com/office/officeart/2005/8/layout/orgChart1"/>
    <dgm:cxn modelId="{3C559012-E9EA-4D3F-A588-411D22112AEF}" type="presOf" srcId="{099FA97E-D976-4987-AC93-2D9FABCDAD52}" destId="{2D3358A2-D540-4AD6-B41E-67AD4D466B36}" srcOrd="0" destOrd="0" presId="urn:microsoft.com/office/officeart/2005/8/layout/orgChart1"/>
    <dgm:cxn modelId="{54C94316-F2F1-4BC7-9144-C1BE49990FB3}" type="presOf" srcId="{CA2C68D7-2743-461D-9FD9-944DB4B28347}" destId="{3BC2DA91-124B-43F6-B20E-4F3D8714CD7A}" srcOrd="1" destOrd="0" presId="urn:microsoft.com/office/officeart/2005/8/layout/orgChart1"/>
    <dgm:cxn modelId="{44620319-1900-460B-B32F-ED6AB8CF1EF5}" type="presOf" srcId="{25BAC125-F6C2-43E2-A964-64A5D4280D9A}" destId="{EC0EF8FC-7ADC-4397-ABBA-DD289CDE7C6E}" srcOrd="1" destOrd="0" presId="urn:microsoft.com/office/officeart/2005/8/layout/orgChart1"/>
    <dgm:cxn modelId="{3E6BB320-1A27-4C87-8F70-F22DFB98EA05}" srcId="{CA2C68D7-2743-461D-9FD9-944DB4B28347}" destId="{C4989200-D8AF-422A-9116-F58464DFD72B}" srcOrd="1" destOrd="0" parTransId="{0527FC4D-5CE6-4C2C-86CD-B0E00E578884}" sibTransId="{EEA6E4F6-60E3-450C-958E-1CBEFCDFA414}"/>
    <dgm:cxn modelId="{7BCC4C21-4BB6-4545-A3F1-2961D58858A4}" type="presOf" srcId="{C4989200-D8AF-422A-9116-F58464DFD72B}" destId="{620EA450-23BE-4A55-879A-D4E0EEA5CF98}" srcOrd="0" destOrd="0" presId="urn:microsoft.com/office/officeart/2005/8/layout/orgChart1"/>
    <dgm:cxn modelId="{01FE4023-252D-49D2-B917-AE99DC3614F8}" type="presOf" srcId="{C96B1E95-DBA5-4C6E-A1C2-34E8C30B1DD3}" destId="{00882141-B0B6-4250-B8EB-05FA36131579}" srcOrd="0" destOrd="0" presId="urn:microsoft.com/office/officeart/2005/8/layout/orgChart1"/>
    <dgm:cxn modelId="{35444223-9684-4FF7-A368-AA0E033E8FA1}" type="presOf" srcId="{DB582F49-04D8-4876-8EAC-4B852D39CE35}" destId="{4C22C055-E9D0-457C-A454-55CE0CEAD333}" srcOrd="0" destOrd="0" presId="urn:microsoft.com/office/officeart/2005/8/layout/orgChart1"/>
    <dgm:cxn modelId="{27445024-5470-4500-BC02-7DFDA2D569D3}" type="presOf" srcId="{461532AD-F224-45C3-8F3F-079192A186C2}" destId="{07CF1E58-C50E-485F-9A45-29CF982427F1}" srcOrd="0" destOrd="0" presId="urn:microsoft.com/office/officeart/2005/8/layout/orgChart1"/>
    <dgm:cxn modelId="{A67D0E34-9921-480F-9B5F-88122DFFBB5B}" srcId="{C4989200-D8AF-422A-9116-F58464DFD72B}" destId="{099FA97E-D976-4987-AC93-2D9FABCDAD52}" srcOrd="0" destOrd="0" parTransId="{F3738B0A-52EF-45E1-8BE5-4D042B0D870D}" sibTransId="{565F7785-87D8-40C7-8B34-53080F113113}"/>
    <dgm:cxn modelId="{EE32475E-B4ED-4E71-8B76-9A01E82C8875}" type="presOf" srcId="{B068476B-1A58-45E3-BAAB-846AA68BD941}" destId="{870A946B-1A9A-44FC-8B0C-0A29C340A31B}" srcOrd="0" destOrd="0" presId="urn:microsoft.com/office/officeart/2005/8/layout/orgChart1"/>
    <dgm:cxn modelId="{9E1A5A45-8201-4BB9-B81B-CFE51A2CEAD9}" type="presOf" srcId="{CA2C68D7-2743-461D-9FD9-944DB4B28347}" destId="{F9BC1D87-2ADB-4B3A-B542-861E9013DE95}" srcOrd="0" destOrd="0" presId="urn:microsoft.com/office/officeart/2005/8/layout/orgChart1"/>
    <dgm:cxn modelId="{1C2C5A67-27D8-4671-BE23-74F5B9CF91AB}" type="presOf" srcId="{CE5CB1B2-236B-4FC2-A010-ACB0E43E5848}" destId="{12DD69C0-5B55-4080-8D29-04D9DF38020D}" srcOrd="0" destOrd="0" presId="urn:microsoft.com/office/officeart/2005/8/layout/orgChart1"/>
    <dgm:cxn modelId="{0814874C-1430-4B82-888C-E3B560A1A79A}" type="presOf" srcId="{C4989200-D8AF-422A-9116-F58464DFD72B}" destId="{9D14E899-F461-4938-A51F-D14E5C666449}" srcOrd="1" destOrd="0" presId="urn:microsoft.com/office/officeart/2005/8/layout/orgChart1"/>
    <dgm:cxn modelId="{D5205551-C99E-42A2-B9C5-F786218AF50C}" srcId="{C96B1E95-DBA5-4C6E-A1C2-34E8C30B1DD3}" destId="{B068476B-1A58-45E3-BAAB-846AA68BD941}" srcOrd="0" destOrd="0" parTransId="{461532AD-F224-45C3-8F3F-079192A186C2}" sibTransId="{E3120231-3298-42B0-A1DE-C2210335C949}"/>
    <dgm:cxn modelId="{8ECF8877-CFC7-40A5-9D87-7BE71B902CFA}" type="presOf" srcId="{099FA97E-D976-4987-AC93-2D9FABCDAD52}" destId="{CEFBE8CB-3115-473C-9783-7DF027085F74}" srcOrd="1" destOrd="0" presId="urn:microsoft.com/office/officeart/2005/8/layout/orgChart1"/>
    <dgm:cxn modelId="{2E76FE84-4C0B-4ECC-BCAA-DDCAA082E8CF}" type="presOf" srcId="{CE5CB1B2-236B-4FC2-A010-ACB0E43E5848}" destId="{954FC722-424B-4EE6-B492-5C009DD82225}" srcOrd="1" destOrd="0" presId="urn:microsoft.com/office/officeart/2005/8/layout/orgChart1"/>
    <dgm:cxn modelId="{6F14C188-7E98-4259-A149-6B8EC0CCCC05}" srcId="{CA2C68D7-2743-461D-9FD9-944DB4B28347}" destId="{25BAC125-F6C2-43E2-A964-64A5D4280D9A}" srcOrd="2" destOrd="0" parTransId="{DB582F49-04D8-4876-8EAC-4B852D39CE35}" sibTransId="{B0DB7CC0-3998-4B67-99C7-A257B79D4804}"/>
    <dgm:cxn modelId="{D09FB49B-6E85-4057-AD3A-FEE99B664B84}" type="presOf" srcId="{B068476B-1A58-45E3-BAAB-846AA68BD941}" destId="{2C46CAD1-EFCF-4F4A-A77E-EEA8012808C3}" srcOrd="1" destOrd="0" presId="urn:microsoft.com/office/officeart/2005/8/layout/orgChart1"/>
    <dgm:cxn modelId="{1847A3A0-1448-4AA7-AF42-36CC9CDA5450}" type="presOf" srcId="{C96B1E95-DBA5-4C6E-A1C2-34E8C30B1DD3}" destId="{2F475C5E-3778-4D8B-AFB9-6E116367A486}" srcOrd="1" destOrd="0" presId="urn:microsoft.com/office/officeart/2005/8/layout/orgChart1"/>
    <dgm:cxn modelId="{70F01ABF-580A-41F4-9F8C-C81A54CA287C}" srcId="{25BAC125-F6C2-43E2-A964-64A5D4280D9A}" destId="{CE5CB1B2-236B-4FC2-A010-ACB0E43E5848}" srcOrd="0" destOrd="0" parTransId="{CA65A708-BCC1-43A2-A416-2F35CE938516}" sibTransId="{12A040FC-4C9C-43BA-9915-FFFEF0E301EB}"/>
    <dgm:cxn modelId="{723508C2-87CF-4B96-AE4F-B1B437123164}" srcId="{CA2C68D7-2743-461D-9FD9-944DB4B28347}" destId="{C96B1E95-DBA5-4C6E-A1C2-34E8C30B1DD3}" srcOrd="0" destOrd="0" parTransId="{32CBB41D-A05D-4090-909C-E690066C5575}" sibTransId="{6F0BC28D-A161-49CD-AD35-DF635C61164F}"/>
    <dgm:cxn modelId="{0C2A56D6-7BD1-4CB7-A5F3-39FABC53015D}" type="presOf" srcId="{25BAC125-F6C2-43E2-A964-64A5D4280D9A}" destId="{240930E5-23F5-4589-96AC-87AC5AF3E3CC}" srcOrd="0" destOrd="0" presId="urn:microsoft.com/office/officeart/2005/8/layout/orgChart1"/>
    <dgm:cxn modelId="{8C68E6E5-44EA-4830-BE9D-DAC793DE470A}" type="presOf" srcId="{F3738B0A-52EF-45E1-8BE5-4D042B0D870D}" destId="{0ABBDF1A-149B-4C2B-BEE4-06A858CCCE71}" srcOrd="0" destOrd="0" presId="urn:microsoft.com/office/officeart/2005/8/layout/orgChart1"/>
    <dgm:cxn modelId="{C74C3BF1-78BF-47B0-9119-313F9A35D58A}" srcId="{353EA974-9319-4F44-AE1C-CAA1713214CA}" destId="{CA2C68D7-2743-461D-9FD9-944DB4B28347}" srcOrd="0" destOrd="0" parTransId="{BEEAB7F8-82CF-4DFF-8D70-6A41C6DA3F83}" sibTransId="{D0DC8058-32A7-4F97-9ECB-9F48C5548302}"/>
    <dgm:cxn modelId="{443C55F5-4F71-4BCE-B487-6300AFC51E43}" type="presOf" srcId="{0527FC4D-5CE6-4C2C-86CD-B0E00E578884}" destId="{00BB25FA-7C44-437B-8B4B-488E41106157}" srcOrd="0" destOrd="0" presId="urn:microsoft.com/office/officeart/2005/8/layout/orgChart1"/>
    <dgm:cxn modelId="{1FBDEDFE-A36C-4467-B14D-28A77D5CD542}" type="presOf" srcId="{353EA974-9319-4F44-AE1C-CAA1713214CA}" destId="{6CF243AA-C209-468F-BA09-2937B3AB7D25}" srcOrd="0" destOrd="0" presId="urn:microsoft.com/office/officeart/2005/8/layout/orgChart1"/>
    <dgm:cxn modelId="{5F25FC00-9A2C-4F86-978B-B8498054DC55}" type="presParOf" srcId="{6CF243AA-C209-468F-BA09-2937B3AB7D25}" destId="{C7F4298D-4D2F-43F1-8D68-C44C4F03FDDD}" srcOrd="0" destOrd="0" presId="urn:microsoft.com/office/officeart/2005/8/layout/orgChart1"/>
    <dgm:cxn modelId="{7CB7D4F3-1DEB-4AF7-AAD5-07A6D90EBAC6}" type="presParOf" srcId="{C7F4298D-4D2F-43F1-8D68-C44C4F03FDDD}" destId="{430B7E4A-5F25-4041-B0DC-FE73D3520067}" srcOrd="0" destOrd="0" presId="urn:microsoft.com/office/officeart/2005/8/layout/orgChart1"/>
    <dgm:cxn modelId="{A851031D-6ED8-46F3-ACDD-3233735C4D6A}" type="presParOf" srcId="{430B7E4A-5F25-4041-B0DC-FE73D3520067}" destId="{F9BC1D87-2ADB-4B3A-B542-861E9013DE95}" srcOrd="0" destOrd="0" presId="urn:microsoft.com/office/officeart/2005/8/layout/orgChart1"/>
    <dgm:cxn modelId="{A213C788-9C5A-4564-B675-9C24D9C18F10}" type="presParOf" srcId="{430B7E4A-5F25-4041-B0DC-FE73D3520067}" destId="{3BC2DA91-124B-43F6-B20E-4F3D8714CD7A}" srcOrd="1" destOrd="0" presId="urn:microsoft.com/office/officeart/2005/8/layout/orgChart1"/>
    <dgm:cxn modelId="{9C278F7A-61E1-46F5-9D54-D79D98544EDE}" type="presParOf" srcId="{C7F4298D-4D2F-43F1-8D68-C44C4F03FDDD}" destId="{C77BEED0-1E79-43CA-B2E0-7BB50A8101A1}" srcOrd="1" destOrd="0" presId="urn:microsoft.com/office/officeart/2005/8/layout/orgChart1"/>
    <dgm:cxn modelId="{19F5BB6E-0B6F-4660-A869-BB8F3BF8736D}" type="presParOf" srcId="{C77BEED0-1E79-43CA-B2E0-7BB50A8101A1}" destId="{761FD8B3-239F-4B51-8831-147B41143C87}" srcOrd="0" destOrd="0" presId="urn:microsoft.com/office/officeart/2005/8/layout/orgChart1"/>
    <dgm:cxn modelId="{20791173-6A1B-4497-BC19-6D2D7D89169C}" type="presParOf" srcId="{C77BEED0-1E79-43CA-B2E0-7BB50A8101A1}" destId="{55A54074-E88A-417C-823A-21B49AA6B076}" srcOrd="1" destOrd="0" presId="urn:microsoft.com/office/officeart/2005/8/layout/orgChart1"/>
    <dgm:cxn modelId="{F4EDDDC4-ADF8-4488-8B9E-14C159955B1F}" type="presParOf" srcId="{55A54074-E88A-417C-823A-21B49AA6B076}" destId="{4E8FCD6F-1943-4D29-916C-C5BA4ECA950D}" srcOrd="0" destOrd="0" presId="urn:microsoft.com/office/officeart/2005/8/layout/orgChart1"/>
    <dgm:cxn modelId="{47FA15F9-17A7-4DEA-9E49-6BF47FDB440A}" type="presParOf" srcId="{4E8FCD6F-1943-4D29-916C-C5BA4ECA950D}" destId="{00882141-B0B6-4250-B8EB-05FA36131579}" srcOrd="0" destOrd="0" presId="urn:microsoft.com/office/officeart/2005/8/layout/orgChart1"/>
    <dgm:cxn modelId="{4A7787D7-17D2-4FA7-A789-0F501874C959}" type="presParOf" srcId="{4E8FCD6F-1943-4D29-916C-C5BA4ECA950D}" destId="{2F475C5E-3778-4D8B-AFB9-6E116367A486}" srcOrd="1" destOrd="0" presId="urn:microsoft.com/office/officeart/2005/8/layout/orgChart1"/>
    <dgm:cxn modelId="{2320C5D5-C150-41C5-A0E1-0FB6A1B9B5FF}" type="presParOf" srcId="{55A54074-E88A-417C-823A-21B49AA6B076}" destId="{24B5FFA8-606C-4B6E-8D2B-C1CBCB591348}" srcOrd="1" destOrd="0" presId="urn:microsoft.com/office/officeart/2005/8/layout/orgChart1"/>
    <dgm:cxn modelId="{964AFC12-C6E6-4153-BD48-98C75F323445}" type="presParOf" srcId="{24B5FFA8-606C-4B6E-8D2B-C1CBCB591348}" destId="{07CF1E58-C50E-485F-9A45-29CF982427F1}" srcOrd="0" destOrd="0" presId="urn:microsoft.com/office/officeart/2005/8/layout/orgChart1"/>
    <dgm:cxn modelId="{9EC29B0A-BE79-4A26-BE36-5B8512D94FDA}" type="presParOf" srcId="{24B5FFA8-606C-4B6E-8D2B-C1CBCB591348}" destId="{310AE894-A088-4256-8D90-D77E0054F172}" srcOrd="1" destOrd="0" presId="urn:microsoft.com/office/officeart/2005/8/layout/orgChart1"/>
    <dgm:cxn modelId="{0E168D30-5E62-438F-A162-65089333A96A}" type="presParOf" srcId="{310AE894-A088-4256-8D90-D77E0054F172}" destId="{EDC7B1A1-CB7E-4F52-9CAE-907FCC5E8665}" srcOrd="0" destOrd="0" presId="urn:microsoft.com/office/officeart/2005/8/layout/orgChart1"/>
    <dgm:cxn modelId="{D3235B4A-7360-4864-A7AE-457A17316D2D}" type="presParOf" srcId="{EDC7B1A1-CB7E-4F52-9CAE-907FCC5E8665}" destId="{870A946B-1A9A-44FC-8B0C-0A29C340A31B}" srcOrd="0" destOrd="0" presId="urn:microsoft.com/office/officeart/2005/8/layout/orgChart1"/>
    <dgm:cxn modelId="{B34F3A71-BEA2-4175-8CE1-3D3AC9F51021}" type="presParOf" srcId="{EDC7B1A1-CB7E-4F52-9CAE-907FCC5E8665}" destId="{2C46CAD1-EFCF-4F4A-A77E-EEA8012808C3}" srcOrd="1" destOrd="0" presId="urn:microsoft.com/office/officeart/2005/8/layout/orgChart1"/>
    <dgm:cxn modelId="{B4B4197A-E610-4C9C-9DF5-E6AD4E943C08}" type="presParOf" srcId="{310AE894-A088-4256-8D90-D77E0054F172}" destId="{13D464E0-D245-4DE8-A3ED-CFD9107E2910}" srcOrd="1" destOrd="0" presId="urn:microsoft.com/office/officeart/2005/8/layout/orgChart1"/>
    <dgm:cxn modelId="{4F5BB5D6-EDDC-4BDC-A19F-9990365BC661}" type="presParOf" srcId="{310AE894-A088-4256-8D90-D77E0054F172}" destId="{31B3BEF2-E6F7-47C9-B124-36364A39C445}" srcOrd="2" destOrd="0" presId="urn:microsoft.com/office/officeart/2005/8/layout/orgChart1"/>
    <dgm:cxn modelId="{737E18B8-57CC-463B-99F6-FFCF58973DF8}" type="presParOf" srcId="{55A54074-E88A-417C-823A-21B49AA6B076}" destId="{4EEC0AA7-0C40-4416-BA02-3B9688C86F00}" srcOrd="2" destOrd="0" presId="urn:microsoft.com/office/officeart/2005/8/layout/orgChart1"/>
    <dgm:cxn modelId="{D6404C8C-4CC0-4A8B-A384-9E73B2B5CABF}" type="presParOf" srcId="{C77BEED0-1E79-43CA-B2E0-7BB50A8101A1}" destId="{00BB25FA-7C44-437B-8B4B-488E41106157}" srcOrd="2" destOrd="0" presId="urn:microsoft.com/office/officeart/2005/8/layout/orgChart1"/>
    <dgm:cxn modelId="{BA74AF19-8069-4F6A-8D23-BF55C5AD161D}" type="presParOf" srcId="{C77BEED0-1E79-43CA-B2E0-7BB50A8101A1}" destId="{505FBAC3-7095-4EAC-965E-8E3DD25C6653}" srcOrd="3" destOrd="0" presId="urn:microsoft.com/office/officeart/2005/8/layout/orgChart1"/>
    <dgm:cxn modelId="{1AF16148-D96E-4731-990C-466881989B20}" type="presParOf" srcId="{505FBAC3-7095-4EAC-965E-8E3DD25C6653}" destId="{221D9BCD-12E7-46A2-87F4-2601437DFC35}" srcOrd="0" destOrd="0" presId="urn:microsoft.com/office/officeart/2005/8/layout/orgChart1"/>
    <dgm:cxn modelId="{EDD64719-9594-4539-83F0-E27A297F50E6}" type="presParOf" srcId="{221D9BCD-12E7-46A2-87F4-2601437DFC35}" destId="{620EA450-23BE-4A55-879A-D4E0EEA5CF98}" srcOrd="0" destOrd="0" presId="urn:microsoft.com/office/officeart/2005/8/layout/orgChart1"/>
    <dgm:cxn modelId="{85CB95C9-96EA-4044-8040-7DBFCC1933CF}" type="presParOf" srcId="{221D9BCD-12E7-46A2-87F4-2601437DFC35}" destId="{9D14E899-F461-4938-A51F-D14E5C666449}" srcOrd="1" destOrd="0" presId="urn:microsoft.com/office/officeart/2005/8/layout/orgChart1"/>
    <dgm:cxn modelId="{D8769A7A-9B9F-42A0-8892-045DB209CC1E}" type="presParOf" srcId="{505FBAC3-7095-4EAC-965E-8E3DD25C6653}" destId="{B75B2410-BFA4-4D50-B3E8-34E7CD245ACB}" srcOrd="1" destOrd="0" presId="urn:microsoft.com/office/officeart/2005/8/layout/orgChart1"/>
    <dgm:cxn modelId="{59792063-76FC-4389-B9EC-4D855C8E041E}" type="presParOf" srcId="{B75B2410-BFA4-4D50-B3E8-34E7CD245ACB}" destId="{0ABBDF1A-149B-4C2B-BEE4-06A858CCCE71}" srcOrd="0" destOrd="0" presId="urn:microsoft.com/office/officeart/2005/8/layout/orgChart1"/>
    <dgm:cxn modelId="{C56C543B-14B2-4B7C-B777-2737583AB0E5}" type="presParOf" srcId="{B75B2410-BFA4-4D50-B3E8-34E7CD245ACB}" destId="{89A4C1C3-AEDB-417D-92DE-960009EFEB85}" srcOrd="1" destOrd="0" presId="urn:microsoft.com/office/officeart/2005/8/layout/orgChart1"/>
    <dgm:cxn modelId="{29392860-7D74-4746-ACDD-7D3D95FBCF62}" type="presParOf" srcId="{89A4C1C3-AEDB-417D-92DE-960009EFEB85}" destId="{B291AAB8-6234-451A-A8FC-E19EF6A707EB}" srcOrd="0" destOrd="0" presId="urn:microsoft.com/office/officeart/2005/8/layout/orgChart1"/>
    <dgm:cxn modelId="{39420CFE-1C51-4FA6-AD6C-A4FC8B4315CA}" type="presParOf" srcId="{B291AAB8-6234-451A-A8FC-E19EF6A707EB}" destId="{2D3358A2-D540-4AD6-B41E-67AD4D466B36}" srcOrd="0" destOrd="0" presId="urn:microsoft.com/office/officeart/2005/8/layout/orgChart1"/>
    <dgm:cxn modelId="{761FE4A9-A9F7-401C-A055-7A76E60DEF80}" type="presParOf" srcId="{B291AAB8-6234-451A-A8FC-E19EF6A707EB}" destId="{CEFBE8CB-3115-473C-9783-7DF027085F74}" srcOrd="1" destOrd="0" presId="urn:microsoft.com/office/officeart/2005/8/layout/orgChart1"/>
    <dgm:cxn modelId="{175989C3-F0C9-4A32-AE41-437F454A82C8}" type="presParOf" srcId="{89A4C1C3-AEDB-417D-92DE-960009EFEB85}" destId="{0515AA0C-022E-4AD9-B487-0AFA138D26E6}" srcOrd="1" destOrd="0" presId="urn:microsoft.com/office/officeart/2005/8/layout/orgChart1"/>
    <dgm:cxn modelId="{38F7962F-976E-46BC-B274-7A07F620EDFF}" type="presParOf" srcId="{89A4C1C3-AEDB-417D-92DE-960009EFEB85}" destId="{C14C902B-3B37-4B6B-B402-5B11079337E9}" srcOrd="2" destOrd="0" presId="urn:microsoft.com/office/officeart/2005/8/layout/orgChart1"/>
    <dgm:cxn modelId="{DC6874F3-47C8-4840-9CCE-19ED080023C0}" type="presParOf" srcId="{505FBAC3-7095-4EAC-965E-8E3DD25C6653}" destId="{5778E2B9-EB7E-479C-986C-38828C604267}" srcOrd="2" destOrd="0" presId="urn:microsoft.com/office/officeart/2005/8/layout/orgChart1"/>
    <dgm:cxn modelId="{34521934-AECA-4EAF-9DC2-2BF43AC4AD0E}" type="presParOf" srcId="{C77BEED0-1E79-43CA-B2E0-7BB50A8101A1}" destId="{4C22C055-E9D0-457C-A454-55CE0CEAD333}" srcOrd="4" destOrd="0" presId="urn:microsoft.com/office/officeart/2005/8/layout/orgChart1"/>
    <dgm:cxn modelId="{432EDAE9-AD91-4C7E-83CF-2409E3EEE281}" type="presParOf" srcId="{C77BEED0-1E79-43CA-B2E0-7BB50A8101A1}" destId="{E8565957-9B8B-4819-B2FA-C4B5D484C4DD}" srcOrd="5" destOrd="0" presId="urn:microsoft.com/office/officeart/2005/8/layout/orgChart1"/>
    <dgm:cxn modelId="{35978D82-2AED-415C-9964-F3945CF15229}" type="presParOf" srcId="{E8565957-9B8B-4819-B2FA-C4B5D484C4DD}" destId="{88D51F59-DA83-4037-B0B0-A6954E5E72FE}" srcOrd="0" destOrd="0" presId="urn:microsoft.com/office/officeart/2005/8/layout/orgChart1"/>
    <dgm:cxn modelId="{7B196289-CFA0-4D8C-A7A3-EC4E6FA5DA14}" type="presParOf" srcId="{88D51F59-DA83-4037-B0B0-A6954E5E72FE}" destId="{240930E5-23F5-4589-96AC-87AC5AF3E3CC}" srcOrd="0" destOrd="0" presId="urn:microsoft.com/office/officeart/2005/8/layout/orgChart1"/>
    <dgm:cxn modelId="{4AC9D873-48AA-45C4-8417-BD96D5F688DF}" type="presParOf" srcId="{88D51F59-DA83-4037-B0B0-A6954E5E72FE}" destId="{EC0EF8FC-7ADC-4397-ABBA-DD289CDE7C6E}" srcOrd="1" destOrd="0" presId="urn:microsoft.com/office/officeart/2005/8/layout/orgChart1"/>
    <dgm:cxn modelId="{1B2B6F5A-D14F-4A18-BFD2-80806589CCE6}" type="presParOf" srcId="{E8565957-9B8B-4819-B2FA-C4B5D484C4DD}" destId="{A0AA948E-F8B0-4D55-A750-1AAB6B5D7D7F}" srcOrd="1" destOrd="0" presId="urn:microsoft.com/office/officeart/2005/8/layout/orgChart1"/>
    <dgm:cxn modelId="{872D9900-E251-43A5-A2B4-E68B8D88CF69}" type="presParOf" srcId="{A0AA948E-F8B0-4D55-A750-1AAB6B5D7D7F}" destId="{B709E635-9045-4CCB-B396-7A115A6AE163}" srcOrd="0" destOrd="0" presId="urn:microsoft.com/office/officeart/2005/8/layout/orgChart1"/>
    <dgm:cxn modelId="{BDB56F4E-AC49-4E90-9A24-64FBEACA4596}" type="presParOf" srcId="{A0AA948E-F8B0-4D55-A750-1AAB6B5D7D7F}" destId="{3D6E7244-BB82-44EA-A4E4-AE901DFB8056}" srcOrd="1" destOrd="0" presId="urn:microsoft.com/office/officeart/2005/8/layout/orgChart1"/>
    <dgm:cxn modelId="{514294D4-3E83-42E9-BCF0-7A20CED8D216}" type="presParOf" srcId="{3D6E7244-BB82-44EA-A4E4-AE901DFB8056}" destId="{BF12F546-E5CD-449E-8612-830A14793B5D}" srcOrd="0" destOrd="0" presId="urn:microsoft.com/office/officeart/2005/8/layout/orgChart1"/>
    <dgm:cxn modelId="{DC6E32D6-673F-4444-AC21-0C016DBDC6C1}" type="presParOf" srcId="{BF12F546-E5CD-449E-8612-830A14793B5D}" destId="{12DD69C0-5B55-4080-8D29-04D9DF38020D}" srcOrd="0" destOrd="0" presId="urn:microsoft.com/office/officeart/2005/8/layout/orgChart1"/>
    <dgm:cxn modelId="{95B8E885-9931-487E-9EAC-09A538F1CD2E}" type="presParOf" srcId="{BF12F546-E5CD-449E-8612-830A14793B5D}" destId="{954FC722-424B-4EE6-B492-5C009DD82225}" srcOrd="1" destOrd="0" presId="urn:microsoft.com/office/officeart/2005/8/layout/orgChart1"/>
    <dgm:cxn modelId="{65A04218-62A9-4C66-93EE-80B8D19DB3AF}" type="presParOf" srcId="{3D6E7244-BB82-44EA-A4E4-AE901DFB8056}" destId="{DAE4BCCA-2F59-4A1A-AFD2-4FC4EEC7BBB0}" srcOrd="1" destOrd="0" presId="urn:microsoft.com/office/officeart/2005/8/layout/orgChart1"/>
    <dgm:cxn modelId="{B42833BE-82F5-4D15-8286-C7A5D4B45AE8}" type="presParOf" srcId="{3D6E7244-BB82-44EA-A4E4-AE901DFB8056}" destId="{00433458-AA67-4F42-95F9-D2EC4E5FFF5D}" srcOrd="2" destOrd="0" presId="urn:microsoft.com/office/officeart/2005/8/layout/orgChart1"/>
    <dgm:cxn modelId="{813FD378-2CC3-41B1-8944-7A42ADBE44C2}" type="presParOf" srcId="{E8565957-9B8B-4819-B2FA-C4B5D484C4DD}" destId="{28F3476E-5A57-4CEF-AE41-8D8C5C374759}" srcOrd="2" destOrd="0" presId="urn:microsoft.com/office/officeart/2005/8/layout/orgChart1"/>
    <dgm:cxn modelId="{A0FE4D20-B795-4865-B600-8BAC9B810709}" type="presParOf" srcId="{C7F4298D-4D2F-43F1-8D68-C44C4F03FDDD}" destId="{A6B5E725-E62F-46AE-AB50-215B85FB7E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D2528-7992-462D-AAEC-A51DF75DE048}">
      <dsp:nvSpPr>
        <dsp:cNvPr id="0" name=""/>
        <dsp:cNvSpPr/>
      </dsp:nvSpPr>
      <dsp:spPr>
        <a:xfrm>
          <a:off x="5562" y="1288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5F25-CB33-4C4A-91FA-4BD180D5DB3E}">
      <dsp:nvSpPr>
        <dsp:cNvPr id="0" name=""/>
        <dsp:cNvSpPr/>
      </dsp:nvSpPr>
      <dsp:spPr>
        <a:xfrm>
          <a:off x="5562" y="3082004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Protective</a:t>
          </a:r>
        </a:p>
      </dsp:txBody>
      <dsp:txXfrm>
        <a:off x="5562" y="3082004"/>
        <a:ext cx="1691822" cy="771132"/>
      </dsp:txXfrm>
    </dsp:sp>
    <dsp:sp modelId="{5E411FD7-B429-4CEE-A6D0-027723261AE4}">
      <dsp:nvSpPr>
        <dsp:cNvPr id="0" name=""/>
        <dsp:cNvSpPr/>
      </dsp:nvSpPr>
      <dsp:spPr>
        <a:xfrm>
          <a:off x="1765343" y="3204491"/>
          <a:ext cx="840835" cy="8408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FD48-5531-4800-9B97-69F42921D687}">
      <dsp:nvSpPr>
        <dsp:cNvPr id="0" name=""/>
        <dsp:cNvSpPr/>
      </dsp:nvSpPr>
      <dsp:spPr>
        <a:xfrm>
          <a:off x="2814491" y="1288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AC25E-1E79-49A8-846D-8A50D0BC484D}">
      <dsp:nvSpPr>
        <dsp:cNvPr id="0" name=""/>
        <dsp:cNvSpPr/>
      </dsp:nvSpPr>
      <dsp:spPr>
        <a:xfrm>
          <a:off x="2814491" y="3082004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Affirmative</a:t>
          </a:r>
        </a:p>
      </dsp:txBody>
      <dsp:txXfrm>
        <a:off x="2814491" y="3082004"/>
        <a:ext cx="1691822" cy="771132"/>
      </dsp:txXfrm>
    </dsp:sp>
    <dsp:sp modelId="{7C484B66-57BF-4214-B362-D9606AE593CA}">
      <dsp:nvSpPr>
        <dsp:cNvPr id="0" name=""/>
        <dsp:cNvSpPr/>
      </dsp:nvSpPr>
      <dsp:spPr>
        <a:xfrm>
          <a:off x="4574273" y="3204491"/>
          <a:ext cx="840835" cy="8408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C2ACB-F70F-4463-A4F2-0C6A15DEE997}">
      <dsp:nvSpPr>
        <dsp:cNvPr id="0" name=""/>
        <dsp:cNvSpPr/>
      </dsp:nvSpPr>
      <dsp:spPr>
        <a:xfrm>
          <a:off x="5623420" y="1288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044BC-F67E-45A0-A2A9-AA828E32F026}">
      <dsp:nvSpPr>
        <dsp:cNvPr id="0" name=""/>
        <dsp:cNvSpPr/>
      </dsp:nvSpPr>
      <dsp:spPr>
        <a:xfrm>
          <a:off x="5623420" y="3082004"/>
          <a:ext cx="2402387" cy="771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Facilitate</a:t>
          </a:r>
        </a:p>
      </dsp:txBody>
      <dsp:txXfrm>
        <a:off x="5623420" y="3082004"/>
        <a:ext cx="1691822" cy="771132"/>
      </dsp:txXfrm>
    </dsp:sp>
    <dsp:sp modelId="{8137BBC6-18CC-4260-970E-2F9E9B7721F7}">
      <dsp:nvSpPr>
        <dsp:cNvPr id="0" name=""/>
        <dsp:cNvSpPr/>
      </dsp:nvSpPr>
      <dsp:spPr>
        <a:xfrm>
          <a:off x="7383202" y="3204491"/>
          <a:ext cx="840835" cy="8408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55CCE-B076-4A99-90ED-C01DDBBD1339}">
      <dsp:nvSpPr>
        <dsp:cNvPr id="0" name=""/>
        <dsp:cNvSpPr/>
      </dsp:nvSpPr>
      <dsp:spPr>
        <a:xfrm>
          <a:off x="0" y="0"/>
          <a:ext cx="5344118" cy="873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Merumuskan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mendeklarasikan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endParaRPr lang="en-US" sz="1800" kern="1200" dirty="0"/>
        </a:p>
      </dsp:txBody>
      <dsp:txXfrm>
        <a:off x="25577" y="25577"/>
        <a:ext cx="4299639" cy="822098"/>
      </dsp:txXfrm>
    </dsp:sp>
    <dsp:sp modelId="{655242FD-457C-4A18-9120-DDF46E340B23}">
      <dsp:nvSpPr>
        <dsp:cNvPr id="0" name=""/>
        <dsp:cNvSpPr/>
      </dsp:nvSpPr>
      <dsp:spPr>
        <a:xfrm>
          <a:off x="399073" y="994537"/>
          <a:ext cx="5344118" cy="873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Membuat</a:t>
          </a:r>
          <a:r>
            <a:rPr lang="en-US" sz="1800" kern="1200" dirty="0"/>
            <a:t> </a:t>
          </a:r>
          <a:r>
            <a:rPr lang="en-US" sz="1800" kern="1200" dirty="0" err="1"/>
            <a:t>daftar</a:t>
          </a:r>
          <a:r>
            <a:rPr lang="en-US" sz="1800" kern="1200" dirty="0"/>
            <a:t> </a:t>
          </a:r>
          <a:r>
            <a:rPr lang="en-US" sz="1800" kern="1200" dirty="0" err="1"/>
            <a:t>alternatif</a:t>
          </a:r>
          <a:r>
            <a:rPr lang="en-US" sz="1800" kern="1200" dirty="0"/>
            <a:t> </a:t>
          </a:r>
          <a:r>
            <a:rPr lang="en-US" sz="1800" kern="1200" dirty="0" err="1"/>
            <a:t>pilihan</a:t>
          </a:r>
          <a:r>
            <a:rPr lang="en-US" sz="1800" kern="1200" dirty="0"/>
            <a:t> </a:t>
          </a:r>
          <a:r>
            <a:rPr lang="en-US" sz="1800" kern="1200" dirty="0" err="1"/>
            <a:t>cara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mencapai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endParaRPr lang="en-US" sz="1800" kern="1200" dirty="0"/>
        </a:p>
      </dsp:txBody>
      <dsp:txXfrm>
        <a:off x="424650" y="1020114"/>
        <a:ext cx="4326276" cy="822098"/>
      </dsp:txXfrm>
    </dsp:sp>
    <dsp:sp modelId="{94D2A086-B41D-4CC2-802F-736FB939B04E}">
      <dsp:nvSpPr>
        <dsp:cNvPr id="0" name=""/>
        <dsp:cNvSpPr/>
      </dsp:nvSpPr>
      <dsp:spPr>
        <a:xfrm>
          <a:off x="798147" y="1989074"/>
          <a:ext cx="5344118" cy="873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Tentukan</a:t>
          </a:r>
          <a:r>
            <a:rPr lang="en-US" sz="1800" kern="1200" dirty="0"/>
            <a:t> area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bidang</a:t>
          </a:r>
          <a:r>
            <a:rPr lang="en-US" sz="1800" kern="1200" dirty="0"/>
            <a:t> 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wilayah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masing-masing</a:t>
          </a:r>
          <a:r>
            <a:rPr lang="en-US" sz="1800" kern="1200" dirty="0"/>
            <a:t> </a:t>
          </a:r>
          <a:r>
            <a:rPr lang="en-US" sz="1800" kern="1200" dirty="0" err="1"/>
            <a:t>pilihan</a:t>
          </a:r>
          <a:endParaRPr lang="en-US" sz="1800" kern="1200" dirty="0"/>
        </a:p>
      </dsp:txBody>
      <dsp:txXfrm>
        <a:off x="823724" y="2014651"/>
        <a:ext cx="4326276" cy="822098"/>
      </dsp:txXfrm>
    </dsp:sp>
    <dsp:sp modelId="{FB46E562-1A35-4A9F-9DC1-D0B2D3DCB3D6}">
      <dsp:nvSpPr>
        <dsp:cNvPr id="0" name=""/>
        <dsp:cNvSpPr/>
      </dsp:nvSpPr>
      <dsp:spPr>
        <a:xfrm>
          <a:off x="1197221" y="2983611"/>
          <a:ext cx="5344118" cy="873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Memilih</a:t>
          </a:r>
          <a:r>
            <a:rPr lang="en-US" sz="1800" kern="1200" dirty="0"/>
            <a:t> </a:t>
          </a:r>
          <a:r>
            <a:rPr lang="en-US" sz="1800" kern="1200" dirty="0" err="1"/>
            <a:t>pilihan</a:t>
          </a:r>
          <a:r>
            <a:rPr lang="en-US" sz="1800" kern="1200" dirty="0"/>
            <a:t> </a:t>
          </a:r>
          <a:r>
            <a:rPr lang="en-US" sz="1800" kern="1200" dirty="0" err="1"/>
            <a:t>terbaik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mencapai</a:t>
          </a:r>
          <a:r>
            <a:rPr lang="en-US" sz="1800" kern="1200" dirty="0"/>
            <a:t> </a:t>
          </a:r>
          <a:r>
            <a:rPr lang="en-US" sz="1800" kern="1200" dirty="0" err="1"/>
            <a:t>tujuan</a:t>
          </a:r>
          <a:endParaRPr lang="en-US" sz="1800" kern="1200" dirty="0"/>
        </a:p>
      </dsp:txBody>
      <dsp:txXfrm>
        <a:off x="1222798" y="3009188"/>
        <a:ext cx="4326276" cy="822098"/>
      </dsp:txXfrm>
    </dsp:sp>
    <dsp:sp modelId="{78FF8893-28A6-4646-B089-AD1CA20EDEBD}">
      <dsp:nvSpPr>
        <dsp:cNvPr id="0" name=""/>
        <dsp:cNvSpPr/>
      </dsp:nvSpPr>
      <dsp:spPr>
        <a:xfrm>
          <a:off x="1596294" y="3978148"/>
          <a:ext cx="5344118" cy="873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Membuat</a:t>
          </a:r>
          <a:r>
            <a:rPr lang="en-US" sz="1800" kern="1200" dirty="0"/>
            <a:t> </a:t>
          </a:r>
          <a:r>
            <a:rPr lang="en-US" sz="1800" kern="1200" dirty="0" err="1"/>
            <a:t>langkah-langkah</a:t>
          </a:r>
          <a:r>
            <a:rPr lang="en-US" sz="1800" kern="1200" dirty="0"/>
            <a:t> </a:t>
          </a:r>
          <a:r>
            <a:rPr lang="en-US" sz="1800" kern="1200" dirty="0" err="1"/>
            <a:t>perencanaan</a:t>
          </a:r>
          <a:r>
            <a:rPr lang="en-US" sz="1800" kern="1200" dirty="0"/>
            <a:t> </a:t>
          </a:r>
          <a:r>
            <a:rPr lang="en-US" sz="1800" kern="1200" dirty="0" err="1"/>
            <a:t>sesuai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alternative yang </a:t>
          </a:r>
          <a:r>
            <a:rPr lang="en-US" sz="1800" kern="1200" dirty="0" err="1"/>
            <a:t>telah</a:t>
          </a:r>
          <a:r>
            <a:rPr lang="en-US" sz="1800" kern="1200" dirty="0"/>
            <a:t> </a:t>
          </a:r>
          <a:r>
            <a:rPr lang="en-US" sz="1800" kern="1200" dirty="0" err="1"/>
            <a:t>dipilih</a:t>
          </a:r>
          <a:endParaRPr lang="en-US" sz="1800" kern="1200" dirty="0"/>
        </a:p>
      </dsp:txBody>
      <dsp:txXfrm>
        <a:off x="1621871" y="4003725"/>
        <a:ext cx="4326276" cy="822098"/>
      </dsp:txXfrm>
    </dsp:sp>
    <dsp:sp modelId="{03E22033-6430-4726-82BD-EB0FDBF0C028}">
      <dsp:nvSpPr>
        <dsp:cNvPr id="0" name=""/>
        <dsp:cNvSpPr/>
      </dsp:nvSpPr>
      <dsp:spPr>
        <a:xfrm>
          <a:off x="4776504" y="637959"/>
          <a:ext cx="567613" cy="5676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904217" y="637959"/>
        <a:ext cx="312187" cy="427129"/>
      </dsp:txXfrm>
    </dsp:sp>
    <dsp:sp modelId="{93E59012-37C8-4625-9012-4C177EEE866E}">
      <dsp:nvSpPr>
        <dsp:cNvPr id="0" name=""/>
        <dsp:cNvSpPr/>
      </dsp:nvSpPr>
      <dsp:spPr>
        <a:xfrm>
          <a:off x="5175577" y="1632496"/>
          <a:ext cx="567613" cy="5676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03290" y="1632496"/>
        <a:ext cx="312187" cy="427129"/>
      </dsp:txXfrm>
    </dsp:sp>
    <dsp:sp modelId="{BB95AA35-9919-407B-9D4A-54E8049BC508}">
      <dsp:nvSpPr>
        <dsp:cNvPr id="0" name=""/>
        <dsp:cNvSpPr/>
      </dsp:nvSpPr>
      <dsp:spPr>
        <a:xfrm>
          <a:off x="5574651" y="2612478"/>
          <a:ext cx="567613" cy="5676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02364" y="2612478"/>
        <a:ext cx="312187" cy="427129"/>
      </dsp:txXfrm>
    </dsp:sp>
    <dsp:sp modelId="{CD67368A-FDD4-45BF-BC03-D6FA6423F016}">
      <dsp:nvSpPr>
        <dsp:cNvPr id="0" name=""/>
        <dsp:cNvSpPr/>
      </dsp:nvSpPr>
      <dsp:spPr>
        <a:xfrm>
          <a:off x="5973725" y="3616718"/>
          <a:ext cx="567613" cy="5676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101438" y="3616718"/>
        <a:ext cx="312187" cy="427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22890-3E6B-4D91-898A-1CFCEF635112}">
      <dsp:nvSpPr>
        <dsp:cNvPr id="0" name=""/>
        <dsp:cNvSpPr/>
      </dsp:nvSpPr>
      <dsp:spPr>
        <a:xfrm>
          <a:off x="-5105803" y="-782475"/>
          <a:ext cx="6082828" cy="608282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36B41-AD37-4F70-B49F-B5FE42167CA2}">
      <dsp:nvSpPr>
        <dsp:cNvPr id="0" name=""/>
        <dsp:cNvSpPr/>
      </dsp:nvSpPr>
      <dsp:spPr>
        <a:xfrm>
          <a:off x="316929" y="205382"/>
          <a:ext cx="6632024" cy="41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0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Posisi</a:t>
          </a:r>
          <a:r>
            <a:rPr lang="en-US" sz="2100" kern="1200" dirty="0"/>
            <a:t> </a:t>
          </a:r>
          <a:r>
            <a:rPr lang="en-US" sz="2100" kern="1200" dirty="0" err="1"/>
            <a:t>pasar</a:t>
          </a:r>
          <a:endParaRPr lang="en-US" sz="2100" kern="1200" dirty="0"/>
        </a:p>
      </dsp:txBody>
      <dsp:txXfrm>
        <a:off x="316929" y="205382"/>
        <a:ext cx="6632024" cy="410584"/>
      </dsp:txXfrm>
    </dsp:sp>
    <dsp:sp modelId="{5B779584-03B9-4A12-B6D2-CA01B91B3FA5}">
      <dsp:nvSpPr>
        <dsp:cNvPr id="0" name=""/>
        <dsp:cNvSpPr/>
      </dsp:nvSpPr>
      <dsp:spPr>
        <a:xfrm>
          <a:off x="60313" y="154059"/>
          <a:ext cx="513230" cy="51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C47B7-3008-4E8F-8C23-6A5B3210ED5C}">
      <dsp:nvSpPr>
        <dsp:cNvPr id="0" name=""/>
        <dsp:cNvSpPr/>
      </dsp:nvSpPr>
      <dsp:spPr>
        <a:xfrm>
          <a:off x="661894" y="820237"/>
          <a:ext cx="6260202" cy="41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0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Inovasi</a:t>
          </a:r>
          <a:endParaRPr lang="en-US" sz="2100" kern="1200" dirty="0"/>
        </a:p>
      </dsp:txBody>
      <dsp:txXfrm>
        <a:off x="661894" y="820237"/>
        <a:ext cx="6260202" cy="410584"/>
      </dsp:txXfrm>
    </dsp:sp>
    <dsp:sp modelId="{EFC4A26D-0EDB-443C-B1AD-127A08C935AF}">
      <dsp:nvSpPr>
        <dsp:cNvPr id="0" name=""/>
        <dsp:cNvSpPr/>
      </dsp:nvSpPr>
      <dsp:spPr>
        <a:xfrm>
          <a:off x="432135" y="770298"/>
          <a:ext cx="513230" cy="51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845B1-3FA3-4941-9591-B5E158A993E8}">
      <dsp:nvSpPr>
        <dsp:cNvPr id="0" name=""/>
        <dsp:cNvSpPr/>
      </dsp:nvSpPr>
      <dsp:spPr>
        <a:xfrm>
          <a:off x="892506" y="1437408"/>
          <a:ext cx="6056446" cy="41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0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Produktivitas</a:t>
          </a:r>
          <a:endParaRPr lang="en-US" sz="2100" kern="1200" dirty="0"/>
        </a:p>
      </dsp:txBody>
      <dsp:txXfrm>
        <a:off x="892506" y="1437408"/>
        <a:ext cx="6056446" cy="410584"/>
      </dsp:txXfrm>
    </dsp:sp>
    <dsp:sp modelId="{7022909B-D474-49BD-91BB-42188F4D4FBB}">
      <dsp:nvSpPr>
        <dsp:cNvPr id="0" name=""/>
        <dsp:cNvSpPr/>
      </dsp:nvSpPr>
      <dsp:spPr>
        <a:xfrm>
          <a:off x="635891" y="1386084"/>
          <a:ext cx="513230" cy="51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EB5DA-34C8-43BF-983B-FB396DAC1F52}">
      <dsp:nvSpPr>
        <dsp:cNvPr id="0" name=""/>
        <dsp:cNvSpPr/>
      </dsp:nvSpPr>
      <dsp:spPr>
        <a:xfrm>
          <a:off x="957564" y="2053646"/>
          <a:ext cx="5991389" cy="41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0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Sumber</a:t>
          </a:r>
          <a:r>
            <a:rPr lang="en-US" sz="2100" kern="1200" dirty="0"/>
            <a:t> </a:t>
          </a:r>
          <a:r>
            <a:rPr lang="en-US" sz="2100" kern="1200" dirty="0" err="1"/>
            <a:t>daya</a:t>
          </a:r>
          <a:r>
            <a:rPr lang="en-US" sz="2100" kern="1200" dirty="0"/>
            <a:t> </a:t>
          </a:r>
          <a:r>
            <a:rPr lang="en-US" sz="2100" kern="1200" dirty="0" err="1"/>
            <a:t>keuangan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asset</a:t>
          </a:r>
        </a:p>
      </dsp:txBody>
      <dsp:txXfrm>
        <a:off x="957564" y="2053646"/>
        <a:ext cx="5991389" cy="410584"/>
      </dsp:txXfrm>
    </dsp:sp>
    <dsp:sp modelId="{7EB8860B-0AED-4998-AB06-927F6D2AFAAD}">
      <dsp:nvSpPr>
        <dsp:cNvPr id="0" name=""/>
        <dsp:cNvSpPr/>
      </dsp:nvSpPr>
      <dsp:spPr>
        <a:xfrm>
          <a:off x="700948" y="2002323"/>
          <a:ext cx="513230" cy="51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D3C48-16A0-4867-8BB2-7949736F3909}">
      <dsp:nvSpPr>
        <dsp:cNvPr id="0" name=""/>
        <dsp:cNvSpPr/>
      </dsp:nvSpPr>
      <dsp:spPr>
        <a:xfrm>
          <a:off x="892506" y="2669885"/>
          <a:ext cx="6056446" cy="41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0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Kinerja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pengembangan</a:t>
          </a:r>
          <a:r>
            <a:rPr lang="en-US" sz="2100" kern="1200" dirty="0"/>
            <a:t> </a:t>
          </a:r>
          <a:r>
            <a:rPr lang="en-US" sz="2100" kern="1200" dirty="0" err="1"/>
            <a:t>manajerial</a:t>
          </a:r>
          <a:r>
            <a:rPr lang="en-US" sz="2100" kern="1200" dirty="0"/>
            <a:t> </a:t>
          </a:r>
        </a:p>
      </dsp:txBody>
      <dsp:txXfrm>
        <a:off x="892506" y="2669885"/>
        <a:ext cx="6056446" cy="410584"/>
      </dsp:txXfrm>
    </dsp:sp>
    <dsp:sp modelId="{5DE8DD11-1261-4DDE-A0DC-BA0FF47C0652}">
      <dsp:nvSpPr>
        <dsp:cNvPr id="0" name=""/>
        <dsp:cNvSpPr/>
      </dsp:nvSpPr>
      <dsp:spPr>
        <a:xfrm>
          <a:off x="635891" y="2618562"/>
          <a:ext cx="513230" cy="51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E8D13-D58A-4FC5-83F0-CE388CD9132D}">
      <dsp:nvSpPr>
        <dsp:cNvPr id="0" name=""/>
        <dsp:cNvSpPr/>
      </dsp:nvSpPr>
      <dsp:spPr>
        <a:xfrm>
          <a:off x="688750" y="3285671"/>
          <a:ext cx="6260202" cy="41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0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Sikap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kinerja</a:t>
          </a:r>
          <a:r>
            <a:rPr lang="en-US" sz="2100" kern="1200" dirty="0"/>
            <a:t> </a:t>
          </a:r>
          <a:r>
            <a:rPr lang="en-US" sz="2100" kern="1200" dirty="0" err="1"/>
            <a:t>pegawai</a:t>
          </a:r>
          <a:r>
            <a:rPr lang="en-US" sz="2100" kern="1200" dirty="0"/>
            <a:t> </a:t>
          </a:r>
        </a:p>
      </dsp:txBody>
      <dsp:txXfrm>
        <a:off x="688750" y="3285671"/>
        <a:ext cx="6260202" cy="410584"/>
      </dsp:txXfrm>
    </dsp:sp>
    <dsp:sp modelId="{9C6E7FDF-2247-48CE-B49C-7140393ADC0B}">
      <dsp:nvSpPr>
        <dsp:cNvPr id="0" name=""/>
        <dsp:cNvSpPr/>
      </dsp:nvSpPr>
      <dsp:spPr>
        <a:xfrm>
          <a:off x="432135" y="3234348"/>
          <a:ext cx="513230" cy="51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31E37-A213-43D1-BF73-3F9AB1560DC5}">
      <dsp:nvSpPr>
        <dsp:cNvPr id="0" name=""/>
        <dsp:cNvSpPr/>
      </dsp:nvSpPr>
      <dsp:spPr>
        <a:xfrm>
          <a:off x="316929" y="3901910"/>
          <a:ext cx="6632024" cy="410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0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Tanggung</a:t>
          </a:r>
          <a:r>
            <a:rPr lang="en-US" sz="2100" kern="1200" dirty="0"/>
            <a:t> </a:t>
          </a:r>
          <a:r>
            <a:rPr lang="en-US" sz="2100" kern="1200" dirty="0" err="1"/>
            <a:t>jawab</a:t>
          </a:r>
          <a:r>
            <a:rPr lang="en-US" sz="2100" kern="1200" dirty="0"/>
            <a:t> </a:t>
          </a:r>
          <a:r>
            <a:rPr lang="en-US" sz="2100" kern="1200" dirty="0" err="1"/>
            <a:t>sosial</a:t>
          </a:r>
          <a:endParaRPr lang="en-US" sz="2100" kern="1200" dirty="0"/>
        </a:p>
      </dsp:txBody>
      <dsp:txXfrm>
        <a:off x="316929" y="3901910"/>
        <a:ext cx="6632024" cy="410584"/>
      </dsp:txXfrm>
    </dsp:sp>
    <dsp:sp modelId="{AE57C8AC-F2EA-442A-94A1-10E5A651F6F3}">
      <dsp:nvSpPr>
        <dsp:cNvPr id="0" name=""/>
        <dsp:cNvSpPr/>
      </dsp:nvSpPr>
      <dsp:spPr>
        <a:xfrm>
          <a:off x="60313" y="3850587"/>
          <a:ext cx="513230" cy="51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22890-3E6B-4D91-898A-1CFCEF63511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36B41-AD37-4F70-B49F-B5FE42167CA2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Short-term </a:t>
          </a:r>
          <a:r>
            <a:rPr lang="en-US" sz="2400" kern="1200" dirty="0">
              <a:sym typeface="Wingdings" panose="05000000000000000000" pitchFamily="2" charset="2"/>
            </a:rPr>
            <a:t> </a:t>
          </a:r>
          <a:r>
            <a:rPr lang="en-US" sz="2400" kern="1200" dirty="0" err="1"/>
            <a:t>jangka</a:t>
          </a:r>
          <a:r>
            <a:rPr lang="en-US" sz="2400" kern="1200" dirty="0"/>
            <a:t> </a:t>
          </a:r>
          <a:r>
            <a:rPr lang="en-US" sz="2400" kern="1200" dirty="0" err="1"/>
            <a:t>pendek</a:t>
          </a:r>
          <a:r>
            <a:rPr lang="en-US" sz="2400" kern="1200" dirty="0"/>
            <a:t>, </a:t>
          </a:r>
          <a:r>
            <a:rPr lang="en-US" sz="2400" kern="1200" dirty="0" err="1"/>
            <a:t>kurang</a:t>
          </a:r>
          <a:r>
            <a:rPr lang="en-US" sz="2400" kern="1200" dirty="0"/>
            <a:t> </a:t>
          </a:r>
          <a:r>
            <a:rPr lang="en-US" sz="2400" kern="1200" dirty="0" err="1"/>
            <a:t>dari</a:t>
          </a:r>
          <a:r>
            <a:rPr lang="en-US" sz="2400" kern="1200" dirty="0"/>
            <a:t> 1 </a:t>
          </a:r>
          <a:r>
            <a:rPr lang="en-US" sz="2400" kern="1200" dirty="0" err="1"/>
            <a:t>tahun</a:t>
          </a:r>
          <a:endParaRPr lang="en-US" sz="2400" kern="1200" dirty="0"/>
        </a:p>
      </dsp:txBody>
      <dsp:txXfrm>
        <a:off x="564979" y="406400"/>
        <a:ext cx="5475833" cy="812800"/>
      </dsp:txXfrm>
    </dsp:sp>
    <dsp:sp modelId="{5B779584-03B9-4A12-B6D2-CA01B91B3FA5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C47B7-3008-4E8F-8C23-6A5B3210ED5C}">
      <dsp:nvSpPr>
        <dsp:cNvPr id="0" name=""/>
        <dsp:cNvSpPr/>
      </dsp:nvSpPr>
      <dsp:spPr>
        <a:xfrm>
          <a:off x="838208" y="1622860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Intermediate-term </a:t>
          </a:r>
          <a:r>
            <a:rPr lang="en-US" sz="2400" kern="1200" dirty="0">
              <a:sym typeface="Wingdings" panose="05000000000000000000" pitchFamily="2" charset="2"/>
            </a:rPr>
            <a:t> </a:t>
          </a:r>
          <a:r>
            <a:rPr lang="en-US" sz="2400" kern="1200" dirty="0" err="1">
              <a:sym typeface="Wingdings" panose="05000000000000000000" pitchFamily="2" charset="2"/>
            </a:rPr>
            <a:t>jangka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 err="1">
              <a:sym typeface="Wingdings" panose="05000000000000000000" pitchFamily="2" charset="2"/>
            </a:rPr>
            <a:t>menengah</a:t>
          </a:r>
          <a:r>
            <a:rPr lang="en-US" sz="2400" kern="1200" dirty="0">
              <a:sym typeface="Wingdings" panose="05000000000000000000" pitchFamily="2" charset="2"/>
            </a:rPr>
            <a:t>, 1-5 </a:t>
          </a:r>
          <a:r>
            <a:rPr lang="en-US" sz="2400" kern="1200" dirty="0" err="1">
              <a:sym typeface="Wingdings" panose="05000000000000000000" pitchFamily="2" charset="2"/>
            </a:rPr>
            <a:t>tahun</a:t>
          </a:r>
          <a:endParaRPr lang="en-US" sz="2400" kern="1200" dirty="0"/>
        </a:p>
      </dsp:txBody>
      <dsp:txXfrm>
        <a:off x="838208" y="1622860"/>
        <a:ext cx="5180380" cy="812800"/>
      </dsp:txXfrm>
    </dsp:sp>
    <dsp:sp modelId="{EFC4A26D-0EDB-443C-B1AD-127A08C935A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845B1-3FA3-4941-9591-B5E158A993E8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Long-term </a:t>
          </a:r>
          <a:r>
            <a:rPr lang="en-US" sz="2400" kern="1200" dirty="0">
              <a:sym typeface="Wingdings" panose="05000000000000000000" pitchFamily="2" charset="2"/>
            </a:rPr>
            <a:t> </a:t>
          </a:r>
          <a:r>
            <a:rPr lang="en-US" sz="2400" kern="1200" dirty="0" err="1">
              <a:sym typeface="Wingdings" panose="05000000000000000000" pitchFamily="2" charset="2"/>
            </a:rPr>
            <a:t>jangka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 err="1">
              <a:sym typeface="Wingdings" panose="05000000000000000000" pitchFamily="2" charset="2"/>
            </a:rPr>
            <a:t>panjang</a:t>
          </a:r>
          <a:r>
            <a:rPr lang="en-US" sz="2400" kern="1200" dirty="0">
              <a:sym typeface="Wingdings" panose="05000000000000000000" pitchFamily="2" charset="2"/>
            </a:rPr>
            <a:t>, 5-7 </a:t>
          </a:r>
          <a:r>
            <a:rPr lang="en-US" sz="2400" kern="1200" dirty="0" err="1">
              <a:sym typeface="Wingdings" panose="05000000000000000000" pitchFamily="2" charset="2"/>
            </a:rPr>
            <a:t>tahun</a:t>
          </a:r>
          <a:endParaRPr lang="en-US" sz="2400" kern="1200" dirty="0"/>
        </a:p>
      </dsp:txBody>
      <dsp:txXfrm>
        <a:off x="564979" y="2844800"/>
        <a:ext cx="5475833" cy="812800"/>
      </dsp:txXfrm>
    </dsp:sp>
    <dsp:sp modelId="{7022909B-D474-49BD-91BB-42188F4D4FB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9E635-9045-4CCB-B396-7A115A6AE163}">
      <dsp:nvSpPr>
        <dsp:cNvPr id="0" name=""/>
        <dsp:cNvSpPr/>
      </dsp:nvSpPr>
      <dsp:spPr>
        <a:xfrm>
          <a:off x="5948636" y="3548821"/>
          <a:ext cx="337151" cy="1033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931"/>
              </a:lnTo>
              <a:lnTo>
                <a:pt x="337151" y="103393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2C055-E9D0-457C-A454-55CE0CEAD333}">
      <dsp:nvSpPr>
        <dsp:cNvPr id="0" name=""/>
        <dsp:cNvSpPr/>
      </dsp:nvSpPr>
      <dsp:spPr>
        <a:xfrm>
          <a:off x="4053058" y="1709435"/>
          <a:ext cx="2794648" cy="472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6"/>
              </a:lnTo>
              <a:lnTo>
                <a:pt x="2794648" y="236006"/>
              </a:lnTo>
              <a:lnTo>
                <a:pt x="2794648" y="4720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BDF1A-149B-4C2B-BEE4-06A858CCCE71}">
      <dsp:nvSpPr>
        <dsp:cNvPr id="0" name=""/>
        <dsp:cNvSpPr/>
      </dsp:nvSpPr>
      <dsp:spPr>
        <a:xfrm>
          <a:off x="3228947" y="3706102"/>
          <a:ext cx="99886" cy="106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58"/>
              </a:lnTo>
              <a:lnTo>
                <a:pt x="99886" y="10682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B25FA-7C44-437B-8B4B-488E41106157}">
      <dsp:nvSpPr>
        <dsp:cNvPr id="0" name=""/>
        <dsp:cNvSpPr/>
      </dsp:nvSpPr>
      <dsp:spPr>
        <a:xfrm>
          <a:off x="4007338" y="1709435"/>
          <a:ext cx="91440" cy="4720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06"/>
              </a:lnTo>
              <a:lnTo>
                <a:pt x="120680" y="236006"/>
              </a:lnTo>
              <a:lnTo>
                <a:pt x="120680" y="4720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F1E58-C50E-485F-9A45-29CF982427F1}">
      <dsp:nvSpPr>
        <dsp:cNvPr id="0" name=""/>
        <dsp:cNvSpPr/>
      </dsp:nvSpPr>
      <dsp:spPr>
        <a:xfrm>
          <a:off x="374330" y="3527637"/>
          <a:ext cx="129971" cy="110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711"/>
              </a:lnTo>
              <a:lnTo>
                <a:pt x="129971" y="110871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FD8B3-239F-4B51-8831-147B41143C87}">
      <dsp:nvSpPr>
        <dsp:cNvPr id="0" name=""/>
        <dsp:cNvSpPr/>
      </dsp:nvSpPr>
      <dsp:spPr>
        <a:xfrm>
          <a:off x="1333369" y="1709435"/>
          <a:ext cx="2719688" cy="472012"/>
        </a:xfrm>
        <a:custGeom>
          <a:avLst/>
          <a:gdLst/>
          <a:ahLst/>
          <a:cxnLst/>
          <a:rect l="0" t="0" r="0" b="0"/>
          <a:pathLst>
            <a:path>
              <a:moveTo>
                <a:pt x="2719688" y="0"/>
              </a:moveTo>
              <a:lnTo>
                <a:pt x="2719688" y="236006"/>
              </a:lnTo>
              <a:lnTo>
                <a:pt x="0" y="236006"/>
              </a:lnTo>
              <a:lnTo>
                <a:pt x="0" y="4720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C1D87-2ADB-4B3A-B542-861E9013DE95}">
      <dsp:nvSpPr>
        <dsp:cNvPr id="0" name=""/>
        <dsp:cNvSpPr/>
      </dsp:nvSpPr>
      <dsp:spPr>
        <a:xfrm>
          <a:off x="935" y="417605"/>
          <a:ext cx="8104245" cy="1291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TOP MANAJEMEN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Rounded MT Bold" panose="020F0704030504030204" pitchFamily="34" charset="0"/>
            </a:rPr>
            <a:t>1. </a:t>
          </a:r>
          <a:r>
            <a:rPr lang="id-ID" sz="1200" kern="1200" dirty="0">
              <a:latin typeface="Arial Rounded MT Bold" panose="020F0704030504030204" pitchFamily="34" charset="0"/>
            </a:rPr>
            <a:t>mewakili kepentingan pemegang saham, </a:t>
          </a:r>
          <a:r>
            <a:rPr lang="en-US" sz="1200" kern="1200" dirty="0" err="1">
              <a:latin typeface="Arial Rounded MT Bold" panose="020F0704030504030204" pitchFamily="34" charset="0"/>
            </a:rPr>
            <a:t>keuntungan</a:t>
          </a:r>
          <a:r>
            <a:rPr lang="id-ID" sz="1200" kern="1200" dirty="0">
              <a:latin typeface="Arial Rounded MT Bold" panose="020F0704030504030204" pitchFamily="34" charset="0"/>
            </a:rPr>
            <a:t> bersih 10% atau lebih</a:t>
          </a:r>
          <a:br>
            <a:rPr lang="id-ID" sz="1200" kern="1200" dirty="0">
              <a:latin typeface="Arial Rounded MT Bold" panose="020F0704030504030204" pitchFamily="34" charset="0"/>
            </a:rPr>
          </a:br>
          <a:r>
            <a:rPr lang="en-US" sz="1200" kern="1200" dirty="0">
              <a:latin typeface="Arial Rounded MT Bold" panose="020F0704030504030204" pitchFamily="34" charset="0"/>
            </a:rPr>
            <a:t>2. </a:t>
          </a:r>
          <a:r>
            <a:rPr lang="id-ID" sz="1200" kern="1200" dirty="0">
              <a:latin typeface="Arial Rounded MT Bold" panose="020F0704030504030204" pitchFamily="34" charset="0"/>
            </a:rPr>
            <a:t>menyediakan layanan Excellent kepada konsumen, menyediakan produk yang handal</a:t>
          </a:r>
          <a:br>
            <a:rPr lang="id-ID" sz="1200" kern="1200" dirty="0">
              <a:latin typeface="Arial Rounded MT Bold" panose="020F0704030504030204" pitchFamily="34" charset="0"/>
            </a:rPr>
          </a:br>
          <a:r>
            <a:rPr lang="en-US" sz="1200" kern="1200" dirty="0">
              <a:latin typeface="Arial Rounded MT Bold" panose="020F0704030504030204" pitchFamily="34" charset="0"/>
            </a:rPr>
            <a:t>3. </a:t>
          </a:r>
          <a:r>
            <a:rPr lang="id-ID" sz="1200" kern="1200" dirty="0">
              <a:latin typeface="Arial Rounded MT Bold" panose="020F0704030504030204" pitchFamily="34" charset="0"/>
            </a:rPr>
            <a:t>mempertahankan pertumbuhan aktiva dan penjualan, dua kali lipat setiap dekade</a:t>
          </a:r>
          <a:br>
            <a:rPr lang="id-ID" sz="1200" kern="1200" dirty="0">
              <a:latin typeface="Arial Rounded MT Bold" panose="020F0704030504030204" pitchFamily="34" charset="0"/>
            </a:rPr>
          </a:br>
          <a:r>
            <a:rPr lang="en-US" sz="1200" kern="1200" dirty="0">
              <a:latin typeface="Arial Rounded MT Bold" panose="020F0704030504030204" pitchFamily="34" charset="0"/>
            </a:rPr>
            <a:t>4. </a:t>
          </a:r>
          <a:r>
            <a:rPr lang="id-ID" sz="1200" kern="1200" dirty="0">
              <a:latin typeface="Arial Rounded MT Bold" panose="020F0704030504030204" pitchFamily="34" charset="0"/>
            </a:rPr>
            <a:t>memberikan kontinuitas kerja untuk perusahaan, </a:t>
          </a:r>
          <a:r>
            <a:rPr lang="en-US" sz="1200" kern="1200" dirty="0" err="1">
              <a:latin typeface="Arial Rounded MT Bold" panose="020F0704030504030204" pitchFamily="34" charset="0"/>
            </a:rPr>
            <a:t>tidak</a:t>
          </a:r>
          <a:r>
            <a:rPr lang="en-US" sz="1200" kern="1200" dirty="0">
              <a:latin typeface="Arial Rounded MT Bold" panose="020F0704030504030204" pitchFamily="34" charset="0"/>
            </a:rPr>
            <a:t> </a:t>
          </a:r>
          <a:r>
            <a:rPr lang="en-US" sz="1200" kern="1200" dirty="0" err="1">
              <a:latin typeface="Arial Rounded MT Bold" panose="020F0704030504030204" pitchFamily="34" charset="0"/>
            </a:rPr>
            <a:t>ada</a:t>
          </a:r>
          <a:r>
            <a:rPr lang="en-US" sz="1200" kern="1200" dirty="0">
              <a:latin typeface="Arial Rounded MT Bold" panose="020F0704030504030204" pitchFamily="34" charset="0"/>
            </a:rPr>
            <a:t> </a:t>
          </a:r>
          <a:r>
            <a:rPr lang="en-US" sz="1200" kern="1200" dirty="0" err="1">
              <a:latin typeface="Arial Rounded MT Bold" panose="020F0704030504030204" pitchFamily="34" charset="0"/>
            </a:rPr>
            <a:t>pegawai</a:t>
          </a:r>
          <a:r>
            <a:rPr lang="en-US" sz="1200" kern="1200" dirty="0">
              <a:latin typeface="Arial Rounded MT Bold" panose="020F0704030504030204" pitchFamily="34" charset="0"/>
            </a:rPr>
            <a:t> </a:t>
          </a:r>
          <a:r>
            <a:rPr lang="en-US" sz="1200" kern="1200" dirty="0" err="1">
              <a:latin typeface="Arial Rounded MT Bold" panose="020F0704030504030204" pitchFamily="34" charset="0"/>
            </a:rPr>
            <a:t>mengundurkan</a:t>
          </a:r>
          <a:r>
            <a:rPr lang="en-US" sz="1200" kern="1200" dirty="0">
              <a:latin typeface="Arial Rounded MT Bold" panose="020F0704030504030204" pitchFamily="34" charset="0"/>
            </a:rPr>
            <a:t> </a:t>
          </a:r>
          <a:r>
            <a:rPr lang="en-US" sz="1200" kern="1200" dirty="0" err="1">
              <a:latin typeface="Arial Rounded MT Bold" panose="020F0704030504030204" pitchFamily="34" charset="0"/>
            </a:rPr>
            <a:t>diri</a:t>
          </a:r>
          <a:br>
            <a:rPr lang="id-ID" sz="1200" kern="1200" dirty="0">
              <a:latin typeface="Arial Rounded MT Bold" panose="020F0704030504030204" pitchFamily="34" charset="0"/>
            </a:rPr>
          </a:br>
          <a:r>
            <a:rPr lang="en-US" sz="1200" kern="1200" dirty="0">
              <a:latin typeface="Arial Rounded MT Bold" panose="020F0704030504030204" pitchFamily="34" charset="0"/>
            </a:rPr>
            <a:t>5. </a:t>
          </a:r>
          <a:r>
            <a:rPr lang="id-ID" sz="1200" kern="1200" dirty="0">
              <a:latin typeface="Arial Rounded MT Bold" panose="020F0704030504030204" pitchFamily="34" charset="0"/>
            </a:rPr>
            <a:t>mengembangkan citra yang menguntungkan dengan masyarakat</a:t>
          </a:r>
          <a:endParaRPr lang="en-US" sz="1200" kern="1200" dirty="0">
            <a:latin typeface="Arial Rounded MT Bold" panose="020F0704030504030204" pitchFamily="34" charset="0"/>
          </a:endParaRPr>
        </a:p>
      </dsp:txBody>
      <dsp:txXfrm>
        <a:off x="935" y="417605"/>
        <a:ext cx="8104245" cy="1291829"/>
      </dsp:txXfrm>
    </dsp:sp>
    <dsp:sp modelId="{00882141-B0B6-4250-B8EB-05FA36131579}">
      <dsp:nvSpPr>
        <dsp:cNvPr id="0" name=""/>
        <dsp:cNvSpPr/>
      </dsp:nvSpPr>
      <dsp:spPr>
        <a:xfrm>
          <a:off x="134570" y="2181447"/>
          <a:ext cx="2397596" cy="1346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DEPARTEMEN PRODUKSI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 Rounded MT Bold" panose="020F0704030504030204" pitchFamily="34" charset="0"/>
            </a:rPr>
            <a:t>-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id-ID" sz="1000" kern="1200" dirty="0">
              <a:latin typeface="Arial Rounded MT Bold" panose="020F0704030504030204" pitchFamily="34" charset="0"/>
            </a:rPr>
            <a:t>mempertahankan harga pokok produksi tidak lebih dari 50% dari penjualan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meningkatkan produktivitas tenaga kerja sebesar 3% per tahun</a:t>
          </a:r>
          <a:endParaRPr lang="en-US" sz="1000" kern="1200" dirty="0">
            <a:latin typeface="Arial Rounded MT Bold" panose="020F070403050403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mempertahankan apkiran kurang dari 2%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134570" y="2181447"/>
        <a:ext cx="2397596" cy="1346189"/>
      </dsp:txXfrm>
    </dsp:sp>
    <dsp:sp modelId="{870A946B-1A9A-44FC-8B0C-0A29C340A31B}">
      <dsp:nvSpPr>
        <dsp:cNvPr id="0" name=""/>
        <dsp:cNvSpPr/>
      </dsp:nvSpPr>
      <dsp:spPr>
        <a:xfrm>
          <a:off x="504302" y="3888839"/>
          <a:ext cx="2247676" cy="1495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Rounded MT Bold" panose="020F0704030504030204" pitchFamily="34" charset="0"/>
            </a:rPr>
            <a:t>SUPERVISOR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menangani keluhan karyawan dalam waktu 24 jam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mempertahankan produksi </a:t>
          </a:r>
          <a:r>
            <a:rPr lang="en-US" sz="1000" kern="1200" dirty="0" err="1">
              <a:latin typeface="Arial Rounded MT Bold" panose="020F0704030504030204" pitchFamily="34" charset="0"/>
            </a:rPr>
            <a:t>sesuai</a:t>
          </a:r>
          <a:r>
            <a:rPr lang="id-ID" sz="1000" kern="1200" dirty="0">
              <a:latin typeface="Arial Rounded MT Bold" panose="020F0704030504030204" pitchFamily="34" charset="0"/>
            </a:rPr>
            <a:t> standar atau </a:t>
          </a:r>
          <a:r>
            <a:rPr lang="en-US" sz="1000" kern="1200" dirty="0" err="1">
              <a:latin typeface="Arial Rounded MT Bold" panose="020F0704030504030204" pitchFamily="34" charset="0"/>
            </a:rPr>
            <a:t>melebihi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standar</a:t>
          </a:r>
          <a:r>
            <a:rPr lang="en-US" sz="1000" kern="1200" dirty="0">
              <a:latin typeface="Arial Rounded MT Bold" panose="020F0704030504030204" pitchFamily="34" charset="0"/>
            </a:rPr>
            <a:t> yang </a:t>
          </a:r>
          <a:r>
            <a:rPr lang="en-US" sz="1000" kern="1200" dirty="0" err="1">
              <a:latin typeface="Arial Rounded MT Bold" panose="020F0704030504030204" pitchFamily="34" charset="0"/>
            </a:rPr>
            <a:t>ditentukan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id-ID" sz="1000" kern="1200" dirty="0">
              <a:latin typeface="Arial Rounded MT Bold" panose="020F0704030504030204" pitchFamily="34" charset="0"/>
            </a:rPr>
            <a:t>mempertahankan sisa bahan  2%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atau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kurang</a:t>
          </a:r>
          <a:r>
            <a:rPr lang="id-ID" sz="1000" kern="1200" dirty="0">
              <a:latin typeface="Arial Rounded MT Bold" panose="020F0704030504030204" pitchFamily="34" charset="0"/>
            </a:rPr>
            <a:t> dari pemakaian bahan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504302" y="3888839"/>
        <a:ext cx="2247676" cy="1495019"/>
      </dsp:txXfrm>
    </dsp:sp>
    <dsp:sp modelId="{620EA450-23BE-4A55-879A-D4E0EEA5CF98}">
      <dsp:nvSpPr>
        <dsp:cNvPr id="0" name=""/>
        <dsp:cNvSpPr/>
      </dsp:nvSpPr>
      <dsp:spPr>
        <a:xfrm>
          <a:off x="3004179" y="2181447"/>
          <a:ext cx="2247676" cy="1524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DEPARTEMEN PENJUALAN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memperkenalkan produk baru sehingga selama periode 10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id-ID" sz="1000" kern="1200" dirty="0">
              <a:latin typeface="Arial Rounded MT Bold" panose="020F0704030504030204" pitchFamily="34" charset="0"/>
            </a:rPr>
            <a:t>tahun, 70% </a:t>
          </a:r>
          <a:r>
            <a:rPr lang="en-US" sz="1000" kern="1200" dirty="0" err="1">
              <a:latin typeface="Arial Rounded MT Bold" panose="020F0704030504030204" pitchFamily="34" charset="0"/>
            </a:rPr>
            <a:t>merupakan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produk</a:t>
          </a:r>
          <a:r>
            <a:rPr lang="id-ID" sz="1000" kern="1200" dirty="0">
              <a:latin typeface="Arial Rounded MT Bold" panose="020F0704030504030204" pitchFamily="34" charset="0"/>
            </a:rPr>
            <a:t> baru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-- </a:t>
          </a:r>
          <a:r>
            <a:rPr lang="id-ID" sz="1000" kern="1200" dirty="0">
              <a:latin typeface="Arial Rounded MT Bold" panose="020F0704030504030204" pitchFamily="34" charset="0"/>
            </a:rPr>
            <a:t>mempertahankan pangsa pasar 15%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mencari </a:t>
          </a:r>
          <a:r>
            <a:rPr lang="en-US" sz="1000" kern="1200" dirty="0" err="1">
              <a:latin typeface="Arial Rounded MT Bold" panose="020F0704030504030204" pitchFamily="34" charset="0"/>
            </a:rPr>
            <a:t>wilayah</a:t>
          </a:r>
          <a:r>
            <a:rPr lang="id-ID" sz="1000" kern="1200" dirty="0">
              <a:latin typeface="Arial Rounded MT Bold" panose="020F0704030504030204" pitchFamily="34" charset="0"/>
            </a:rPr>
            <a:t> pasar baru sehingga penjualan akan tumbuh </a:t>
          </a:r>
          <a:r>
            <a:rPr lang="en-US" sz="1000" kern="1200" dirty="0">
              <a:latin typeface="Arial Rounded MT Bold" panose="020F0704030504030204" pitchFamily="34" charset="0"/>
            </a:rPr>
            <a:t>15% per </a:t>
          </a:r>
          <a:r>
            <a:rPr lang="en-US" sz="1000" kern="1200" dirty="0" err="1">
              <a:latin typeface="Arial Rounded MT Bold" panose="020F0704030504030204" pitchFamily="34" charset="0"/>
            </a:rPr>
            <a:t>tahun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mempertahankan biaya iklan sebesar 4% dari penjualan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3004179" y="2181447"/>
        <a:ext cx="2247676" cy="1524655"/>
      </dsp:txXfrm>
    </dsp:sp>
    <dsp:sp modelId="{2D3358A2-D540-4AD6-B41E-67AD4D466B36}">
      <dsp:nvSpPr>
        <dsp:cNvPr id="0" name=""/>
        <dsp:cNvSpPr/>
      </dsp:nvSpPr>
      <dsp:spPr>
        <a:xfrm>
          <a:off x="3328834" y="3909922"/>
          <a:ext cx="2247676" cy="1728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Rounded MT Bold" panose="020F0704030504030204" pitchFamily="34" charset="0"/>
            </a:rPr>
            <a:t>MANAJER PENJUALAN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Arial Rounded MT Bold" panose="020F070403050403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memenuhi kuota penjualan mingguan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mengunjungi setiap pelanggan besar sekali setiap bulan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menyediakan perwakilan penjualan </a:t>
          </a:r>
          <a:r>
            <a:rPr lang="en-US" sz="1000" kern="1200" dirty="0" err="1">
              <a:latin typeface="Arial Rounded MT Bold" panose="020F0704030504030204" pitchFamily="34" charset="0"/>
            </a:rPr>
            <a:t>sebagai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dukungan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konsumen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untuk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mensolusikan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permasalahan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dengan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segera</a:t>
          </a:r>
          <a:endParaRPr lang="en-US" sz="1000" kern="1200" dirty="0">
            <a:latin typeface="Arial Rounded MT Bold" panose="020F0704030504030204" pitchFamily="34" charset="0"/>
          </a:endParaRPr>
        </a:p>
      </dsp:txBody>
      <dsp:txXfrm>
        <a:off x="3328834" y="3909922"/>
        <a:ext cx="2247676" cy="1728879"/>
      </dsp:txXfrm>
    </dsp:sp>
    <dsp:sp modelId="{240930E5-23F5-4589-96AC-87AC5AF3E3CC}">
      <dsp:nvSpPr>
        <dsp:cNvPr id="0" name=""/>
        <dsp:cNvSpPr/>
      </dsp:nvSpPr>
      <dsp:spPr>
        <a:xfrm>
          <a:off x="5723868" y="2181447"/>
          <a:ext cx="2247676" cy="136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DEPARTEMEN AKUNTANSI DAN KEUANGAN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pinjaman tidak boleh melebihi 50% dari aset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memaksimalkan pajak write-off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memberikan laporan bulanan </a:t>
          </a:r>
          <a:r>
            <a:rPr lang="en-US" sz="1000" kern="1200" dirty="0" err="1">
              <a:latin typeface="Arial Rounded MT Bold" panose="020F0704030504030204" pitchFamily="34" charset="0"/>
            </a:rPr>
            <a:t>sampai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dengan</a:t>
          </a:r>
          <a:r>
            <a:rPr lang="en-US" sz="1000" kern="1200" dirty="0">
              <a:latin typeface="Arial Rounded MT Bold" panose="020F0704030504030204" pitchFamily="34" charset="0"/>
            </a:rPr>
            <a:t> 10 </a:t>
          </a:r>
          <a:r>
            <a:rPr lang="en-US" sz="1000" kern="1200" dirty="0" err="1">
              <a:latin typeface="Arial Rounded MT Bold" panose="020F0704030504030204" pitchFamily="34" charset="0"/>
            </a:rPr>
            <a:t>bulan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berikutnya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untuk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departemen</a:t>
          </a:r>
          <a:r>
            <a:rPr lang="en-US" sz="1000" kern="1200" dirty="0">
              <a:latin typeface="Arial Rounded MT Bold" panose="020F0704030504030204" pitchFamily="34" charset="0"/>
            </a:rPr>
            <a:t> </a:t>
          </a:r>
          <a:r>
            <a:rPr lang="en-US" sz="1000" kern="1200" dirty="0" err="1">
              <a:latin typeface="Arial Rounded MT Bold" panose="020F0704030504030204" pitchFamily="34" charset="0"/>
            </a:rPr>
            <a:t>operasional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en-US" sz="1000" kern="1200" dirty="0">
              <a:latin typeface="Arial Rounded MT Bold" panose="020F0704030504030204" pitchFamily="34" charset="0"/>
            </a:rPr>
            <a:t>- </a:t>
          </a:r>
          <a:r>
            <a:rPr lang="id-ID" sz="1000" kern="1200" dirty="0">
              <a:latin typeface="Arial Rounded MT Bold" panose="020F0704030504030204" pitchFamily="34" charset="0"/>
            </a:rPr>
            <a:t>membayar dividen pada tingkat 50% dari laba bersih</a:t>
          </a:r>
          <a:endParaRPr lang="en-US" sz="1000" kern="1200" dirty="0"/>
        </a:p>
      </dsp:txBody>
      <dsp:txXfrm>
        <a:off x="5723868" y="2181447"/>
        <a:ext cx="2247676" cy="1367374"/>
      </dsp:txXfrm>
    </dsp:sp>
    <dsp:sp modelId="{12DD69C0-5B55-4080-8D29-04D9DF38020D}">
      <dsp:nvSpPr>
        <dsp:cNvPr id="0" name=""/>
        <dsp:cNvSpPr/>
      </dsp:nvSpPr>
      <dsp:spPr>
        <a:xfrm>
          <a:off x="6285787" y="4020833"/>
          <a:ext cx="2247676" cy="1123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Arial Rounded MT Bold" panose="020F0704030504030204" pitchFamily="34" charset="0"/>
            </a:rPr>
            <a:t>MANAJER AKUNTANSI DAN KEUANGAN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latin typeface="Arial Rounded MT Bold" panose="020F0704030504030204" pitchFamily="34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latin typeface="Arial Rounded MT Bold" panose="020F0704030504030204" pitchFamily="34" charset="0"/>
            </a:rPr>
            <a:t>mempertahankan penagihan siklus dalam waktu 3 hari dari target</a:t>
          </a:r>
          <a:br>
            <a:rPr lang="id-ID" sz="1000" kern="1200" dirty="0">
              <a:latin typeface="Arial Rounded MT Bold" panose="020F0704030504030204" pitchFamily="34" charset="0"/>
            </a:rPr>
          </a:br>
          <a:r>
            <a:rPr lang="id-ID" sz="1000" kern="1200" dirty="0">
              <a:latin typeface="Arial Rounded MT Bold" panose="020F0704030504030204" pitchFamily="34" charset="0"/>
            </a:rPr>
            <a:t>menyiapkan laporan khusus dalam waktu 1 minggu dari permintaan</a:t>
          </a:r>
          <a:endParaRPr lang="en-US" sz="1000" kern="1200" dirty="0">
            <a:latin typeface="Arial Rounded MT Bold" panose="020F0704030504030204" pitchFamily="34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6285787" y="4020833"/>
        <a:ext cx="2247676" cy="112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5A94-498E-4764-A690-84C9C13DEB6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AE5DF-6555-4E55-9E49-CC3710A7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Contoh:</a:t>
            </a:r>
          </a:p>
          <a:p>
            <a:r>
              <a:rPr lang="id-ID" dirty="0"/>
              <a:t>Dalam proses rekrutmen pegawai baru, informasi</a:t>
            </a:r>
            <a:r>
              <a:rPr lang="id-ID" baseline="0" dirty="0"/>
              <a:t> mana yang lebih relevan?</a:t>
            </a:r>
          </a:p>
          <a:p>
            <a:r>
              <a:rPr lang="id-ID" baseline="0" dirty="0"/>
              <a:t>Menanyakan berapa lama dia kuliah ATAU Menanyakan berapa lama pengalaman kerjanya?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berbagai</a:t>
            </a:r>
            <a:r>
              <a:rPr lang="en-US" baseline="0" dirty="0"/>
              <a:t> </a:t>
            </a:r>
            <a:r>
              <a:rPr lang="en-US" baseline="0" dirty="0" err="1"/>
              <a:t>produk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minggu</a:t>
            </a:r>
            <a:r>
              <a:rPr lang="en-US" baseline="0" dirty="0"/>
              <a:t>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karena</a:t>
            </a:r>
            <a:r>
              <a:rPr lang="en-US" baseline="0" dirty="0"/>
              <a:t> bias </a:t>
            </a:r>
            <a:r>
              <a:rPr lang="en-US" baseline="0" dirty="0" err="1"/>
              <a:t>dipakai</a:t>
            </a:r>
            <a:r>
              <a:rPr lang="en-US" baseline="0" dirty="0"/>
              <a:t>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aseline="0" dirty="0" err="1"/>
              <a:t>bahan</a:t>
            </a:r>
            <a:r>
              <a:rPr lang="en-US" baseline="0" dirty="0"/>
              <a:t> </a:t>
            </a:r>
            <a:r>
              <a:rPr lang="en-US" baseline="0" dirty="0" err="1"/>
              <a:t>pengambilan</a:t>
            </a:r>
            <a:r>
              <a:rPr lang="en-US" baseline="0" dirty="0"/>
              <a:t> </a:t>
            </a:r>
            <a:r>
              <a:rPr lang="en-US" baseline="0" dirty="0" err="1"/>
              <a:t>keputusan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barang</a:t>
            </a:r>
            <a:r>
              <a:rPr lang="en-US" baseline="0" dirty="0"/>
              <a:t>, </a:t>
            </a:r>
            <a:r>
              <a:rPr lang="en-US" baseline="0" dirty="0" err="1"/>
              <a:t>tetapi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produksi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5163-6D33-4F93-9E04-F8A0113A61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Contoh:</a:t>
            </a:r>
          </a:p>
          <a:p>
            <a:r>
              <a:rPr lang="id-ID" dirty="0"/>
              <a:t>Dalam proses rekrutmen pegawai baru, informasi</a:t>
            </a:r>
            <a:r>
              <a:rPr lang="id-ID" baseline="0" dirty="0"/>
              <a:t> mana yang lebih relevan?</a:t>
            </a:r>
          </a:p>
          <a:p>
            <a:r>
              <a:rPr lang="id-ID" baseline="0" dirty="0"/>
              <a:t>Menanyakan berapa lama dia kuliah ATAU Menanyakan berapa lama pengalaman kerjanya?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berbagai</a:t>
            </a:r>
            <a:r>
              <a:rPr lang="en-US" baseline="0" dirty="0"/>
              <a:t> </a:t>
            </a:r>
            <a:r>
              <a:rPr lang="en-US" baseline="0" dirty="0" err="1"/>
              <a:t>produk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minggu</a:t>
            </a:r>
            <a:r>
              <a:rPr lang="en-US" baseline="0" dirty="0"/>
              <a:t>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karena</a:t>
            </a:r>
            <a:r>
              <a:rPr lang="en-US" baseline="0" dirty="0"/>
              <a:t> bias </a:t>
            </a:r>
            <a:r>
              <a:rPr lang="en-US" baseline="0" dirty="0" err="1"/>
              <a:t>dipakai</a:t>
            </a:r>
            <a:r>
              <a:rPr lang="en-US" baseline="0" dirty="0"/>
              <a:t>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aseline="0" dirty="0" err="1"/>
              <a:t>bahan</a:t>
            </a:r>
            <a:r>
              <a:rPr lang="en-US" baseline="0" dirty="0"/>
              <a:t> </a:t>
            </a:r>
            <a:r>
              <a:rPr lang="en-US" baseline="0" dirty="0" err="1"/>
              <a:t>pengambilan</a:t>
            </a:r>
            <a:r>
              <a:rPr lang="en-US" baseline="0" dirty="0"/>
              <a:t> </a:t>
            </a:r>
            <a:r>
              <a:rPr lang="en-US" baseline="0" dirty="0" err="1"/>
              <a:t>keputusan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barang</a:t>
            </a:r>
            <a:r>
              <a:rPr lang="en-US" baseline="0" dirty="0"/>
              <a:t>, </a:t>
            </a:r>
            <a:r>
              <a:rPr lang="en-US" baseline="0" dirty="0" err="1"/>
              <a:t>tetapi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produksi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5163-6D33-4F93-9E04-F8A0113A61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8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Contoh:</a:t>
            </a:r>
          </a:p>
          <a:p>
            <a:r>
              <a:rPr lang="id-ID" dirty="0"/>
              <a:t>Dalam proses rekrutmen pegawai baru, informasi</a:t>
            </a:r>
            <a:r>
              <a:rPr lang="id-ID" baseline="0" dirty="0"/>
              <a:t> mana yang lebih relevan?</a:t>
            </a:r>
          </a:p>
          <a:p>
            <a:r>
              <a:rPr lang="id-ID" baseline="0" dirty="0"/>
              <a:t>Menanyakan berapa lama dia kuliah ATAU Menanyakan berapa lama pengalaman kerjanya?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berbagai</a:t>
            </a:r>
            <a:r>
              <a:rPr lang="en-US" baseline="0" dirty="0"/>
              <a:t> </a:t>
            </a:r>
            <a:r>
              <a:rPr lang="en-US" baseline="0" dirty="0" err="1"/>
              <a:t>produk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minggu</a:t>
            </a:r>
            <a:r>
              <a:rPr lang="en-US" baseline="0" dirty="0"/>
              <a:t>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karena</a:t>
            </a:r>
            <a:r>
              <a:rPr lang="en-US" baseline="0" dirty="0"/>
              <a:t> bias </a:t>
            </a:r>
            <a:r>
              <a:rPr lang="en-US" baseline="0" dirty="0" err="1"/>
              <a:t>dipakai</a:t>
            </a:r>
            <a:r>
              <a:rPr lang="en-US" baseline="0" dirty="0"/>
              <a:t>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aseline="0" dirty="0" err="1"/>
              <a:t>bahan</a:t>
            </a:r>
            <a:r>
              <a:rPr lang="en-US" baseline="0" dirty="0"/>
              <a:t> </a:t>
            </a:r>
            <a:r>
              <a:rPr lang="en-US" baseline="0" dirty="0" err="1"/>
              <a:t>pengambilan</a:t>
            </a:r>
            <a:r>
              <a:rPr lang="en-US" baseline="0" dirty="0"/>
              <a:t> </a:t>
            </a:r>
            <a:r>
              <a:rPr lang="en-US" baseline="0" dirty="0" err="1"/>
              <a:t>keputusan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barang</a:t>
            </a:r>
            <a:r>
              <a:rPr lang="en-US" baseline="0" dirty="0"/>
              <a:t>, </a:t>
            </a:r>
            <a:r>
              <a:rPr lang="en-US" baseline="0" dirty="0" err="1"/>
              <a:t>tetapi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produksi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5163-6D33-4F93-9E04-F8A0113A61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Contoh:</a:t>
            </a:r>
          </a:p>
          <a:p>
            <a:r>
              <a:rPr lang="id-ID" dirty="0"/>
              <a:t>Dalam proses rekrutmen pegawai baru, informasi</a:t>
            </a:r>
            <a:r>
              <a:rPr lang="id-ID" baseline="0" dirty="0"/>
              <a:t> mana yang lebih relevan?</a:t>
            </a:r>
          </a:p>
          <a:p>
            <a:r>
              <a:rPr lang="id-ID" baseline="0" dirty="0"/>
              <a:t>Menanyakan berapa lama dia kuliah ATAU Menanyakan berapa lama pengalaman kerjanya?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berbagai</a:t>
            </a:r>
            <a:r>
              <a:rPr lang="en-US" baseline="0" dirty="0"/>
              <a:t> </a:t>
            </a:r>
            <a:r>
              <a:rPr lang="en-US" baseline="0" dirty="0" err="1"/>
              <a:t>produk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minggu</a:t>
            </a:r>
            <a:r>
              <a:rPr lang="en-US" baseline="0" dirty="0"/>
              <a:t>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karena</a:t>
            </a:r>
            <a:r>
              <a:rPr lang="en-US" baseline="0" dirty="0"/>
              <a:t> bias </a:t>
            </a:r>
            <a:r>
              <a:rPr lang="en-US" baseline="0" dirty="0" err="1"/>
              <a:t>dipakai</a:t>
            </a:r>
            <a:r>
              <a:rPr lang="en-US" baseline="0" dirty="0"/>
              <a:t>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aseline="0" dirty="0" err="1"/>
              <a:t>bahan</a:t>
            </a:r>
            <a:r>
              <a:rPr lang="en-US" baseline="0" dirty="0"/>
              <a:t> </a:t>
            </a:r>
            <a:r>
              <a:rPr lang="en-US" baseline="0" dirty="0" err="1"/>
              <a:t>pengambilan</a:t>
            </a:r>
            <a:r>
              <a:rPr lang="en-US" baseline="0" dirty="0"/>
              <a:t> </a:t>
            </a:r>
            <a:r>
              <a:rPr lang="en-US" baseline="0" dirty="0" err="1"/>
              <a:t>keputusan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barang</a:t>
            </a:r>
            <a:r>
              <a:rPr lang="en-US" baseline="0" dirty="0"/>
              <a:t>, </a:t>
            </a:r>
            <a:r>
              <a:rPr lang="en-US" baseline="0" dirty="0" err="1"/>
              <a:t>tetapi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produksi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5163-6D33-4F93-9E04-F8A0113A61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Contoh:</a:t>
            </a:r>
          </a:p>
          <a:p>
            <a:r>
              <a:rPr lang="id-ID" dirty="0"/>
              <a:t>Dalam proses rekrutmen pegawai baru, informasi</a:t>
            </a:r>
            <a:r>
              <a:rPr lang="id-ID" baseline="0" dirty="0"/>
              <a:t> mana yang lebih relevan?</a:t>
            </a:r>
          </a:p>
          <a:p>
            <a:r>
              <a:rPr lang="id-ID" baseline="0" dirty="0"/>
              <a:t>Menanyakan berapa lama dia kuliah ATAU Menanyakan berapa lama pengalaman kerjanya?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berbagai</a:t>
            </a:r>
            <a:r>
              <a:rPr lang="en-US" baseline="0" dirty="0"/>
              <a:t> </a:t>
            </a:r>
            <a:r>
              <a:rPr lang="en-US" baseline="0" dirty="0" err="1"/>
              <a:t>produk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baseline="0" dirty="0" err="1"/>
              <a:t>minggu</a:t>
            </a:r>
            <a:r>
              <a:rPr lang="en-US" baseline="0" dirty="0"/>
              <a:t>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karena</a:t>
            </a:r>
            <a:r>
              <a:rPr lang="en-US" baseline="0" dirty="0"/>
              <a:t> bias </a:t>
            </a:r>
            <a:r>
              <a:rPr lang="en-US" baseline="0" dirty="0" err="1"/>
              <a:t>dipakai</a:t>
            </a:r>
            <a:r>
              <a:rPr lang="en-US" baseline="0" dirty="0"/>
              <a:t>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aseline="0" dirty="0" err="1"/>
              <a:t>bahan</a:t>
            </a:r>
            <a:r>
              <a:rPr lang="en-US" baseline="0" dirty="0"/>
              <a:t> </a:t>
            </a:r>
            <a:r>
              <a:rPr lang="en-US" baseline="0" dirty="0" err="1"/>
              <a:t>pengambilan</a:t>
            </a:r>
            <a:r>
              <a:rPr lang="en-US" baseline="0" dirty="0"/>
              <a:t> </a:t>
            </a:r>
            <a:r>
              <a:rPr lang="en-US" baseline="0" dirty="0" err="1"/>
              <a:t>keputusan</a:t>
            </a:r>
            <a:r>
              <a:rPr lang="en-US" baseline="0" dirty="0"/>
              <a:t> </a:t>
            </a:r>
            <a:r>
              <a:rPr lang="en-US" baseline="0" dirty="0" err="1"/>
              <a:t>penjualan</a:t>
            </a:r>
            <a:r>
              <a:rPr lang="en-US" baseline="0" dirty="0"/>
              <a:t> </a:t>
            </a:r>
            <a:r>
              <a:rPr lang="en-US" baseline="0" dirty="0" err="1"/>
              <a:t>barang</a:t>
            </a:r>
            <a:r>
              <a:rPr lang="en-US" baseline="0" dirty="0"/>
              <a:t>, </a:t>
            </a:r>
            <a:r>
              <a:rPr lang="en-US" baseline="0" dirty="0" err="1"/>
              <a:t>tetapi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relevan</a:t>
            </a:r>
            <a:r>
              <a:rPr lang="en-US" baseline="0" dirty="0"/>
              <a:t> </a:t>
            </a:r>
            <a:r>
              <a:rPr lang="en-US" baseline="0" dirty="0" err="1"/>
              <a:t>bagi</a:t>
            </a:r>
            <a:r>
              <a:rPr lang="en-US" baseline="0" dirty="0"/>
              <a:t> </a:t>
            </a:r>
            <a:r>
              <a:rPr lang="en-US" baseline="0" dirty="0" err="1"/>
              <a:t>manajer</a:t>
            </a:r>
            <a:r>
              <a:rPr lang="en-US" baseline="0" dirty="0"/>
              <a:t> </a:t>
            </a:r>
            <a:r>
              <a:rPr lang="en-US" baseline="0" dirty="0" err="1"/>
              <a:t>produksi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5163-6D33-4F93-9E04-F8A0113A61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tersisa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pengolahan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pnyimpanan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kembali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0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5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57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DF7FF7-F7DC-47B8-8EF9-503C6D063966}" type="datetimeFigureOut">
              <a:rPr lang="en-US" smtClean="0"/>
              <a:pPr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(</a:t>
            </a:r>
            <a:r>
              <a:rPr lang="en-US" dirty="0" err="1"/>
              <a:t>perencanaan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id-ID"/>
              <a:t>EKA WIDHI YUNARSO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420000">
            <a:off x="426639" y="668987"/>
            <a:ext cx="7533524" cy="18196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&amp; BISNIS</a:t>
            </a:r>
          </a:p>
        </p:txBody>
      </p:sp>
      <p:pic>
        <p:nvPicPr>
          <p:cNvPr id="7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8934">
            <a:off x="565494" y="556084"/>
            <a:ext cx="2722038" cy="553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7167" y="5954845"/>
            <a:ext cx="77013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984525"/>
            <a:ext cx="7797662" cy="1151965"/>
          </a:xfrm>
        </p:spPr>
        <p:txBody>
          <a:bodyPr/>
          <a:lstStyle/>
          <a:p>
            <a:r>
              <a:rPr lang="en-US" dirty="0" err="1"/>
              <a:t>Karakteristik</a:t>
            </a:r>
            <a:br>
              <a:rPr lang="en-US" dirty="0"/>
            </a:b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pic>
        <p:nvPicPr>
          <p:cNvPr id="1028" name="Picture 4" descr="Image result for measur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5507"/>
            <a:ext cx="52387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9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755" y="3455441"/>
            <a:ext cx="7983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Sasaran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harus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didefinisikan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dengan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jelas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sehingga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arah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sasaran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harus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dicapai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jelas</a:t>
            </a:r>
            <a:endParaRPr lang="id-ID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4442" y="396404"/>
            <a:ext cx="58448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Specific</a:t>
            </a:r>
            <a:endParaRPr lang="id-ID" sz="115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568" y="1325758"/>
            <a:ext cx="3728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Specific</a:t>
            </a:r>
            <a:endParaRPr lang="id-ID" sz="7200" dirty="0">
              <a:latin typeface="Century Gothic" panose="020B0502020202020204" pitchFamily="34" charset="0"/>
            </a:endParaRPr>
          </a:p>
        </p:txBody>
      </p:sp>
      <p:sp>
        <p:nvSpPr>
          <p:cNvPr id="7" name="AutoShape 4" descr="Image result for specif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specif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/>
          <a:stretch/>
        </p:blipFill>
        <p:spPr bwMode="auto">
          <a:xfrm>
            <a:off x="211936" y="619368"/>
            <a:ext cx="2041524" cy="17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2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5050" y="3455441"/>
            <a:ext cx="7720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Sasaran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memiliki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kuantitas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hasil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dicapai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Sehingga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tidak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keraguan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apakah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sasaran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telah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tercapai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atau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belum</a:t>
            </a:r>
            <a:endParaRPr lang="id-ID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462" y="312738"/>
            <a:ext cx="88243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Measurable</a:t>
            </a:r>
            <a:endParaRPr lang="id-ID" sz="115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568" y="1325758"/>
            <a:ext cx="5503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Measurable</a:t>
            </a:r>
            <a:endParaRPr lang="id-ID" sz="7200" dirty="0">
              <a:latin typeface="Century Gothic" panose="020B0502020202020204" pitchFamily="34" charset="0"/>
            </a:endParaRPr>
          </a:p>
        </p:txBody>
      </p:sp>
      <p:sp>
        <p:nvSpPr>
          <p:cNvPr id="7" name="AutoShape 4" descr="Image result for specif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measur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37274"/>
            <a:ext cx="2016316" cy="15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4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002" y="3455441"/>
            <a:ext cx="7482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Sasaran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harus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dipastikan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mampu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dicapai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Sehingga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anggota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tidak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demotivasi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dalam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mencapai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tujuan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sangat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sulit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dicapai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endParaRPr lang="id-ID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462" y="312738"/>
            <a:ext cx="88243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Attainable</a:t>
            </a:r>
            <a:endParaRPr lang="id-ID" sz="115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568" y="1325758"/>
            <a:ext cx="491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Attainable</a:t>
            </a:r>
            <a:endParaRPr lang="id-ID" sz="7200" dirty="0">
              <a:latin typeface="Century Gothic" panose="020B0502020202020204" pitchFamily="34" charset="0"/>
            </a:endParaRPr>
          </a:p>
        </p:txBody>
      </p:sp>
      <p:sp>
        <p:nvSpPr>
          <p:cNvPr id="2" name="AutoShape 2" descr="Image result for achiev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achieva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r="21275"/>
          <a:stretch/>
        </p:blipFill>
        <p:spPr bwMode="auto">
          <a:xfrm>
            <a:off x="0" y="689305"/>
            <a:ext cx="2438400" cy="18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9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6833"/>
          <a:stretch/>
        </p:blipFill>
        <p:spPr>
          <a:xfrm>
            <a:off x="514844" y="814933"/>
            <a:ext cx="1697974" cy="1656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5519" y="3455441"/>
            <a:ext cx="6319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Sasaran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harus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sesuai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berkontribusi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Terhadap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pencapaian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visi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misi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endParaRPr lang="id-ID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4442" y="396404"/>
            <a:ext cx="65149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Relevant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2568" y="1325758"/>
            <a:ext cx="4145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7200" dirty="0">
                <a:latin typeface="Century Gothic" panose="020B0502020202020204" pitchFamily="34" charset="0"/>
              </a:rPr>
              <a:t>Relevant</a:t>
            </a:r>
          </a:p>
        </p:txBody>
      </p:sp>
    </p:spTree>
    <p:extLst>
      <p:ext uri="{BB962C8B-B14F-4D97-AF65-F5344CB8AC3E}">
        <p14:creationId xmlns:p14="http://schemas.microsoft.com/office/powerpoint/2010/main" val="268609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1832" y="3455441"/>
            <a:ext cx="590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Sasaran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menyebutkan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secara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spesifik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Waktu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pencapaian</a:t>
            </a:r>
            <a:r>
              <a:rPr lang="en-US" sz="2400" dirty="0">
                <a:latin typeface="Arial Rounded MT Bold" panose="020F0704030504030204" pitchFamily="34" charset="0"/>
              </a:rPr>
              <a:t> target</a:t>
            </a:r>
            <a:endParaRPr lang="id-ID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4442" y="396404"/>
            <a:ext cx="85555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Time-Bound</a:t>
            </a:r>
            <a:endParaRPr lang="id-ID" sz="115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568" y="1325758"/>
            <a:ext cx="5424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Time-Bound</a:t>
            </a:r>
            <a:endParaRPr lang="id-ID" sz="7200" dirty="0">
              <a:latin typeface="Century Gothic" panose="020B0502020202020204" pitchFamily="34" charset="0"/>
            </a:endParaRPr>
          </a:p>
        </p:txBody>
      </p:sp>
      <p:pic>
        <p:nvPicPr>
          <p:cNvPr id="6" name="Picture 4" descr="Image result for measura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/>
          <a:stretch/>
        </p:blipFill>
        <p:spPr bwMode="auto">
          <a:xfrm>
            <a:off x="1219200" y="411644"/>
            <a:ext cx="1042711" cy="22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9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Komponen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sasaran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5183062"/>
              </p:ext>
            </p:extLst>
          </p:nvPr>
        </p:nvGraphicFramePr>
        <p:xfrm>
          <a:off x="1447800" y="1806722"/>
          <a:ext cx="7009267" cy="451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0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322890-3E6B-4D91-898A-1CFCEF635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5322890-3E6B-4D91-898A-1CFCEF635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5322890-3E6B-4D91-898A-1CFCEF635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79584-03B9-4A12-B6D2-CA01B91B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5B779584-03B9-4A12-B6D2-CA01B91B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5B779584-03B9-4A12-B6D2-CA01B91B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336B41-AD37-4F70-B49F-B5FE42167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4336B41-AD37-4F70-B49F-B5FE42167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F4336B41-AD37-4F70-B49F-B5FE42167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4A26D-0EDB-443C-B1AD-127A08C9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EFC4A26D-0EDB-443C-B1AD-127A08C9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FC4A26D-0EDB-443C-B1AD-127A08C9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C47B7-3008-4E8F-8C23-6A5B3210E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6EEC47B7-3008-4E8F-8C23-6A5B3210E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EEC47B7-3008-4E8F-8C23-6A5B3210E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2909B-D474-49BD-91BB-42188F4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022909B-D474-49BD-91BB-42188F4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022909B-D474-49BD-91BB-42188F4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5845B1-3FA3-4941-9591-B5E158A9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5D5845B1-3FA3-4941-9591-B5E158A9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D5845B1-3FA3-4941-9591-B5E158A9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B8860B-0AED-4998-AB06-927F6D2AF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7EB8860B-0AED-4998-AB06-927F6D2AF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7EB8860B-0AED-4998-AB06-927F6D2AF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EB5DA-34C8-43BF-983B-FB396DAC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329EB5DA-34C8-43BF-983B-FB396DAC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329EB5DA-34C8-43BF-983B-FB396DAC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E8DD11-1261-4DDE-A0DC-BA0FF47C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5DE8DD11-1261-4DDE-A0DC-BA0FF47C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5DE8DD11-1261-4DDE-A0DC-BA0FF47C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D3C48-16A0-4867-8BB2-7949736F3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EAD3C48-16A0-4867-8BB2-7949736F3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EAD3C48-16A0-4867-8BB2-7949736F3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6E7FDF-2247-48CE-B49C-7140393A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C6E7FDF-2247-48CE-B49C-7140393A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C6E7FDF-2247-48CE-B49C-7140393A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E8D13-D58A-4FC5-83F0-CE388CD9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E76E8D13-D58A-4FC5-83F0-CE388CD9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E76E8D13-D58A-4FC5-83F0-CE388CD91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57C8AC-F2EA-442A-94A1-10E5A651F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AE57C8AC-F2EA-442A-94A1-10E5A651F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AE57C8AC-F2EA-442A-94A1-10E5A651F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31E37-A213-43D1-BF73-3F9AB1560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2CD31E37-A213-43D1-BF73-3F9AB1560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2CD31E37-A213-43D1-BF73-3F9AB1560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sasaran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7201183"/>
              </p:ext>
            </p:extLst>
          </p:nvPr>
        </p:nvGraphicFramePr>
        <p:xfrm>
          <a:off x="20574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13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322890-3E6B-4D91-898A-1CFCEF635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5322890-3E6B-4D91-898A-1CFCEF635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5322890-3E6B-4D91-898A-1CFCEF635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79584-03B9-4A12-B6D2-CA01B91B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5B779584-03B9-4A12-B6D2-CA01B91B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5B779584-03B9-4A12-B6D2-CA01B91B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336B41-AD37-4F70-B49F-B5FE42167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4336B41-AD37-4F70-B49F-B5FE42167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F4336B41-AD37-4F70-B49F-B5FE42167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4A26D-0EDB-443C-B1AD-127A08C9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EFC4A26D-0EDB-443C-B1AD-127A08C9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FC4A26D-0EDB-443C-B1AD-127A08C93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C47B7-3008-4E8F-8C23-6A5B3210E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6EEC47B7-3008-4E8F-8C23-6A5B3210E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EEC47B7-3008-4E8F-8C23-6A5B3210E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2909B-D474-49BD-91BB-42188F4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022909B-D474-49BD-91BB-42188F4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022909B-D474-49BD-91BB-42188F4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5845B1-3FA3-4941-9591-B5E158A9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5D5845B1-3FA3-4941-9591-B5E158A9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D5845B1-3FA3-4941-9591-B5E158A99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0480"/>
            <a:ext cx="7797662" cy="1151965"/>
          </a:xfrm>
        </p:spPr>
        <p:txBody>
          <a:bodyPr/>
          <a:lstStyle/>
          <a:p>
            <a:r>
              <a:rPr lang="en-US" sz="3200" dirty="0" err="1"/>
              <a:t>Hierarki</a:t>
            </a:r>
            <a:r>
              <a:rPr lang="en-US" sz="3200" dirty="0"/>
              <a:t> </a:t>
            </a:r>
            <a:r>
              <a:rPr lang="en-US" sz="3200" dirty="0" err="1"/>
              <a:t>sasaran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8119110"/>
              </p:ext>
            </p:extLst>
          </p:nvPr>
        </p:nvGraphicFramePr>
        <p:xfrm>
          <a:off x="256674" y="501316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596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hk6Dq_1gPKg/UxXYyN5fN7I/AAAAAAAAAMA/fYKeVx39M3s/s1600/swot_analysis_497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512" y="15240"/>
            <a:ext cx="10649896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perencanaan</a:t>
            </a:r>
            <a:br>
              <a:rPr lang="en-US" sz="3200" dirty="0"/>
            </a:b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51" y="2514600"/>
            <a:ext cx="770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Arial Rounded MT Bold" panose="020F0704030504030204" pitchFamily="34" charset="0"/>
              </a:rPr>
              <a:t>Membangun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suatu</a:t>
            </a:r>
            <a:r>
              <a:rPr lang="en-US" sz="2400" dirty="0">
                <a:latin typeface="Arial Rounded MT Bold" panose="020F0704030504030204" pitchFamily="34" charset="0"/>
              </a:rPr>
              <a:t> program </a:t>
            </a:r>
            <a:r>
              <a:rPr lang="en-US" sz="2400" dirty="0" err="1">
                <a:latin typeface="Arial Rounded MT Bold" panose="020F0704030504030204" pitchFamily="34" charset="0"/>
              </a:rPr>
              <a:t>secara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sistematis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mencapai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tujuan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bisnis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telah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disepakati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melalui</a:t>
            </a:r>
            <a:r>
              <a:rPr lang="en-US" sz="2400" dirty="0">
                <a:latin typeface="Arial Rounded MT Bold" panose="020F0704030504030204" pitchFamily="34" charset="0"/>
              </a:rPr>
              <a:t> proses </a:t>
            </a:r>
            <a:r>
              <a:rPr lang="en-US" sz="2400" dirty="0" err="1">
                <a:latin typeface="Arial Rounded MT Bold" panose="020F0704030504030204" pitchFamily="34" charset="0"/>
              </a:rPr>
              <a:t>menganalisis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mengevaluasi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memilih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diantara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peluang-peluang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telah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diprediksi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25" y="2081173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3808" y="3833266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endParaRPr lang="en-US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EEBA2C-1173-4D1E-968F-8D241F6DC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645429"/>
              </p:ext>
            </p:extLst>
          </p:nvPr>
        </p:nvGraphicFramePr>
        <p:xfrm>
          <a:off x="609600" y="990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1998"/>
            <a:ext cx="2623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Arial Rounded MT Bold" panose="020F0704030504030204" pitchFamily="34" charset="0"/>
              </a:rPr>
              <a:t>Meminimalkan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resiko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dengan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mengurangi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ketidakpastian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kondisi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lingkungan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bisnis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dan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memperjelas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konsekuensi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terhadap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tindakan</a:t>
            </a:r>
            <a:r>
              <a:rPr lang="en-US" sz="1400" dirty="0">
                <a:latin typeface="Arial Rounded MT Bold" panose="020F0704030504030204" pitchFamily="34" charset="0"/>
              </a:rPr>
              <a:t> yang </a:t>
            </a:r>
            <a:r>
              <a:rPr lang="en-US" sz="1400" dirty="0" err="1">
                <a:latin typeface="Arial Rounded MT Bold" panose="020F0704030504030204" pitchFamily="34" charset="0"/>
              </a:rPr>
              <a:t>diambil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oleh</a:t>
            </a:r>
            <a:r>
              <a:rPr lang="en-US" sz="1400" dirty="0">
                <a:latin typeface="Arial Rounded MT Bold" panose="020F0704030504030204" pitchFamily="34" charset="0"/>
              </a:rPr>
              <a:t> level </a:t>
            </a:r>
            <a:r>
              <a:rPr lang="en-US" sz="1400" dirty="0" err="1">
                <a:latin typeface="Arial Rounded MT Bold" panose="020F0704030504030204" pitchFamily="34" charset="0"/>
              </a:rPr>
              <a:t>manajemen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</a:p>
          <a:p>
            <a:pPr algn="r"/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A770A-4DFC-497F-9697-5ED93DF49CF9}"/>
              </a:ext>
            </a:extLst>
          </p:cNvPr>
          <p:cNvSpPr/>
          <p:nvPr/>
        </p:nvSpPr>
        <p:spPr>
          <a:xfrm>
            <a:off x="3428999" y="2306900"/>
            <a:ext cx="2394995" cy="1614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Arial Rounded MT Bold" panose="020F0704030504030204" pitchFamily="34" charset="0"/>
              </a:rPr>
              <a:t>Penegasan</a:t>
            </a:r>
            <a:r>
              <a:rPr lang="en-US" sz="1400" dirty="0">
                <a:latin typeface="Arial Rounded MT Bold" panose="020F0704030504030204" pitchFamily="34" charset="0"/>
              </a:rPr>
              <a:t> agar </a:t>
            </a:r>
            <a:r>
              <a:rPr lang="en-US" sz="1400" dirty="0" err="1">
                <a:latin typeface="Arial Rounded MT Bold" panose="020F0704030504030204" pitchFamily="34" charset="0"/>
              </a:rPr>
              <a:t>seluruh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elemen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organisasi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memiliki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komitmen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untuk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berkoordinasi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dan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saling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bekerjasama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untuk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mencapai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keberhasilan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organisasi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16E5BC-A09D-45F5-BFE9-AA779B69AE0B}"/>
              </a:ext>
            </a:extLst>
          </p:cNvPr>
          <p:cNvSpPr/>
          <p:nvPr/>
        </p:nvSpPr>
        <p:spPr>
          <a:xfrm>
            <a:off x="6207125" y="2306900"/>
            <a:ext cx="239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Arial Rounded MT Bold" panose="020F0704030504030204" pitchFamily="34" charset="0"/>
              </a:rPr>
              <a:t>Memfasilitasi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pencapaian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tujuan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perusahaan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411FD7-B429-4CEE-A6D0-02772326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E411FD7-B429-4CEE-A6D0-027723261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E411FD7-B429-4CEE-A6D0-02772326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E411FD7-B429-4CEE-A6D0-027723261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05F25-CB33-4C4A-91FA-4BD180D5D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42B05F25-CB33-4C4A-91FA-4BD180D5D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42B05F25-CB33-4C4A-91FA-4BD180D5D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2B05F25-CB33-4C4A-91FA-4BD180D5D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D2528-7992-462D-AAEC-A51DF75D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CBD2528-7992-462D-AAEC-A51DF75DE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CBD2528-7992-462D-AAEC-A51DF75D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CBD2528-7992-462D-AAEC-A51DF75DE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84B66-57BF-4214-B362-D9606AE59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7C484B66-57BF-4214-B362-D9606AE59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C484B66-57BF-4214-B362-D9606AE59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7C484B66-57BF-4214-B362-D9606AE59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AAC25E-1E79-49A8-846D-8A50D0BC4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D0AAC25E-1E79-49A8-846D-8A50D0BC4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0AAC25E-1E79-49A8-846D-8A50D0BC4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D0AAC25E-1E79-49A8-846D-8A50D0BC4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E0FD48-5531-4800-9B97-69F42921D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A9E0FD48-5531-4800-9B97-69F42921D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9E0FD48-5531-4800-9B97-69F42921D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A9E0FD48-5531-4800-9B97-69F42921D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7BBC6-18CC-4260-970E-2F9E9B772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8137BBC6-18CC-4260-970E-2F9E9B772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8137BBC6-18CC-4260-970E-2F9E9B772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8137BBC6-18CC-4260-970E-2F9E9B772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044BC-F67E-45A0-A2A9-AA828E32F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35C044BC-F67E-45A0-A2A9-AA828E32F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5C044BC-F67E-45A0-A2A9-AA828E32F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35C044BC-F67E-45A0-A2A9-AA828E32F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EC2ACB-F70F-4463-A4F2-0C6A15DEE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47EC2ACB-F70F-4463-A4F2-0C6A15DEE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47EC2ACB-F70F-4463-A4F2-0C6A15DEE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47EC2ACB-F70F-4463-A4F2-0C6A15DEE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51" y="1863166"/>
            <a:ext cx="7701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Membantu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manajer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memiliki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sudut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pandang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orientasi</a:t>
            </a:r>
            <a:r>
              <a:rPr lang="en-US" dirty="0">
                <a:latin typeface="Arial Rounded MT Bold" panose="020F0704030504030204" pitchFamily="34" charset="0"/>
              </a:rPr>
              <a:t> masa </a:t>
            </a:r>
            <a:r>
              <a:rPr lang="en-US" dirty="0" err="1">
                <a:latin typeface="Arial Rounded MT Bold" panose="020F0704030504030204" pitchFamily="34" charset="0"/>
              </a:rPr>
              <a:t>mendatang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Program </a:t>
            </a:r>
            <a:r>
              <a:rPr lang="en-US" dirty="0" err="1">
                <a:latin typeface="Arial Rounded MT Bold" panose="020F0704030504030204" pitchFamily="34" charset="0"/>
              </a:rPr>
              <a:t>perencanaan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baik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meningkatkan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koordinasi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keputusan-keputusan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diambil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Program </a:t>
            </a:r>
            <a:r>
              <a:rPr lang="en-US" dirty="0" err="1">
                <a:latin typeface="Arial Rounded MT Bold" panose="020F0704030504030204" pitchFamily="34" charset="0"/>
              </a:rPr>
              <a:t>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diarahkan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ditekankan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difokuskan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pencapaian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Kelebihan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707" y="1981200"/>
            <a:ext cx="77013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Terlalu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menekankan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pada</a:t>
            </a:r>
            <a:r>
              <a:rPr lang="en-US" dirty="0">
                <a:latin typeface="Arial Rounded MT Bold" panose="020F0704030504030204" pitchFamily="34" charset="0"/>
              </a:rPr>
              <a:t> proses </a:t>
            </a:r>
            <a:r>
              <a:rPr lang="en-US" dirty="0" err="1">
                <a:latin typeface="Arial Rounded MT Bold" panose="020F0704030504030204" pitchFamily="34" charset="0"/>
              </a:rPr>
              <a:t>perencanaan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sehingga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mengkonsumsi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banyak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waktu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pada</a:t>
            </a:r>
            <a:r>
              <a:rPr lang="en-US" dirty="0">
                <a:latin typeface="Arial Rounded MT Bold" panose="020F0704030504030204" pitchFamily="34" charset="0"/>
              </a:rPr>
              <a:t> proses </a:t>
            </a:r>
            <a:r>
              <a:rPr lang="en-US" dirty="0" err="1">
                <a:latin typeface="Arial Rounded MT Bold" panose="020F0704030504030204" pitchFamily="34" charset="0"/>
              </a:rPr>
              <a:t>perencanaan</a:t>
            </a: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Aktivitas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penting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kunci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sukses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terlupakan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200" dirty="0" err="1"/>
              <a:t>Kekurangan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0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Langkah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8611091"/>
              </p:ext>
            </p:extLst>
          </p:nvPr>
        </p:nvGraphicFramePr>
        <p:xfrm>
          <a:off x="657224" y="1051682"/>
          <a:ext cx="6940413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 flipH="1">
            <a:off x="6097450" y="1772397"/>
            <a:ext cx="1143000" cy="2286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17020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SWOT ANALYSIS</a:t>
            </a:r>
          </a:p>
        </p:txBody>
      </p:sp>
    </p:spTree>
    <p:extLst>
      <p:ext uri="{BB962C8B-B14F-4D97-AF65-F5344CB8AC3E}">
        <p14:creationId xmlns:p14="http://schemas.microsoft.com/office/powerpoint/2010/main" val="40003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55CCE-B076-4A99-90ED-C01DDBBD1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9255CCE-B076-4A99-90ED-C01DDBBD1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9255CCE-B076-4A99-90ED-C01DDBBD1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22033-6430-4726-82BD-EB0FDBF0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3E22033-6430-4726-82BD-EB0FDBF0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3E22033-6430-4726-82BD-EB0FDBF0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5242FD-457C-4A18-9120-DDF46E34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55242FD-457C-4A18-9120-DDF46E34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55242FD-457C-4A18-9120-DDF46E34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59012-37C8-4625-9012-4C177EEE8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3E59012-37C8-4625-9012-4C177EEE8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3E59012-37C8-4625-9012-4C177EEE8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2A086-B41D-4CC2-802F-736FB939B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4D2A086-B41D-4CC2-802F-736FB939B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4D2A086-B41D-4CC2-802F-736FB939B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5AA35-9919-407B-9D4A-54E8049BC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B95AA35-9919-407B-9D4A-54E8049BC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95AA35-9919-407B-9D4A-54E8049BC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46E562-1A35-4A9F-9DC1-D0B2D3DCB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B46E562-1A35-4A9F-9DC1-D0B2D3DCB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B46E562-1A35-4A9F-9DC1-D0B2D3DCB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67368A-FDD4-45BF-BC03-D6FA6423F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D67368A-FDD4-45BF-BC03-D6FA6423F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D67368A-FDD4-45BF-BC03-D6FA6423F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F8893-28A6-4646-B089-AD1CA20E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FF8893-28A6-4646-B089-AD1CA20E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FF8893-28A6-4646-B089-AD1CA20E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58" y="1981200"/>
            <a:ext cx="7797662" cy="1151965"/>
          </a:xfrm>
        </p:spPr>
        <p:txBody>
          <a:bodyPr/>
          <a:lstStyle/>
          <a:p>
            <a:r>
              <a:rPr lang="en-US" sz="6600" dirty="0"/>
              <a:t>SASARAN </a:t>
            </a:r>
            <a:br>
              <a:rPr lang="en-US" sz="6600" dirty="0"/>
            </a:br>
            <a:r>
              <a:rPr lang="en-US" sz="6600" dirty="0" err="1"/>
              <a:t>organisasi</a:t>
            </a:r>
            <a:endParaRPr lang="en-US" sz="6600" dirty="0"/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53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SASARAN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762" y="2496671"/>
            <a:ext cx="770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>
                <a:latin typeface="Arial Rounded MT Bold" panose="020F0704030504030204" pitchFamily="34" charset="0"/>
              </a:rPr>
              <a:t>Target-target yang </a:t>
            </a:r>
            <a:r>
              <a:rPr lang="en-US" sz="2400" dirty="0" err="1">
                <a:latin typeface="Arial Rounded MT Bold" panose="020F0704030504030204" pitchFamily="34" charset="0"/>
              </a:rPr>
              <a:t>ditetapkan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oleh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organisasi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arah</a:t>
            </a:r>
            <a:r>
              <a:rPr lang="en-US" sz="2400" dirty="0">
                <a:latin typeface="Arial Rounded MT Bold" panose="020F0704030504030204" pitchFamily="34" charset="0"/>
              </a:rPr>
              <a:t> mana </a:t>
            </a:r>
            <a:r>
              <a:rPr lang="en-US" sz="2400" dirty="0" err="1">
                <a:latin typeface="Arial Rounded MT Bold" panose="020F0704030504030204" pitchFamily="34" charset="0"/>
              </a:rPr>
              <a:t>sistem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manajemen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diarahkan</a:t>
            </a:r>
            <a:endParaRPr lang="en-US" sz="2400" dirty="0"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25" y="2081173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3808" y="3833266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302" y="2971800"/>
            <a:ext cx="7701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Keuntungan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motivasi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elemen-elemen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Nilai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ditawarkan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kepada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konsumen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dari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produk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dihasilkan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bisnis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utama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perusahaan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 Rounded MT Bold" panose="020F0704030504030204" pitchFamily="34" charset="0"/>
              </a:rPr>
              <a:t>Tanggung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jawab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sosial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organisasi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berkaitan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dengan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etika</a:t>
            </a:r>
            <a:r>
              <a:rPr lang="en-US" dirty="0">
                <a:latin typeface="Arial Rounded MT Bold" panose="020F0704030504030204" pitchFamily="34" charset="0"/>
              </a:rPr>
              <a:t> dam moral </a:t>
            </a:r>
            <a:r>
              <a:rPr lang="en-US" dirty="0" err="1">
                <a:latin typeface="Arial Rounded MT Bold" panose="020F0704030504030204" pitchFamily="34" charset="0"/>
              </a:rPr>
              <a:t>terhadap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lingkungan</a:t>
            </a: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6667"/>
            <a:ext cx="3039520" cy="618348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984525"/>
            <a:ext cx="7797662" cy="1151965"/>
          </a:xfrm>
        </p:spPr>
        <p:txBody>
          <a:bodyPr/>
          <a:lstStyle/>
          <a:p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10031</TotalTime>
  <Words>741</Words>
  <Application>Microsoft Office PowerPoint</Application>
  <PresentationFormat>On-screen Show (4:3)</PresentationFormat>
  <Paragraphs>126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Century Gothic</vt:lpstr>
      <vt:lpstr>Impact</vt:lpstr>
      <vt:lpstr>Wingdings</vt:lpstr>
      <vt:lpstr>Main Event</vt:lpstr>
      <vt:lpstr>PowerPoint Presentation</vt:lpstr>
      <vt:lpstr>perencanaan adalah…</vt:lpstr>
      <vt:lpstr>Tujuan perencanaan</vt:lpstr>
      <vt:lpstr>Kelebihan perencanaan</vt:lpstr>
      <vt:lpstr>Kekurangan perencanaan</vt:lpstr>
      <vt:lpstr>PowerPoint Presentation</vt:lpstr>
      <vt:lpstr>SASARAN  organisasi</vt:lpstr>
      <vt:lpstr>SASARAN organisasi  adalah…</vt:lpstr>
      <vt:lpstr>Poin utama  dalam sasaran organisasi</vt:lpstr>
      <vt:lpstr>Karakteristik sasaran organisasi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Komponen utama  dalam sasaran organisasi</vt:lpstr>
      <vt:lpstr>Jenis sasaran organisasi</vt:lpstr>
      <vt:lpstr>Hierarki sasaran organisasi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ultimate</dc:creator>
  <cp:lastModifiedBy>HERU NUGROHO</cp:lastModifiedBy>
  <cp:revision>322</cp:revision>
  <dcterms:created xsi:type="dcterms:W3CDTF">2013-02-18T02:03:18Z</dcterms:created>
  <dcterms:modified xsi:type="dcterms:W3CDTF">2017-11-02T23:00:02Z</dcterms:modified>
</cp:coreProperties>
</file>