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03" r:id="rId3"/>
    <p:sldId id="289" r:id="rId4"/>
    <p:sldId id="348" r:id="rId5"/>
    <p:sldId id="329" r:id="rId6"/>
    <p:sldId id="310" r:id="rId7"/>
    <p:sldId id="371" r:id="rId8"/>
    <p:sldId id="372" r:id="rId9"/>
    <p:sldId id="373" r:id="rId10"/>
    <p:sldId id="374" r:id="rId11"/>
    <p:sldId id="375" r:id="rId12"/>
    <p:sldId id="351" r:id="rId13"/>
    <p:sldId id="352" r:id="rId14"/>
    <p:sldId id="354" r:id="rId15"/>
    <p:sldId id="353" r:id="rId16"/>
    <p:sldId id="349" r:id="rId17"/>
    <p:sldId id="330" r:id="rId18"/>
    <p:sldId id="350" r:id="rId19"/>
    <p:sldId id="331" r:id="rId20"/>
    <p:sldId id="332" r:id="rId21"/>
    <p:sldId id="293" r:id="rId22"/>
    <p:sldId id="355" r:id="rId23"/>
    <p:sldId id="358" r:id="rId24"/>
    <p:sldId id="361" r:id="rId25"/>
    <p:sldId id="362" r:id="rId26"/>
    <p:sldId id="356" r:id="rId27"/>
    <p:sldId id="357" r:id="rId28"/>
    <p:sldId id="359" r:id="rId29"/>
    <p:sldId id="360" r:id="rId30"/>
    <p:sldId id="333" r:id="rId31"/>
    <p:sldId id="364" r:id="rId32"/>
    <p:sldId id="365" r:id="rId33"/>
    <p:sldId id="366" r:id="rId34"/>
    <p:sldId id="367" r:id="rId35"/>
    <p:sldId id="368" r:id="rId36"/>
    <p:sldId id="369" r:id="rId37"/>
    <p:sldId id="37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82939" autoAdjust="0"/>
  </p:normalViewPr>
  <p:slideViewPr>
    <p:cSldViewPr>
      <p:cViewPr varScale="1">
        <p:scale>
          <a:sx n="60" d="100"/>
          <a:sy n="60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9C1ED-FA74-40E0-B61E-58A35A6786B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31E2345-4E73-444C-A998-3B6127C13349}">
      <dgm:prSet phldrT="[Text]" custT="1"/>
      <dgm:spPr/>
      <dgm:t>
        <a:bodyPr/>
        <a:lstStyle/>
        <a:p>
          <a:r>
            <a:rPr lang="en-US" sz="1800" dirty="0" err="1">
              <a:latin typeface="Arial Rounded MT Bold" panose="020F0704030504030204" pitchFamily="34" charset="0"/>
            </a:rPr>
            <a:t>Peninjauan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  <a:r>
            <a:rPr lang="en-US" sz="1800" dirty="0" err="1">
              <a:latin typeface="Arial Rounded MT Bold" panose="020F0704030504030204" pitchFamily="34" charset="0"/>
            </a:rPr>
            <a:t>rencana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  <a:r>
            <a:rPr lang="en-US" sz="1800" dirty="0" err="1">
              <a:latin typeface="Arial Rounded MT Bold" panose="020F0704030504030204" pitchFamily="34" charset="0"/>
            </a:rPr>
            <a:t>dan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  <a:r>
            <a:rPr lang="en-US" sz="1800" dirty="0" err="1">
              <a:latin typeface="Arial Rounded MT Bold" panose="020F0704030504030204" pitchFamily="34" charset="0"/>
            </a:rPr>
            <a:t>tujuan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76DDA059-6C5F-4B38-89B5-7DCF70C8FAC7}" type="parTrans" cxnId="{3584C20D-6E84-450B-9E99-D8C65F27D055}">
      <dgm:prSet/>
      <dgm:spPr/>
      <dgm:t>
        <a:bodyPr/>
        <a:lstStyle/>
        <a:p>
          <a:endParaRPr lang="en-US" sz="1800">
            <a:latin typeface="Arial Rounded MT Bold" panose="020F0704030504030204" pitchFamily="34" charset="0"/>
          </a:endParaRPr>
        </a:p>
      </dgm:t>
    </dgm:pt>
    <dgm:pt modelId="{08164957-0BA3-4C9F-A067-20D3218A264C}" type="sibTrans" cxnId="{3584C20D-6E84-450B-9E99-D8C65F27D055}">
      <dgm:prSet custT="1"/>
      <dgm:spPr/>
      <dgm:t>
        <a:bodyPr/>
        <a:lstStyle/>
        <a:p>
          <a:endParaRPr lang="en-US" sz="1800">
            <a:latin typeface="Arial Rounded MT Bold" panose="020F0704030504030204" pitchFamily="34" charset="0"/>
          </a:endParaRPr>
        </a:p>
      </dgm:t>
    </dgm:pt>
    <dgm:pt modelId="{92255AA6-B504-428F-B6AC-CAF8EF2139EF}">
      <dgm:prSet phldrT="[Text]" custT="1"/>
      <dgm:spPr/>
      <dgm:t>
        <a:bodyPr/>
        <a:lstStyle/>
        <a:p>
          <a:r>
            <a:rPr lang="en-US" sz="1800" dirty="0" err="1">
              <a:latin typeface="Arial Rounded MT Bold" panose="020F0704030504030204" pitchFamily="34" charset="0"/>
            </a:rPr>
            <a:t>Pengidentifikasian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  <a:r>
            <a:rPr lang="en-US" sz="1800" dirty="0" err="1">
              <a:latin typeface="Arial Rounded MT Bold" panose="020F0704030504030204" pitchFamily="34" charset="0"/>
            </a:rPr>
            <a:t>Aktivitas</a:t>
          </a:r>
          <a:r>
            <a:rPr lang="en-US" sz="1800" dirty="0">
              <a:latin typeface="Arial Rounded MT Bold" panose="020F0704030504030204" pitchFamily="34" charset="0"/>
            </a:rPr>
            <a:t>, </a:t>
          </a:r>
          <a:r>
            <a:rPr lang="en-US" sz="1800" dirty="0" err="1">
              <a:latin typeface="Arial Rounded MT Bold" panose="020F0704030504030204" pitchFamily="34" charset="0"/>
            </a:rPr>
            <a:t>kegiatan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  <a:r>
            <a:rPr lang="en-US" sz="1800" dirty="0" err="1">
              <a:latin typeface="Arial Rounded MT Bold" panose="020F0704030504030204" pitchFamily="34" charset="0"/>
            </a:rPr>
            <a:t>dalam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  <a:r>
            <a:rPr lang="en-US" sz="1800" dirty="0" err="1">
              <a:latin typeface="Arial Rounded MT Bold" panose="020F0704030504030204" pitchFamily="34" charset="0"/>
            </a:rPr>
            <a:t>organisasi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DD721935-82FC-4652-A44A-C9B0D8B15E08}" type="parTrans" cxnId="{70ED8115-8F35-4BE5-B67B-F6D2A5C83874}">
      <dgm:prSet/>
      <dgm:spPr/>
      <dgm:t>
        <a:bodyPr/>
        <a:lstStyle/>
        <a:p>
          <a:endParaRPr lang="en-US" sz="1800">
            <a:latin typeface="Arial Rounded MT Bold" panose="020F0704030504030204" pitchFamily="34" charset="0"/>
          </a:endParaRPr>
        </a:p>
      </dgm:t>
    </dgm:pt>
    <dgm:pt modelId="{EC399C18-63C0-4FCC-8C3C-2BB14E252FB1}" type="sibTrans" cxnId="{70ED8115-8F35-4BE5-B67B-F6D2A5C83874}">
      <dgm:prSet custT="1"/>
      <dgm:spPr/>
      <dgm:t>
        <a:bodyPr/>
        <a:lstStyle/>
        <a:p>
          <a:endParaRPr lang="en-US" sz="1800">
            <a:latin typeface="Arial Rounded MT Bold" panose="020F0704030504030204" pitchFamily="34" charset="0"/>
          </a:endParaRPr>
        </a:p>
      </dgm:t>
    </dgm:pt>
    <dgm:pt modelId="{69AD1106-220E-412D-A187-7CB05BD0327B}">
      <dgm:prSet phldrT="[Text]" custT="1"/>
      <dgm:spPr/>
      <dgm:t>
        <a:bodyPr/>
        <a:lstStyle/>
        <a:p>
          <a:r>
            <a:rPr lang="en-US" sz="1800" dirty="0" err="1">
              <a:latin typeface="Arial Rounded MT Bold" panose="020F0704030504030204" pitchFamily="34" charset="0"/>
            </a:rPr>
            <a:t>Pengelompokkan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  <a:r>
            <a:rPr lang="en-US" sz="1800" dirty="0" err="1">
              <a:latin typeface="Arial Rounded MT Bold" panose="020F0704030504030204" pitchFamily="34" charset="0"/>
            </a:rPr>
            <a:t>aktivitas</a:t>
          </a:r>
          <a:r>
            <a:rPr lang="en-US" sz="1800" dirty="0">
              <a:latin typeface="Arial Rounded MT Bold" panose="020F0704030504030204" pitchFamily="34" charset="0"/>
            </a:rPr>
            <a:t>, </a:t>
          </a:r>
          <a:r>
            <a:rPr lang="en-US" sz="1800" dirty="0" err="1">
              <a:latin typeface="Arial Rounded MT Bold" panose="020F0704030504030204" pitchFamily="34" charset="0"/>
            </a:rPr>
            <a:t>kegiatan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  <a:r>
            <a:rPr lang="en-US" sz="1800" dirty="0" err="1">
              <a:latin typeface="Arial Rounded MT Bold" panose="020F0704030504030204" pitchFamily="34" charset="0"/>
            </a:rPr>
            <a:t>ke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  <a:r>
            <a:rPr lang="en-US" sz="1800" dirty="0" err="1">
              <a:latin typeface="Arial Rounded MT Bold" panose="020F0704030504030204" pitchFamily="34" charset="0"/>
            </a:rPr>
            <a:t>dalam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  <a:r>
            <a:rPr lang="en-US" sz="1800" dirty="0" err="1">
              <a:latin typeface="Arial Rounded MT Bold" panose="020F0704030504030204" pitchFamily="34" charset="0"/>
            </a:rPr>
            <a:t>fungsi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</a:p>
      </dgm:t>
    </dgm:pt>
    <dgm:pt modelId="{927B38D6-32C3-471D-A87F-CF4CD8B1FC00}" type="parTrans" cxnId="{F4977311-ED80-49A8-A839-9248BEB3B56E}">
      <dgm:prSet/>
      <dgm:spPr/>
      <dgm:t>
        <a:bodyPr/>
        <a:lstStyle/>
        <a:p>
          <a:endParaRPr lang="en-US" sz="1800">
            <a:latin typeface="Arial Rounded MT Bold" panose="020F0704030504030204" pitchFamily="34" charset="0"/>
          </a:endParaRPr>
        </a:p>
      </dgm:t>
    </dgm:pt>
    <dgm:pt modelId="{4CD22819-7B77-4CD3-827B-CD6F60FD215A}" type="sibTrans" cxnId="{F4977311-ED80-49A8-A839-9248BEB3B56E}">
      <dgm:prSet custT="1"/>
      <dgm:spPr/>
      <dgm:t>
        <a:bodyPr/>
        <a:lstStyle/>
        <a:p>
          <a:endParaRPr lang="en-US" sz="1800">
            <a:latin typeface="Arial Rounded MT Bold" panose="020F0704030504030204" pitchFamily="34" charset="0"/>
          </a:endParaRPr>
        </a:p>
      </dgm:t>
    </dgm:pt>
    <dgm:pt modelId="{B84A0AC0-7005-4CFC-9EB0-508B24674446}">
      <dgm:prSet phldrT="[Text]" custT="1"/>
      <dgm:spPr/>
      <dgm:t>
        <a:bodyPr/>
        <a:lstStyle/>
        <a:p>
          <a:r>
            <a:rPr lang="en-US" sz="1800" dirty="0" err="1">
              <a:latin typeface="Arial Rounded MT Bold" panose="020F0704030504030204" pitchFamily="34" charset="0"/>
            </a:rPr>
            <a:t>Penetapan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  <a:r>
            <a:rPr lang="en-US" sz="1800" dirty="0" err="1">
              <a:latin typeface="Arial Rounded MT Bold" panose="020F0704030504030204" pitchFamily="34" charset="0"/>
            </a:rPr>
            <a:t>Hubungan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  <a:r>
            <a:rPr lang="en-US" sz="1800" dirty="0" err="1">
              <a:latin typeface="Arial Rounded MT Bold" panose="020F0704030504030204" pitchFamily="34" charset="0"/>
            </a:rPr>
            <a:t>dalam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  <a:r>
            <a:rPr lang="en-US" sz="1800" dirty="0" err="1">
              <a:latin typeface="Arial Rounded MT Bold" panose="020F0704030504030204" pitchFamily="34" charset="0"/>
            </a:rPr>
            <a:t>struktur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  <a:r>
            <a:rPr lang="en-US" sz="1800" dirty="0" err="1">
              <a:latin typeface="Arial Rounded MT Bold" panose="020F0704030504030204" pitchFamily="34" charset="0"/>
            </a:rPr>
            <a:t>hubungan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5FCD17BD-1533-4407-BE0B-64EF02E860ED}" type="parTrans" cxnId="{06EBC032-B30A-4B76-9C16-4B4C756414A9}">
      <dgm:prSet/>
      <dgm:spPr/>
      <dgm:t>
        <a:bodyPr/>
        <a:lstStyle/>
        <a:p>
          <a:endParaRPr lang="en-US" sz="1800">
            <a:latin typeface="Arial Rounded MT Bold" panose="020F0704030504030204" pitchFamily="34" charset="0"/>
          </a:endParaRPr>
        </a:p>
      </dgm:t>
    </dgm:pt>
    <dgm:pt modelId="{37CFF8A5-D3FE-4799-8858-352F813BA22A}" type="sibTrans" cxnId="{06EBC032-B30A-4B76-9C16-4B4C756414A9}">
      <dgm:prSet/>
      <dgm:spPr/>
      <dgm:t>
        <a:bodyPr/>
        <a:lstStyle/>
        <a:p>
          <a:endParaRPr lang="en-US" sz="1800">
            <a:latin typeface="Arial Rounded MT Bold" panose="020F0704030504030204" pitchFamily="34" charset="0"/>
          </a:endParaRPr>
        </a:p>
      </dgm:t>
    </dgm:pt>
    <dgm:pt modelId="{2A7192F7-4A2F-44A5-A6B9-08FEFA30404E}" type="pres">
      <dgm:prSet presAssocID="{5BB9C1ED-FA74-40E0-B61E-58A35A6786B1}" presName="linearFlow" presStyleCnt="0">
        <dgm:presLayoutVars>
          <dgm:resizeHandles val="exact"/>
        </dgm:presLayoutVars>
      </dgm:prSet>
      <dgm:spPr/>
    </dgm:pt>
    <dgm:pt modelId="{41A70AF7-69AE-420F-8A14-75FEE98425A3}" type="pres">
      <dgm:prSet presAssocID="{F31E2345-4E73-444C-A998-3B6127C13349}" presName="node" presStyleLbl="node1" presStyleIdx="0" presStyleCnt="4" custScaleX="371173" custLinFactY="-67047" custLinFactNeighborX="24207" custLinFactNeighborY="-100000">
        <dgm:presLayoutVars>
          <dgm:bulletEnabled val="1"/>
        </dgm:presLayoutVars>
      </dgm:prSet>
      <dgm:spPr/>
    </dgm:pt>
    <dgm:pt modelId="{41974364-4A5C-4478-974A-63376E2727EF}" type="pres">
      <dgm:prSet presAssocID="{08164957-0BA3-4C9F-A067-20D3218A264C}" presName="sibTrans" presStyleLbl="sibTrans2D1" presStyleIdx="0" presStyleCnt="3"/>
      <dgm:spPr/>
    </dgm:pt>
    <dgm:pt modelId="{35858F23-0728-4988-A746-4BDBC3FB42D9}" type="pres">
      <dgm:prSet presAssocID="{08164957-0BA3-4C9F-A067-20D3218A264C}" presName="connectorText" presStyleLbl="sibTrans2D1" presStyleIdx="0" presStyleCnt="3"/>
      <dgm:spPr/>
    </dgm:pt>
    <dgm:pt modelId="{E45A6AF7-6AE9-4D32-802B-CC7FF8241353}" type="pres">
      <dgm:prSet presAssocID="{92255AA6-B504-428F-B6AC-CAF8EF2139EF}" presName="node" presStyleLbl="node1" presStyleIdx="1" presStyleCnt="4" custScaleX="371173">
        <dgm:presLayoutVars>
          <dgm:bulletEnabled val="1"/>
        </dgm:presLayoutVars>
      </dgm:prSet>
      <dgm:spPr/>
    </dgm:pt>
    <dgm:pt modelId="{F4F7ECFF-339E-4FEF-8742-DAD9FDBC1171}" type="pres">
      <dgm:prSet presAssocID="{EC399C18-63C0-4FCC-8C3C-2BB14E252FB1}" presName="sibTrans" presStyleLbl="sibTrans2D1" presStyleIdx="1" presStyleCnt="3"/>
      <dgm:spPr/>
    </dgm:pt>
    <dgm:pt modelId="{CE2E76C0-1BBF-4D86-BD72-F0A4EAA1C9F0}" type="pres">
      <dgm:prSet presAssocID="{EC399C18-63C0-4FCC-8C3C-2BB14E252FB1}" presName="connectorText" presStyleLbl="sibTrans2D1" presStyleIdx="1" presStyleCnt="3"/>
      <dgm:spPr/>
    </dgm:pt>
    <dgm:pt modelId="{5BE7A902-76EA-4DB4-997C-1596F6C00DCC}" type="pres">
      <dgm:prSet presAssocID="{69AD1106-220E-412D-A187-7CB05BD0327B}" presName="node" presStyleLbl="node1" presStyleIdx="2" presStyleCnt="4" custScaleX="371173">
        <dgm:presLayoutVars>
          <dgm:bulletEnabled val="1"/>
        </dgm:presLayoutVars>
      </dgm:prSet>
      <dgm:spPr/>
    </dgm:pt>
    <dgm:pt modelId="{1A56C3A2-894A-4A07-97F8-5DF7747B7C53}" type="pres">
      <dgm:prSet presAssocID="{4CD22819-7B77-4CD3-827B-CD6F60FD215A}" presName="sibTrans" presStyleLbl="sibTrans2D1" presStyleIdx="2" presStyleCnt="3"/>
      <dgm:spPr/>
    </dgm:pt>
    <dgm:pt modelId="{374FBE33-2EB2-4892-8D95-23CD6280D390}" type="pres">
      <dgm:prSet presAssocID="{4CD22819-7B77-4CD3-827B-CD6F60FD215A}" presName="connectorText" presStyleLbl="sibTrans2D1" presStyleIdx="2" presStyleCnt="3"/>
      <dgm:spPr/>
    </dgm:pt>
    <dgm:pt modelId="{4314BAB6-037B-4FE3-AF7F-2B1D53BE3409}" type="pres">
      <dgm:prSet presAssocID="{B84A0AC0-7005-4CFC-9EB0-508B24674446}" presName="node" presStyleLbl="node1" presStyleIdx="3" presStyleCnt="4" custScaleX="370378">
        <dgm:presLayoutVars>
          <dgm:bulletEnabled val="1"/>
        </dgm:presLayoutVars>
      </dgm:prSet>
      <dgm:spPr/>
    </dgm:pt>
  </dgm:ptLst>
  <dgm:cxnLst>
    <dgm:cxn modelId="{10CAB300-6090-4D1F-9E52-851DB6A47F5D}" type="presOf" srcId="{B84A0AC0-7005-4CFC-9EB0-508B24674446}" destId="{4314BAB6-037B-4FE3-AF7F-2B1D53BE3409}" srcOrd="0" destOrd="0" presId="urn:microsoft.com/office/officeart/2005/8/layout/process2"/>
    <dgm:cxn modelId="{3584C20D-6E84-450B-9E99-D8C65F27D055}" srcId="{5BB9C1ED-FA74-40E0-B61E-58A35A6786B1}" destId="{F31E2345-4E73-444C-A998-3B6127C13349}" srcOrd="0" destOrd="0" parTransId="{76DDA059-6C5F-4B38-89B5-7DCF70C8FAC7}" sibTransId="{08164957-0BA3-4C9F-A067-20D3218A264C}"/>
    <dgm:cxn modelId="{F4977311-ED80-49A8-A839-9248BEB3B56E}" srcId="{5BB9C1ED-FA74-40E0-B61E-58A35A6786B1}" destId="{69AD1106-220E-412D-A187-7CB05BD0327B}" srcOrd="2" destOrd="0" parTransId="{927B38D6-32C3-471D-A87F-CF4CD8B1FC00}" sibTransId="{4CD22819-7B77-4CD3-827B-CD6F60FD215A}"/>
    <dgm:cxn modelId="{70ED8115-8F35-4BE5-B67B-F6D2A5C83874}" srcId="{5BB9C1ED-FA74-40E0-B61E-58A35A6786B1}" destId="{92255AA6-B504-428F-B6AC-CAF8EF2139EF}" srcOrd="1" destOrd="0" parTransId="{DD721935-82FC-4652-A44A-C9B0D8B15E08}" sibTransId="{EC399C18-63C0-4FCC-8C3C-2BB14E252FB1}"/>
    <dgm:cxn modelId="{C20F5632-802C-442C-B859-701F9EEA11CB}" type="presOf" srcId="{EC399C18-63C0-4FCC-8C3C-2BB14E252FB1}" destId="{CE2E76C0-1BBF-4D86-BD72-F0A4EAA1C9F0}" srcOrd="1" destOrd="0" presId="urn:microsoft.com/office/officeart/2005/8/layout/process2"/>
    <dgm:cxn modelId="{06EBC032-B30A-4B76-9C16-4B4C756414A9}" srcId="{5BB9C1ED-FA74-40E0-B61E-58A35A6786B1}" destId="{B84A0AC0-7005-4CFC-9EB0-508B24674446}" srcOrd="3" destOrd="0" parTransId="{5FCD17BD-1533-4407-BE0B-64EF02E860ED}" sibTransId="{37CFF8A5-D3FE-4799-8858-352F813BA22A}"/>
    <dgm:cxn modelId="{47378142-8612-4ED2-AC9C-94547A0D4002}" type="presOf" srcId="{EC399C18-63C0-4FCC-8C3C-2BB14E252FB1}" destId="{F4F7ECFF-339E-4FEF-8742-DAD9FDBC1171}" srcOrd="0" destOrd="0" presId="urn:microsoft.com/office/officeart/2005/8/layout/process2"/>
    <dgm:cxn modelId="{44782143-07A1-4604-8554-98E77614F735}" type="presOf" srcId="{92255AA6-B504-428F-B6AC-CAF8EF2139EF}" destId="{E45A6AF7-6AE9-4D32-802B-CC7FF8241353}" srcOrd="0" destOrd="0" presId="urn:microsoft.com/office/officeart/2005/8/layout/process2"/>
    <dgm:cxn modelId="{B5822849-6CAC-4EFA-9265-F0883ACA5885}" type="presOf" srcId="{69AD1106-220E-412D-A187-7CB05BD0327B}" destId="{5BE7A902-76EA-4DB4-997C-1596F6C00DCC}" srcOrd="0" destOrd="0" presId="urn:microsoft.com/office/officeart/2005/8/layout/process2"/>
    <dgm:cxn modelId="{C3F389A8-8F10-4680-A162-06D38E822FA9}" type="presOf" srcId="{08164957-0BA3-4C9F-A067-20D3218A264C}" destId="{41974364-4A5C-4478-974A-63376E2727EF}" srcOrd="0" destOrd="0" presId="urn:microsoft.com/office/officeart/2005/8/layout/process2"/>
    <dgm:cxn modelId="{83C3D5B5-7DE0-4B4B-91F1-658A85BBEF28}" type="presOf" srcId="{4CD22819-7B77-4CD3-827B-CD6F60FD215A}" destId="{374FBE33-2EB2-4892-8D95-23CD6280D390}" srcOrd="1" destOrd="0" presId="urn:microsoft.com/office/officeart/2005/8/layout/process2"/>
    <dgm:cxn modelId="{2D66DDBA-41B7-4584-A2F5-9B792775E1DB}" type="presOf" srcId="{5BB9C1ED-FA74-40E0-B61E-58A35A6786B1}" destId="{2A7192F7-4A2F-44A5-A6B9-08FEFA30404E}" srcOrd="0" destOrd="0" presId="urn:microsoft.com/office/officeart/2005/8/layout/process2"/>
    <dgm:cxn modelId="{D9FC34D2-C9A3-4E86-A0F6-AC9DB72A0923}" type="presOf" srcId="{4CD22819-7B77-4CD3-827B-CD6F60FD215A}" destId="{1A56C3A2-894A-4A07-97F8-5DF7747B7C53}" srcOrd="0" destOrd="0" presId="urn:microsoft.com/office/officeart/2005/8/layout/process2"/>
    <dgm:cxn modelId="{C7E3BBD6-48BD-4028-A793-42CF53B121B4}" type="presOf" srcId="{F31E2345-4E73-444C-A998-3B6127C13349}" destId="{41A70AF7-69AE-420F-8A14-75FEE98425A3}" srcOrd="0" destOrd="0" presId="urn:microsoft.com/office/officeart/2005/8/layout/process2"/>
    <dgm:cxn modelId="{148A00D7-CB5C-4096-8E1F-08F3E791B34A}" type="presOf" srcId="{08164957-0BA3-4C9F-A067-20D3218A264C}" destId="{35858F23-0728-4988-A746-4BDBC3FB42D9}" srcOrd="1" destOrd="0" presId="urn:microsoft.com/office/officeart/2005/8/layout/process2"/>
    <dgm:cxn modelId="{17B722B8-C410-4014-9DE2-2F54B73DD5E9}" type="presParOf" srcId="{2A7192F7-4A2F-44A5-A6B9-08FEFA30404E}" destId="{41A70AF7-69AE-420F-8A14-75FEE98425A3}" srcOrd="0" destOrd="0" presId="urn:microsoft.com/office/officeart/2005/8/layout/process2"/>
    <dgm:cxn modelId="{72D58E4B-6B01-4897-AAB2-DF2CF84B9EB0}" type="presParOf" srcId="{2A7192F7-4A2F-44A5-A6B9-08FEFA30404E}" destId="{41974364-4A5C-4478-974A-63376E2727EF}" srcOrd="1" destOrd="0" presId="urn:microsoft.com/office/officeart/2005/8/layout/process2"/>
    <dgm:cxn modelId="{3D555C27-63CA-4EE3-9F08-030D65317926}" type="presParOf" srcId="{41974364-4A5C-4478-974A-63376E2727EF}" destId="{35858F23-0728-4988-A746-4BDBC3FB42D9}" srcOrd="0" destOrd="0" presId="urn:microsoft.com/office/officeart/2005/8/layout/process2"/>
    <dgm:cxn modelId="{F053A8D3-8CF2-48CA-B9B4-B8ED6CE7F735}" type="presParOf" srcId="{2A7192F7-4A2F-44A5-A6B9-08FEFA30404E}" destId="{E45A6AF7-6AE9-4D32-802B-CC7FF8241353}" srcOrd="2" destOrd="0" presId="urn:microsoft.com/office/officeart/2005/8/layout/process2"/>
    <dgm:cxn modelId="{53D77324-C367-47CF-B083-A7397DA9DCC1}" type="presParOf" srcId="{2A7192F7-4A2F-44A5-A6B9-08FEFA30404E}" destId="{F4F7ECFF-339E-4FEF-8742-DAD9FDBC1171}" srcOrd="3" destOrd="0" presId="urn:microsoft.com/office/officeart/2005/8/layout/process2"/>
    <dgm:cxn modelId="{7E994D3D-F3B3-48F4-A91A-52BBBCA1DA96}" type="presParOf" srcId="{F4F7ECFF-339E-4FEF-8742-DAD9FDBC1171}" destId="{CE2E76C0-1BBF-4D86-BD72-F0A4EAA1C9F0}" srcOrd="0" destOrd="0" presId="urn:microsoft.com/office/officeart/2005/8/layout/process2"/>
    <dgm:cxn modelId="{35D8D6D3-E5A6-4D5B-8C81-561ACABD8E26}" type="presParOf" srcId="{2A7192F7-4A2F-44A5-A6B9-08FEFA30404E}" destId="{5BE7A902-76EA-4DB4-997C-1596F6C00DCC}" srcOrd="4" destOrd="0" presId="urn:microsoft.com/office/officeart/2005/8/layout/process2"/>
    <dgm:cxn modelId="{59D9B627-00ED-401A-B8C3-D87DD9276FCA}" type="presParOf" srcId="{2A7192F7-4A2F-44A5-A6B9-08FEFA30404E}" destId="{1A56C3A2-894A-4A07-97F8-5DF7747B7C53}" srcOrd="5" destOrd="0" presId="urn:microsoft.com/office/officeart/2005/8/layout/process2"/>
    <dgm:cxn modelId="{F88B7C03-1C4B-4C1B-B5A0-5811EEB6C17B}" type="presParOf" srcId="{1A56C3A2-894A-4A07-97F8-5DF7747B7C53}" destId="{374FBE33-2EB2-4892-8D95-23CD6280D390}" srcOrd="0" destOrd="0" presId="urn:microsoft.com/office/officeart/2005/8/layout/process2"/>
    <dgm:cxn modelId="{0495389C-CDCF-4DCC-8A7C-E421C7837132}" type="presParOf" srcId="{2A7192F7-4A2F-44A5-A6B9-08FEFA30404E}" destId="{4314BAB6-037B-4FE3-AF7F-2B1D53BE340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05BF5A-2582-459E-9EB7-538A53D4E1F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5B2FE5-291C-4B9C-8BBF-C7E3940F6E6B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Direktur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E5AA8E85-30F9-4B09-8C77-08C99F397DD0}" type="parTrans" cxnId="{0BFD8F97-60C0-4889-B6AF-6E36EB6E8DCE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EB0BAD8F-421C-4925-978A-846512139A8A}" type="sibTrans" cxnId="{0BFD8F97-60C0-4889-B6AF-6E36EB6E8DCE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B7781E2C-19A2-4824-AAD0-81FA17A07CAD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Manajer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Pemasaran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F4C335B0-D049-44DC-ACD4-AEB74F7A9904}" type="parTrans" cxnId="{9BD2E889-1F5E-4F32-884C-7658886FD078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C31CF821-241D-4DC1-B51C-9D3EA8D80BD9}" type="sibTrans" cxnId="{9BD2E889-1F5E-4F32-884C-7658886FD078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D0C6FF37-78A6-4549-A0B1-6EDC024441CE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Penjualan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produk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D6412D97-C62D-466C-93F8-9B62597067EC}" type="parTrans" cxnId="{A46B8B3F-C146-4293-88B7-55CC1F5AB5F0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2E1B846E-CA28-4EE8-8A6F-DCBC3D85F8E0}" type="sibTrans" cxnId="{A46B8B3F-C146-4293-88B7-55CC1F5AB5F0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9693E5BF-A2AF-43CE-BF49-458E52B10E73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Iklan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promosi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</a:p>
      </dgm:t>
    </dgm:pt>
    <dgm:pt modelId="{B77F7080-778B-42C8-9C2E-F07473E09223}" type="parTrans" cxnId="{6E885EAB-558A-4B99-A719-D383C8AF1B27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EB353EE8-C6C1-484B-B81F-762379870110}" type="sibTrans" cxnId="{6E885EAB-558A-4B99-A719-D383C8AF1B27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898F242B-30F8-4157-B126-0560EBE72EAF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Manajer</a:t>
          </a:r>
          <a:r>
            <a:rPr lang="en-US" sz="1400" dirty="0">
              <a:latin typeface="Arial Rounded MT Bold" panose="020F0704030504030204" pitchFamily="34" charset="0"/>
            </a:rPr>
            <a:t> SDM</a:t>
          </a:r>
        </a:p>
      </dgm:t>
    </dgm:pt>
    <dgm:pt modelId="{FEB9555B-E85A-45AF-BD74-9E6A97F6C6CB}" type="parTrans" cxnId="{B9AA91A7-AAC5-41D9-B31B-E5B8DE0BB06E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EC394153-3E90-428B-B8C0-697E1D97BD32}" type="sibTrans" cxnId="{B9AA91A7-AAC5-41D9-B31B-E5B8DE0BB06E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3379A4E6-E61C-4DD5-8270-12DCADD67473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Pengadaan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karyawan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1CA4FE30-7272-4E1B-AD75-BEE713BE5380}" type="parTrans" cxnId="{BC0E8C7A-DB1F-4E0F-843F-1A3BBE51041E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A51D1FB8-46F4-43F2-84C7-9F79CC7059E8}" type="sibTrans" cxnId="{BC0E8C7A-DB1F-4E0F-843F-1A3BBE51041E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2285161A-BB6D-407E-856F-5FDB384961C0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Pelatihan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Karyawan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58B92C81-EBB3-4F45-A40F-81DB4A98E94E}" type="parTrans" cxnId="{EA552CA0-751C-4FC7-8697-172B5A4ABEB6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1CE9AF68-7D5E-41B6-A9E0-6FDBC893E428}" type="sibTrans" cxnId="{EA552CA0-751C-4FC7-8697-172B5A4ABEB6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B61F99E6-7647-48B2-8864-A7E08E93AF96}" type="pres">
      <dgm:prSet presAssocID="{1505BF5A-2582-459E-9EB7-538A53D4E1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24E64F-2098-4EEA-A77A-EEB8D65DFBCE}" type="pres">
      <dgm:prSet presAssocID="{695B2FE5-291C-4B9C-8BBF-C7E3940F6E6B}" presName="hierRoot1" presStyleCnt="0"/>
      <dgm:spPr/>
    </dgm:pt>
    <dgm:pt modelId="{FF1F37A8-5AAF-4246-8B41-041835426DE9}" type="pres">
      <dgm:prSet presAssocID="{695B2FE5-291C-4B9C-8BBF-C7E3940F6E6B}" presName="composite" presStyleCnt="0"/>
      <dgm:spPr/>
    </dgm:pt>
    <dgm:pt modelId="{0B078B5C-6B76-4178-9B0B-F852D9A9FBF0}" type="pres">
      <dgm:prSet presAssocID="{695B2FE5-291C-4B9C-8BBF-C7E3940F6E6B}" presName="background" presStyleLbl="node0" presStyleIdx="0" presStyleCnt="1"/>
      <dgm:spPr/>
    </dgm:pt>
    <dgm:pt modelId="{F2294F8E-9B85-4125-B214-9D37EABE2880}" type="pres">
      <dgm:prSet presAssocID="{695B2FE5-291C-4B9C-8BBF-C7E3940F6E6B}" presName="text" presStyleLbl="fgAcc0" presStyleIdx="0" presStyleCnt="1">
        <dgm:presLayoutVars>
          <dgm:chPref val="3"/>
        </dgm:presLayoutVars>
      </dgm:prSet>
      <dgm:spPr/>
    </dgm:pt>
    <dgm:pt modelId="{74094D27-01BF-4852-A21B-5158D6CC9BEE}" type="pres">
      <dgm:prSet presAssocID="{695B2FE5-291C-4B9C-8BBF-C7E3940F6E6B}" presName="hierChild2" presStyleCnt="0"/>
      <dgm:spPr/>
    </dgm:pt>
    <dgm:pt modelId="{53472A95-E3EF-407F-B311-BE5110722962}" type="pres">
      <dgm:prSet presAssocID="{F4C335B0-D049-44DC-ACD4-AEB74F7A9904}" presName="Name10" presStyleLbl="parChTrans1D2" presStyleIdx="0" presStyleCnt="2"/>
      <dgm:spPr/>
    </dgm:pt>
    <dgm:pt modelId="{D7737988-097C-4E29-8163-79C6A3A02423}" type="pres">
      <dgm:prSet presAssocID="{B7781E2C-19A2-4824-AAD0-81FA17A07CAD}" presName="hierRoot2" presStyleCnt="0"/>
      <dgm:spPr/>
    </dgm:pt>
    <dgm:pt modelId="{B9749A47-22DB-4513-87DB-F2273118A5B0}" type="pres">
      <dgm:prSet presAssocID="{B7781E2C-19A2-4824-AAD0-81FA17A07CAD}" presName="composite2" presStyleCnt="0"/>
      <dgm:spPr/>
    </dgm:pt>
    <dgm:pt modelId="{FFFF1F9E-E274-442A-815F-976B2CB59189}" type="pres">
      <dgm:prSet presAssocID="{B7781E2C-19A2-4824-AAD0-81FA17A07CAD}" presName="background2" presStyleLbl="node2" presStyleIdx="0" presStyleCnt="2"/>
      <dgm:spPr/>
    </dgm:pt>
    <dgm:pt modelId="{CA2219D1-3102-4FEA-9EEC-5D4EDF8083FC}" type="pres">
      <dgm:prSet presAssocID="{B7781E2C-19A2-4824-AAD0-81FA17A07CAD}" presName="text2" presStyleLbl="fgAcc2" presStyleIdx="0" presStyleCnt="2">
        <dgm:presLayoutVars>
          <dgm:chPref val="3"/>
        </dgm:presLayoutVars>
      </dgm:prSet>
      <dgm:spPr/>
    </dgm:pt>
    <dgm:pt modelId="{3896F78C-C0C2-44AB-A0D5-7B6B7D25709D}" type="pres">
      <dgm:prSet presAssocID="{B7781E2C-19A2-4824-AAD0-81FA17A07CAD}" presName="hierChild3" presStyleCnt="0"/>
      <dgm:spPr/>
    </dgm:pt>
    <dgm:pt modelId="{47706457-FD38-4B60-A24A-69DEF71FE599}" type="pres">
      <dgm:prSet presAssocID="{D6412D97-C62D-466C-93F8-9B62597067EC}" presName="Name17" presStyleLbl="parChTrans1D3" presStyleIdx="0" presStyleCnt="4"/>
      <dgm:spPr/>
    </dgm:pt>
    <dgm:pt modelId="{72640FFB-224C-48C5-82D1-293F4D03C4A7}" type="pres">
      <dgm:prSet presAssocID="{D0C6FF37-78A6-4549-A0B1-6EDC024441CE}" presName="hierRoot3" presStyleCnt="0"/>
      <dgm:spPr/>
    </dgm:pt>
    <dgm:pt modelId="{437C82F4-F8EB-4776-B028-80158B11343C}" type="pres">
      <dgm:prSet presAssocID="{D0C6FF37-78A6-4549-A0B1-6EDC024441CE}" presName="composite3" presStyleCnt="0"/>
      <dgm:spPr/>
    </dgm:pt>
    <dgm:pt modelId="{819BD960-966C-4C71-A917-10E110EBB057}" type="pres">
      <dgm:prSet presAssocID="{D0C6FF37-78A6-4549-A0B1-6EDC024441CE}" presName="background3" presStyleLbl="node3" presStyleIdx="0" presStyleCnt="4"/>
      <dgm:spPr/>
    </dgm:pt>
    <dgm:pt modelId="{3A26D1A5-A1FE-470D-8D1E-D325697BBECD}" type="pres">
      <dgm:prSet presAssocID="{D0C6FF37-78A6-4549-A0B1-6EDC024441CE}" presName="text3" presStyleLbl="fgAcc3" presStyleIdx="0" presStyleCnt="4">
        <dgm:presLayoutVars>
          <dgm:chPref val="3"/>
        </dgm:presLayoutVars>
      </dgm:prSet>
      <dgm:spPr/>
    </dgm:pt>
    <dgm:pt modelId="{E95F466D-51CC-4A36-A57B-735AEB5E1473}" type="pres">
      <dgm:prSet presAssocID="{D0C6FF37-78A6-4549-A0B1-6EDC024441CE}" presName="hierChild4" presStyleCnt="0"/>
      <dgm:spPr/>
    </dgm:pt>
    <dgm:pt modelId="{1E12B75E-F1BB-4336-8810-D0D752504464}" type="pres">
      <dgm:prSet presAssocID="{B77F7080-778B-42C8-9C2E-F07473E09223}" presName="Name17" presStyleLbl="parChTrans1D3" presStyleIdx="1" presStyleCnt="4"/>
      <dgm:spPr/>
    </dgm:pt>
    <dgm:pt modelId="{70F9E8A9-B35C-46CD-8585-033CDA945F1B}" type="pres">
      <dgm:prSet presAssocID="{9693E5BF-A2AF-43CE-BF49-458E52B10E73}" presName="hierRoot3" presStyleCnt="0"/>
      <dgm:spPr/>
    </dgm:pt>
    <dgm:pt modelId="{48AFDD72-5FDC-4FCE-9568-E1230585265B}" type="pres">
      <dgm:prSet presAssocID="{9693E5BF-A2AF-43CE-BF49-458E52B10E73}" presName="composite3" presStyleCnt="0"/>
      <dgm:spPr/>
    </dgm:pt>
    <dgm:pt modelId="{2ED75F9D-C715-45E2-8F99-E1C75F164D1F}" type="pres">
      <dgm:prSet presAssocID="{9693E5BF-A2AF-43CE-BF49-458E52B10E73}" presName="background3" presStyleLbl="node3" presStyleIdx="1" presStyleCnt="4"/>
      <dgm:spPr/>
    </dgm:pt>
    <dgm:pt modelId="{BC24A65B-DEDD-45B2-A2A1-AC0051B999CF}" type="pres">
      <dgm:prSet presAssocID="{9693E5BF-A2AF-43CE-BF49-458E52B10E73}" presName="text3" presStyleLbl="fgAcc3" presStyleIdx="1" presStyleCnt="4">
        <dgm:presLayoutVars>
          <dgm:chPref val="3"/>
        </dgm:presLayoutVars>
      </dgm:prSet>
      <dgm:spPr/>
    </dgm:pt>
    <dgm:pt modelId="{E8F9F818-5874-41AE-A11E-782556E33967}" type="pres">
      <dgm:prSet presAssocID="{9693E5BF-A2AF-43CE-BF49-458E52B10E73}" presName="hierChild4" presStyleCnt="0"/>
      <dgm:spPr/>
    </dgm:pt>
    <dgm:pt modelId="{9FC1570A-5B6F-460E-9FB2-59EAE876D428}" type="pres">
      <dgm:prSet presAssocID="{FEB9555B-E85A-45AF-BD74-9E6A97F6C6CB}" presName="Name10" presStyleLbl="parChTrans1D2" presStyleIdx="1" presStyleCnt="2"/>
      <dgm:spPr/>
    </dgm:pt>
    <dgm:pt modelId="{19633AF3-6465-4B72-9819-E3E92781E310}" type="pres">
      <dgm:prSet presAssocID="{898F242B-30F8-4157-B126-0560EBE72EAF}" presName="hierRoot2" presStyleCnt="0"/>
      <dgm:spPr/>
    </dgm:pt>
    <dgm:pt modelId="{8087323B-2E0E-456D-ACDB-60216A6E0901}" type="pres">
      <dgm:prSet presAssocID="{898F242B-30F8-4157-B126-0560EBE72EAF}" presName="composite2" presStyleCnt="0"/>
      <dgm:spPr/>
    </dgm:pt>
    <dgm:pt modelId="{FAAB70D4-99C4-4AB9-94D8-FEB7C9339899}" type="pres">
      <dgm:prSet presAssocID="{898F242B-30F8-4157-B126-0560EBE72EAF}" presName="background2" presStyleLbl="node2" presStyleIdx="1" presStyleCnt="2"/>
      <dgm:spPr/>
    </dgm:pt>
    <dgm:pt modelId="{D818B0F8-07B4-4A41-B6B6-000FAD7352CD}" type="pres">
      <dgm:prSet presAssocID="{898F242B-30F8-4157-B126-0560EBE72EAF}" presName="text2" presStyleLbl="fgAcc2" presStyleIdx="1" presStyleCnt="2">
        <dgm:presLayoutVars>
          <dgm:chPref val="3"/>
        </dgm:presLayoutVars>
      </dgm:prSet>
      <dgm:spPr/>
    </dgm:pt>
    <dgm:pt modelId="{8CC2DC22-AB07-47E8-BDE0-1B68271F89A8}" type="pres">
      <dgm:prSet presAssocID="{898F242B-30F8-4157-B126-0560EBE72EAF}" presName="hierChild3" presStyleCnt="0"/>
      <dgm:spPr/>
    </dgm:pt>
    <dgm:pt modelId="{BA3EA20F-7C67-4143-AAA7-BDC54A763CB3}" type="pres">
      <dgm:prSet presAssocID="{1CA4FE30-7272-4E1B-AD75-BEE713BE5380}" presName="Name17" presStyleLbl="parChTrans1D3" presStyleIdx="2" presStyleCnt="4"/>
      <dgm:spPr/>
    </dgm:pt>
    <dgm:pt modelId="{215BC899-94AE-48B7-905B-FCD7622340B1}" type="pres">
      <dgm:prSet presAssocID="{3379A4E6-E61C-4DD5-8270-12DCADD67473}" presName="hierRoot3" presStyleCnt="0"/>
      <dgm:spPr/>
    </dgm:pt>
    <dgm:pt modelId="{9C70B7E1-6C20-4A50-AE85-D9CBA60EEB62}" type="pres">
      <dgm:prSet presAssocID="{3379A4E6-E61C-4DD5-8270-12DCADD67473}" presName="composite3" presStyleCnt="0"/>
      <dgm:spPr/>
    </dgm:pt>
    <dgm:pt modelId="{C983EC29-F301-40DC-9139-32716DB7FD57}" type="pres">
      <dgm:prSet presAssocID="{3379A4E6-E61C-4DD5-8270-12DCADD67473}" presName="background3" presStyleLbl="node3" presStyleIdx="2" presStyleCnt="4"/>
      <dgm:spPr/>
    </dgm:pt>
    <dgm:pt modelId="{15124A53-0B58-4300-8555-45A17354CDEA}" type="pres">
      <dgm:prSet presAssocID="{3379A4E6-E61C-4DD5-8270-12DCADD67473}" presName="text3" presStyleLbl="fgAcc3" presStyleIdx="2" presStyleCnt="4">
        <dgm:presLayoutVars>
          <dgm:chPref val="3"/>
        </dgm:presLayoutVars>
      </dgm:prSet>
      <dgm:spPr/>
    </dgm:pt>
    <dgm:pt modelId="{E34238C0-CE0B-4414-8A08-5C3A1B03B11D}" type="pres">
      <dgm:prSet presAssocID="{3379A4E6-E61C-4DD5-8270-12DCADD67473}" presName="hierChild4" presStyleCnt="0"/>
      <dgm:spPr/>
    </dgm:pt>
    <dgm:pt modelId="{EF1B02CE-831E-4504-AB1D-E823E6262A9C}" type="pres">
      <dgm:prSet presAssocID="{58B92C81-EBB3-4F45-A40F-81DB4A98E94E}" presName="Name17" presStyleLbl="parChTrans1D3" presStyleIdx="3" presStyleCnt="4"/>
      <dgm:spPr/>
    </dgm:pt>
    <dgm:pt modelId="{17216CBB-0606-4E2D-B9D3-207A9C9ED021}" type="pres">
      <dgm:prSet presAssocID="{2285161A-BB6D-407E-856F-5FDB384961C0}" presName="hierRoot3" presStyleCnt="0"/>
      <dgm:spPr/>
    </dgm:pt>
    <dgm:pt modelId="{30341BB2-9B49-4FCA-B857-E4396EDBF7C1}" type="pres">
      <dgm:prSet presAssocID="{2285161A-BB6D-407E-856F-5FDB384961C0}" presName="composite3" presStyleCnt="0"/>
      <dgm:spPr/>
    </dgm:pt>
    <dgm:pt modelId="{F536EA05-9951-4759-9B36-EEA5F49C1035}" type="pres">
      <dgm:prSet presAssocID="{2285161A-BB6D-407E-856F-5FDB384961C0}" presName="background3" presStyleLbl="node3" presStyleIdx="3" presStyleCnt="4"/>
      <dgm:spPr/>
    </dgm:pt>
    <dgm:pt modelId="{8C875F61-F8D0-4D96-AE47-17CC4FF4AF75}" type="pres">
      <dgm:prSet presAssocID="{2285161A-BB6D-407E-856F-5FDB384961C0}" presName="text3" presStyleLbl="fgAcc3" presStyleIdx="3" presStyleCnt="4">
        <dgm:presLayoutVars>
          <dgm:chPref val="3"/>
        </dgm:presLayoutVars>
      </dgm:prSet>
      <dgm:spPr/>
    </dgm:pt>
    <dgm:pt modelId="{14856F0C-5FE5-4D7D-855E-32D5DAC3F84A}" type="pres">
      <dgm:prSet presAssocID="{2285161A-BB6D-407E-856F-5FDB384961C0}" presName="hierChild4" presStyleCnt="0"/>
      <dgm:spPr/>
    </dgm:pt>
  </dgm:ptLst>
  <dgm:cxnLst>
    <dgm:cxn modelId="{13193E07-4936-47C3-A15B-5F88528099B1}" type="presOf" srcId="{9693E5BF-A2AF-43CE-BF49-458E52B10E73}" destId="{BC24A65B-DEDD-45B2-A2A1-AC0051B999CF}" srcOrd="0" destOrd="0" presId="urn:microsoft.com/office/officeart/2005/8/layout/hierarchy1"/>
    <dgm:cxn modelId="{D8F93609-FD90-43AF-B9DD-4E141C2AA39D}" type="presOf" srcId="{2285161A-BB6D-407E-856F-5FDB384961C0}" destId="{8C875F61-F8D0-4D96-AE47-17CC4FF4AF75}" srcOrd="0" destOrd="0" presId="urn:microsoft.com/office/officeart/2005/8/layout/hierarchy1"/>
    <dgm:cxn modelId="{7B0B891E-65A4-4F6B-AA4E-CA9FFA2E389E}" type="presOf" srcId="{D6412D97-C62D-466C-93F8-9B62597067EC}" destId="{47706457-FD38-4B60-A24A-69DEF71FE599}" srcOrd="0" destOrd="0" presId="urn:microsoft.com/office/officeart/2005/8/layout/hierarchy1"/>
    <dgm:cxn modelId="{A46B8B3F-C146-4293-88B7-55CC1F5AB5F0}" srcId="{B7781E2C-19A2-4824-AAD0-81FA17A07CAD}" destId="{D0C6FF37-78A6-4549-A0B1-6EDC024441CE}" srcOrd="0" destOrd="0" parTransId="{D6412D97-C62D-466C-93F8-9B62597067EC}" sibTransId="{2E1B846E-CA28-4EE8-8A6F-DCBC3D85F8E0}"/>
    <dgm:cxn modelId="{846A4F48-76BC-4151-83EA-8FC0D3FA993B}" type="presOf" srcId="{B77F7080-778B-42C8-9C2E-F07473E09223}" destId="{1E12B75E-F1BB-4336-8810-D0D752504464}" srcOrd="0" destOrd="0" presId="urn:microsoft.com/office/officeart/2005/8/layout/hierarchy1"/>
    <dgm:cxn modelId="{F479A051-ED42-4E44-869B-8DA828B15236}" type="presOf" srcId="{D0C6FF37-78A6-4549-A0B1-6EDC024441CE}" destId="{3A26D1A5-A1FE-470D-8D1E-D325697BBECD}" srcOrd="0" destOrd="0" presId="urn:microsoft.com/office/officeart/2005/8/layout/hierarchy1"/>
    <dgm:cxn modelId="{B6D4A973-FCAC-4552-B06D-050A3C19AE20}" type="presOf" srcId="{F4C335B0-D049-44DC-ACD4-AEB74F7A9904}" destId="{53472A95-E3EF-407F-B311-BE5110722962}" srcOrd="0" destOrd="0" presId="urn:microsoft.com/office/officeart/2005/8/layout/hierarchy1"/>
    <dgm:cxn modelId="{BC0E8C7A-DB1F-4E0F-843F-1A3BBE51041E}" srcId="{898F242B-30F8-4157-B126-0560EBE72EAF}" destId="{3379A4E6-E61C-4DD5-8270-12DCADD67473}" srcOrd="0" destOrd="0" parTransId="{1CA4FE30-7272-4E1B-AD75-BEE713BE5380}" sibTransId="{A51D1FB8-46F4-43F2-84C7-9F79CC7059E8}"/>
    <dgm:cxn modelId="{8565F37D-D5BE-47D6-A365-B0098F508E39}" type="presOf" srcId="{B7781E2C-19A2-4824-AAD0-81FA17A07CAD}" destId="{CA2219D1-3102-4FEA-9EEC-5D4EDF8083FC}" srcOrd="0" destOrd="0" presId="urn:microsoft.com/office/officeart/2005/8/layout/hierarchy1"/>
    <dgm:cxn modelId="{9107BA7F-F344-4252-AE81-96659E2F06A3}" type="presOf" srcId="{58B92C81-EBB3-4F45-A40F-81DB4A98E94E}" destId="{EF1B02CE-831E-4504-AB1D-E823E6262A9C}" srcOrd="0" destOrd="0" presId="urn:microsoft.com/office/officeart/2005/8/layout/hierarchy1"/>
    <dgm:cxn modelId="{9BD2E889-1F5E-4F32-884C-7658886FD078}" srcId="{695B2FE5-291C-4B9C-8BBF-C7E3940F6E6B}" destId="{B7781E2C-19A2-4824-AAD0-81FA17A07CAD}" srcOrd="0" destOrd="0" parTransId="{F4C335B0-D049-44DC-ACD4-AEB74F7A9904}" sibTransId="{C31CF821-241D-4DC1-B51C-9D3EA8D80BD9}"/>
    <dgm:cxn modelId="{0BFD8F97-60C0-4889-B6AF-6E36EB6E8DCE}" srcId="{1505BF5A-2582-459E-9EB7-538A53D4E1F4}" destId="{695B2FE5-291C-4B9C-8BBF-C7E3940F6E6B}" srcOrd="0" destOrd="0" parTransId="{E5AA8E85-30F9-4B09-8C77-08C99F397DD0}" sibTransId="{EB0BAD8F-421C-4925-978A-846512139A8A}"/>
    <dgm:cxn modelId="{EA552CA0-751C-4FC7-8697-172B5A4ABEB6}" srcId="{898F242B-30F8-4157-B126-0560EBE72EAF}" destId="{2285161A-BB6D-407E-856F-5FDB384961C0}" srcOrd="1" destOrd="0" parTransId="{58B92C81-EBB3-4F45-A40F-81DB4A98E94E}" sibTransId="{1CE9AF68-7D5E-41B6-A9E0-6FDBC893E428}"/>
    <dgm:cxn modelId="{8EA06DA2-1C05-4197-8C17-00FA3F2334BD}" type="presOf" srcId="{695B2FE5-291C-4B9C-8BBF-C7E3940F6E6B}" destId="{F2294F8E-9B85-4125-B214-9D37EABE2880}" srcOrd="0" destOrd="0" presId="urn:microsoft.com/office/officeart/2005/8/layout/hierarchy1"/>
    <dgm:cxn modelId="{B9AA91A7-AAC5-41D9-B31B-E5B8DE0BB06E}" srcId="{695B2FE5-291C-4B9C-8BBF-C7E3940F6E6B}" destId="{898F242B-30F8-4157-B126-0560EBE72EAF}" srcOrd="1" destOrd="0" parTransId="{FEB9555B-E85A-45AF-BD74-9E6A97F6C6CB}" sibTransId="{EC394153-3E90-428B-B8C0-697E1D97BD32}"/>
    <dgm:cxn modelId="{6E885EAB-558A-4B99-A719-D383C8AF1B27}" srcId="{B7781E2C-19A2-4824-AAD0-81FA17A07CAD}" destId="{9693E5BF-A2AF-43CE-BF49-458E52B10E73}" srcOrd="1" destOrd="0" parTransId="{B77F7080-778B-42C8-9C2E-F07473E09223}" sibTransId="{EB353EE8-C6C1-484B-B81F-762379870110}"/>
    <dgm:cxn modelId="{3AFA6EB3-84F8-4288-8A5D-F616A7F0ED86}" type="presOf" srcId="{3379A4E6-E61C-4DD5-8270-12DCADD67473}" destId="{15124A53-0B58-4300-8555-45A17354CDEA}" srcOrd="0" destOrd="0" presId="urn:microsoft.com/office/officeart/2005/8/layout/hierarchy1"/>
    <dgm:cxn modelId="{789BC5BC-F16C-448B-B63C-CF4198187268}" type="presOf" srcId="{898F242B-30F8-4157-B126-0560EBE72EAF}" destId="{D818B0F8-07B4-4A41-B6B6-000FAD7352CD}" srcOrd="0" destOrd="0" presId="urn:microsoft.com/office/officeart/2005/8/layout/hierarchy1"/>
    <dgm:cxn modelId="{B434E9C6-42A2-48F3-99CE-F9D2759A58D5}" type="presOf" srcId="{1CA4FE30-7272-4E1B-AD75-BEE713BE5380}" destId="{BA3EA20F-7C67-4143-AAA7-BDC54A763CB3}" srcOrd="0" destOrd="0" presId="urn:microsoft.com/office/officeart/2005/8/layout/hierarchy1"/>
    <dgm:cxn modelId="{22E989CE-66F6-4331-8DD4-65801A3E7170}" type="presOf" srcId="{FEB9555B-E85A-45AF-BD74-9E6A97F6C6CB}" destId="{9FC1570A-5B6F-460E-9FB2-59EAE876D428}" srcOrd="0" destOrd="0" presId="urn:microsoft.com/office/officeart/2005/8/layout/hierarchy1"/>
    <dgm:cxn modelId="{15ABB1F5-C757-4E69-92B8-C40A8BD5D432}" type="presOf" srcId="{1505BF5A-2582-459E-9EB7-538A53D4E1F4}" destId="{B61F99E6-7647-48B2-8864-A7E08E93AF96}" srcOrd="0" destOrd="0" presId="urn:microsoft.com/office/officeart/2005/8/layout/hierarchy1"/>
    <dgm:cxn modelId="{D80360EE-7B80-4F03-8B4F-7E900CCF3812}" type="presParOf" srcId="{B61F99E6-7647-48B2-8864-A7E08E93AF96}" destId="{FD24E64F-2098-4EEA-A77A-EEB8D65DFBCE}" srcOrd="0" destOrd="0" presId="urn:microsoft.com/office/officeart/2005/8/layout/hierarchy1"/>
    <dgm:cxn modelId="{B7DDDC93-B961-42F3-8A82-84D66FE645FB}" type="presParOf" srcId="{FD24E64F-2098-4EEA-A77A-EEB8D65DFBCE}" destId="{FF1F37A8-5AAF-4246-8B41-041835426DE9}" srcOrd="0" destOrd="0" presId="urn:microsoft.com/office/officeart/2005/8/layout/hierarchy1"/>
    <dgm:cxn modelId="{F97B5449-9029-43F0-A623-D9F8F3379AEE}" type="presParOf" srcId="{FF1F37A8-5AAF-4246-8B41-041835426DE9}" destId="{0B078B5C-6B76-4178-9B0B-F852D9A9FBF0}" srcOrd="0" destOrd="0" presId="urn:microsoft.com/office/officeart/2005/8/layout/hierarchy1"/>
    <dgm:cxn modelId="{44897AA6-9DFB-4CA9-B9B7-292A145D2C3F}" type="presParOf" srcId="{FF1F37A8-5AAF-4246-8B41-041835426DE9}" destId="{F2294F8E-9B85-4125-B214-9D37EABE2880}" srcOrd="1" destOrd="0" presId="urn:microsoft.com/office/officeart/2005/8/layout/hierarchy1"/>
    <dgm:cxn modelId="{3411B874-32B1-4F03-9964-ED17C56CD887}" type="presParOf" srcId="{FD24E64F-2098-4EEA-A77A-EEB8D65DFBCE}" destId="{74094D27-01BF-4852-A21B-5158D6CC9BEE}" srcOrd="1" destOrd="0" presId="urn:microsoft.com/office/officeart/2005/8/layout/hierarchy1"/>
    <dgm:cxn modelId="{AA4E3D35-4C71-4C6D-BD3D-847D67ECF209}" type="presParOf" srcId="{74094D27-01BF-4852-A21B-5158D6CC9BEE}" destId="{53472A95-E3EF-407F-B311-BE5110722962}" srcOrd="0" destOrd="0" presId="urn:microsoft.com/office/officeart/2005/8/layout/hierarchy1"/>
    <dgm:cxn modelId="{7803210C-A2F6-465E-B1D6-FB85015AC78C}" type="presParOf" srcId="{74094D27-01BF-4852-A21B-5158D6CC9BEE}" destId="{D7737988-097C-4E29-8163-79C6A3A02423}" srcOrd="1" destOrd="0" presId="urn:microsoft.com/office/officeart/2005/8/layout/hierarchy1"/>
    <dgm:cxn modelId="{2D23F656-EEA4-4EC1-A5BA-E81B4CECAD54}" type="presParOf" srcId="{D7737988-097C-4E29-8163-79C6A3A02423}" destId="{B9749A47-22DB-4513-87DB-F2273118A5B0}" srcOrd="0" destOrd="0" presId="urn:microsoft.com/office/officeart/2005/8/layout/hierarchy1"/>
    <dgm:cxn modelId="{6EACFA62-89B2-479A-87E5-6C5FD56C03E3}" type="presParOf" srcId="{B9749A47-22DB-4513-87DB-F2273118A5B0}" destId="{FFFF1F9E-E274-442A-815F-976B2CB59189}" srcOrd="0" destOrd="0" presId="urn:microsoft.com/office/officeart/2005/8/layout/hierarchy1"/>
    <dgm:cxn modelId="{0F134321-CDA6-436B-A438-2AA966230D3E}" type="presParOf" srcId="{B9749A47-22DB-4513-87DB-F2273118A5B0}" destId="{CA2219D1-3102-4FEA-9EEC-5D4EDF8083FC}" srcOrd="1" destOrd="0" presId="urn:microsoft.com/office/officeart/2005/8/layout/hierarchy1"/>
    <dgm:cxn modelId="{BAA53424-8BF6-405D-B1C0-83BBFB16A52A}" type="presParOf" srcId="{D7737988-097C-4E29-8163-79C6A3A02423}" destId="{3896F78C-C0C2-44AB-A0D5-7B6B7D25709D}" srcOrd="1" destOrd="0" presId="urn:microsoft.com/office/officeart/2005/8/layout/hierarchy1"/>
    <dgm:cxn modelId="{509D7EE3-29C9-4382-84CE-D561193AE110}" type="presParOf" srcId="{3896F78C-C0C2-44AB-A0D5-7B6B7D25709D}" destId="{47706457-FD38-4B60-A24A-69DEF71FE599}" srcOrd="0" destOrd="0" presId="urn:microsoft.com/office/officeart/2005/8/layout/hierarchy1"/>
    <dgm:cxn modelId="{67008883-3C0A-413A-9CAB-93294B92EBEF}" type="presParOf" srcId="{3896F78C-C0C2-44AB-A0D5-7B6B7D25709D}" destId="{72640FFB-224C-48C5-82D1-293F4D03C4A7}" srcOrd="1" destOrd="0" presId="urn:microsoft.com/office/officeart/2005/8/layout/hierarchy1"/>
    <dgm:cxn modelId="{9B041EB8-9F36-41E4-A90E-30E30338D5B3}" type="presParOf" srcId="{72640FFB-224C-48C5-82D1-293F4D03C4A7}" destId="{437C82F4-F8EB-4776-B028-80158B11343C}" srcOrd="0" destOrd="0" presId="urn:microsoft.com/office/officeart/2005/8/layout/hierarchy1"/>
    <dgm:cxn modelId="{1CFA8C51-3610-4827-9D74-E068FA6F15D9}" type="presParOf" srcId="{437C82F4-F8EB-4776-B028-80158B11343C}" destId="{819BD960-966C-4C71-A917-10E110EBB057}" srcOrd="0" destOrd="0" presId="urn:microsoft.com/office/officeart/2005/8/layout/hierarchy1"/>
    <dgm:cxn modelId="{782B709B-F837-4DC6-863C-B76E41111026}" type="presParOf" srcId="{437C82F4-F8EB-4776-B028-80158B11343C}" destId="{3A26D1A5-A1FE-470D-8D1E-D325697BBECD}" srcOrd="1" destOrd="0" presId="urn:microsoft.com/office/officeart/2005/8/layout/hierarchy1"/>
    <dgm:cxn modelId="{045E1712-8529-43A1-A541-9E0FBE1F4F2A}" type="presParOf" srcId="{72640FFB-224C-48C5-82D1-293F4D03C4A7}" destId="{E95F466D-51CC-4A36-A57B-735AEB5E1473}" srcOrd="1" destOrd="0" presId="urn:microsoft.com/office/officeart/2005/8/layout/hierarchy1"/>
    <dgm:cxn modelId="{B32F2BC9-5910-4C3D-B361-F61799BA6AB5}" type="presParOf" srcId="{3896F78C-C0C2-44AB-A0D5-7B6B7D25709D}" destId="{1E12B75E-F1BB-4336-8810-D0D752504464}" srcOrd="2" destOrd="0" presId="urn:microsoft.com/office/officeart/2005/8/layout/hierarchy1"/>
    <dgm:cxn modelId="{DD66725B-7311-4826-A199-CE18214ECDAC}" type="presParOf" srcId="{3896F78C-C0C2-44AB-A0D5-7B6B7D25709D}" destId="{70F9E8A9-B35C-46CD-8585-033CDA945F1B}" srcOrd="3" destOrd="0" presId="urn:microsoft.com/office/officeart/2005/8/layout/hierarchy1"/>
    <dgm:cxn modelId="{863E2977-A99A-43C2-8B0D-B6245B9A4AC1}" type="presParOf" srcId="{70F9E8A9-B35C-46CD-8585-033CDA945F1B}" destId="{48AFDD72-5FDC-4FCE-9568-E1230585265B}" srcOrd="0" destOrd="0" presId="urn:microsoft.com/office/officeart/2005/8/layout/hierarchy1"/>
    <dgm:cxn modelId="{213D1613-D484-4DEE-9276-4163A311E874}" type="presParOf" srcId="{48AFDD72-5FDC-4FCE-9568-E1230585265B}" destId="{2ED75F9D-C715-45E2-8F99-E1C75F164D1F}" srcOrd="0" destOrd="0" presId="urn:microsoft.com/office/officeart/2005/8/layout/hierarchy1"/>
    <dgm:cxn modelId="{F88E150D-5E52-4D5C-9A96-67C4822277C6}" type="presParOf" srcId="{48AFDD72-5FDC-4FCE-9568-E1230585265B}" destId="{BC24A65B-DEDD-45B2-A2A1-AC0051B999CF}" srcOrd="1" destOrd="0" presId="urn:microsoft.com/office/officeart/2005/8/layout/hierarchy1"/>
    <dgm:cxn modelId="{40DEEED0-FB51-4D6C-969F-3E733E48774B}" type="presParOf" srcId="{70F9E8A9-B35C-46CD-8585-033CDA945F1B}" destId="{E8F9F818-5874-41AE-A11E-782556E33967}" srcOrd="1" destOrd="0" presId="urn:microsoft.com/office/officeart/2005/8/layout/hierarchy1"/>
    <dgm:cxn modelId="{616C00C8-EB51-4C49-804C-59AB43A08D2B}" type="presParOf" srcId="{74094D27-01BF-4852-A21B-5158D6CC9BEE}" destId="{9FC1570A-5B6F-460E-9FB2-59EAE876D428}" srcOrd="2" destOrd="0" presId="urn:microsoft.com/office/officeart/2005/8/layout/hierarchy1"/>
    <dgm:cxn modelId="{BB42B545-9B93-4F3D-BA60-BE4D711A8F4F}" type="presParOf" srcId="{74094D27-01BF-4852-A21B-5158D6CC9BEE}" destId="{19633AF3-6465-4B72-9819-E3E92781E310}" srcOrd="3" destOrd="0" presId="urn:microsoft.com/office/officeart/2005/8/layout/hierarchy1"/>
    <dgm:cxn modelId="{354056B2-8288-4525-B4A8-2F7FDF7FC42A}" type="presParOf" srcId="{19633AF3-6465-4B72-9819-E3E92781E310}" destId="{8087323B-2E0E-456D-ACDB-60216A6E0901}" srcOrd="0" destOrd="0" presId="urn:microsoft.com/office/officeart/2005/8/layout/hierarchy1"/>
    <dgm:cxn modelId="{FA1471C4-FEF0-4E21-B03C-1341F05A0D29}" type="presParOf" srcId="{8087323B-2E0E-456D-ACDB-60216A6E0901}" destId="{FAAB70D4-99C4-4AB9-94D8-FEB7C9339899}" srcOrd="0" destOrd="0" presId="urn:microsoft.com/office/officeart/2005/8/layout/hierarchy1"/>
    <dgm:cxn modelId="{359CC724-CA33-41B6-8646-89EE3FD331D0}" type="presParOf" srcId="{8087323B-2E0E-456D-ACDB-60216A6E0901}" destId="{D818B0F8-07B4-4A41-B6B6-000FAD7352CD}" srcOrd="1" destOrd="0" presId="urn:microsoft.com/office/officeart/2005/8/layout/hierarchy1"/>
    <dgm:cxn modelId="{CA63D90E-288A-428F-9ACD-E091835370A0}" type="presParOf" srcId="{19633AF3-6465-4B72-9819-E3E92781E310}" destId="{8CC2DC22-AB07-47E8-BDE0-1B68271F89A8}" srcOrd="1" destOrd="0" presId="urn:microsoft.com/office/officeart/2005/8/layout/hierarchy1"/>
    <dgm:cxn modelId="{D91E297D-F795-454A-9A3E-CC09A6DEB5CD}" type="presParOf" srcId="{8CC2DC22-AB07-47E8-BDE0-1B68271F89A8}" destId="{BA3EA20F-7C67-4143-AAA7-BDC54A763CB3}" srcOrd="0" destOrd="0" presId="urn:microsoft.com/office/officeart/2005/8/layout/hierarchy1"/>
    <dgm:cxn modelId="{C6EEEEF8-0068-4EBC-B3B0-D5824CC6CD43}" type="presParOf" srcId="{8CC2DC22-AB07-47E8-BDE0-1B68271F89A8}" destId="{215BC899-94AE-48B7-905B-FCD7622340B1}" srcOrd="1" destOrd="0" presId="urn:microsoft.com/office/officeart/2005/8/layout/hierarchy1"/>
    <dgm:cxn modelId="{6A5A045E-9615-4DAB-97CB-B403C5AD91BA}" type="presParOf" srcId="{215BC899-94AE-48B7-905B-FCD7622340B1}" destId="{9C70B7E1-6C20-4A50-AE85-D9CBA60EEB62}" srcOrd="0" destOrd="0" presId="urn:microsoft.com/office/officeart/2005/8/layout/hierarchy1"/>
    <dgm:cxn modelId="{E12CEC6B-8A33-4C4A-AF55-C6BC06760E89}" type="presParOf" srcId="{9C70B7E1-6C20-4A50-AE85-D9CBA60EEB62}" destId="{C983EC29-F301-40DC-9139-32716DB7FD57}" srcOrd="0" destOrd="0" presId="urn:microsoft.com/office/officeart/2005/8/layout/hierarchy1"/>
    <dgm:cxn modelId="{5096A174-221D-4CB2-B31C-D92CB92AC09A}" type="presParOf" srcId="{9C70B7E1-6C20-4A50-AE85-D9CBA60EEB62}" destId="{15124A53-0B58-4300-8555-45A17354CDEA}" srcOrd="1" destOrd="0" presId="urn:microsoft.com/office/officeart/2005/8/layout/hierarchy1"/>
    <dgm:cxn modelId="{6023C07A-D32B-4055-B0E0-EE398F2C1AAB}" type="presParOf" srcId="{215BC899-94AE-48B7-905B-FCD7622340B1}" destId="{E34238C0-CE0B-4414-8A08-5C3A1B03B11D}" srcOrd="1" destOrd="0" presId="urn:microsoft.com/office/officeart/2005/8/layout/hierarchy1"/>
    <dgm:cxn modelId="{94B77229-C355-44A4-AD56-662105ECC9A0}" type="presParOf" srcId="{8CC2DC22-AB07-47E8-BDE0-1B68271F89A8}" destId="{EF1B02CE-831E-4504-AB1D-E823E6262A9C}" srcOrd="2" destOrd="0" presId="urn:microsoft.com/office/officeart/2005/8/layout/hierarchy1"/>
    <dgm:cxn modelId="{09426806-A003-4441-9CE5-2ABED11F726C}" type="presParOf" srcId="{8CC2DC22-AB07-47E8-BDE0-1B68271F89A8}" destId="{17216CBB-0606-4E2D-B9D3-207A9C9ED021}" srcOrd="3" destOrd="0" presId="urn:microsoft.com/office/officeart/2005/8/layout/hierarchy1"/>
    <dgm:cxn modelId="{2BE2D321-A6E5-40EA-A105-F68619B1D29E}" type="presParOf" srcId="{17216CBB-0606-4E2D-B9D3-207A9C9ED021}" destId="{30341BB2-9B49-4FCA-B857-E4396EDBF7C1}" srcOrd="0" destOrd="0" presId="urn:microsoft.com/office/officeart/2005/8/layout/hierarchy1"/>
    <dgm:cxn modelId="{C0F7CD50-3C9E-4646-AB4F-1F4DA2E366F4}" type="presParOf" srcId="{30341BB2-9B49-4FCA-B857-E4396EDBF7C1}" destId="{F536EA05-9951-4759-9B36-EEA5F49C1035}" srcOrd="0" destOrd="0" presId="urn:microsoft.com/office/officeart/2005/8/layout/hierarchy1"/>
    <dgm:cxn modelId="{A7DD5DEC-7F69-4364-9F79-9163AEC22EF5}" type="presParOf" srcId="{30341BB2-9B49-4FCA-B857-E4396EDBF7C1}" destId="{8C875F61-F8D0-4D96-AE47-17CC4FF4AF75}" srcOrd="1" destOrd="0" presId="urn:microsoft.com/office/officeart/2005/8/layout/hierarchy1"/>
    <dgm:cxn modelId="{81F21B81-D46B-408F-841C-396AF2C1D8C4}" type="presParOf" srcId="{17216CBB-0606-4E2D-B9D3-207A9C9ED021}" destId="{14856F0C-5FE5-4D7D-855E-32D5DAC3F8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C0894E-247F-4F31-B331-434519AEFE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0A303B-8FEC-4847-91C3-E57AA5CDD59D}">
      <dgm:prSet phldrT="[Text]" custT="1"/>
      <dgm:spPr/>
      <dgm:t>
        <a:bodyPr/>
        <a:lstStyle/>
        <a:p>
          <a:r>
            <a:rPr lang="en-US" sz="2800" dirty="0" err="1"/>
            <a:t>Departementalisasi</a:t>
          </a:r>
          <a:endParaRPr lang="en-US" sz="2800" dirty="0"/>
        </a:p>
      </dgm:t>
    </dgm:pt>
    <dgm:pt modelId="{97328191-FCD7-4384-A03A-7F2240AEA300}" type="parTrans" cxnId="{BBB1D896-8E74-46D8-8BD7-550D6257CA7B}">
      <dgm:prSet/>
      <dgm:spPr/>
      <dgm:t>
        <a:bodyPr/>
        <a:lstStyle/>
        <a:p>
          <a:endParaRPr lang="en-US"/>
        </a:p>
      </dgm:t>
    </dgm:pt>
    <dgm:pt modelId="{151D423D-707F-4CFE-A4A1-4ABD4A6B0067}" type="sibTrans" cxnId="{BBB1D896-8E74-46D8-8BD7-550D6257CA7B}">
      <dgm:prSet/>
      <dgm:spPr/>
      <dgm:t>
        <a:bodyPr/>
        <a:lstStyle/>
        <a:p>
          <a:endParaRPr lang="en-US"/>
        </a:p>
      </dgm:t>
    </dgm:pt>
    <dgm:pt modelId="{30C004B5-6C9D-4959-90AC-84F5CCD6BDCA}">
      <dgm:prSet phldrT="[Text]" custT="1"/>
      <dgm:spPr/>
      <dgm:t>
        <a:bodyPr/>
        <a:lstStyle/>
        <a:p>
          <a:r>
            <a:rPr lang="en-US" sz="2000" dirty="0">
              <a:latin typeface="Arial Rounded MT Bold" panose="020F0704030504030204" pitchFamily="34" charset="0"/>
            </a:rPr>
            <a:t>Proses </a:t>
          </a:r>
          <a:r>
            <a:rPr lang="en-US" sz="2000" dirty="0" err="1">
              <a:latin typeface="Arial Rounded MT Bold" panose="020F0704030504030204" pitchFamily="34" charset="0"/>
            </a:rPr>
            <a:t>pengelompokan</a:t>
          </a:r>
          <a:r>
            <a:rPr lang="en-US" sz="2000" dirty="0">
              <a:latin typeface="Arial Rounded MT Bold" panose="020F0704030504030204" pitchFamily="34" charset="0"/>
            </a:rPr>
            <a:t> </a:t>
          </a:r>
          <a:r>
            <a:rPr lang="en-US" sz="2000" dirty="0" err="1">
              <a:latin typeface="Arial Rounded MT Bold" panose="020F0704030504030204" pitchFamily="34" charset="0"/>
            </a:rPr>
            <a:t>pekerjaan</a:t>
          </a:r>
          <a:r>
            <a:rPr lang="en-US" sz="2000" dirty="0">
              <a:latin typeface="Arial Rounded MT Bold" panose="020F0704030504030204" pitchFamily="34" charset="0"/>
            </a:rPr>
            <a:t> </a:t>
          </a:r>
          <a:r>
            <a:rPr lang="en-US" sz="2000" dirty="0" err="1">
              <a:latin typeface="Arial Rounded MT Bold" panose="020F0704030504030204" pitchFamily="34" charset="0"/>
            </a:rPr>
            <a:t>berdasarkan</a:t>
          </a:r>
          <a:r>
            <a:rPr lang="en-US" sz="2000" dirty="0">
              <a:latin typeface="Arial Rounded MT Bold" panose="020F0704030504030204" pitchFamily="34" charset="0"/>
            </a:rPr>
            <a:t> </a:t>
          </a:r>
          <a:r>
            <a:rPr lang="en-US" sz="2000" dirty="0" err="1">
              <a:latin typeface="Arial Rounded MT Bold" panose="020F0704030504030204" pitchFamily="34" charset="0"/>
            </a:rPr>
            <a:t>suatu</a:t>
          </a:r>
          <a:r>
            <a:rPr lang="en-US" sz="2000" dirty="0">
              <a:latin typeface="Arial Rounded MT Bold" panose="020F0704030504030204" pitchFamily="34" charset="0"/>
            </a:rPr>
            <a:t> </a:t>
          </a:r>
          <a:r>
            <a:rPr lang="en-US" sz="2000" dirty="0" err="1">
              <a:latin typeface="Arial Rounded MT Bold" panose="020F0704030504030204" pitchFamily="34" charset="0"/>
            </a:rPr>
            <a:t>kategori</a:t>
          </a:r>
          <a:r>
            <a:rPr lang="en-US" sz="2000" dirty="0">
              <a:latin typeface="Arial Rounded MT Bold" panose="020F0704030504030204" pitchFamily="34" charset="0"/>
            </a:rPr>
            <a:t> </a:t>
          </a:r>
          <a:r>
            <a:rPr lang="en-US" sz="2000" dirty="0" err="1">
              <a:latin typeface="Arial Rounded MT Bold" panose="020F0704030504030204" pitchFamily="34" charset="0"/>
            </a:rPr>
            <a:t>tertentu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B966DD40-673C-425F-9398-57BECCB73D0C}" type="parTrans" cxnId="{33E71070-C51B-465F-8A4E-224985E62B7B}">
      <dgm:prSet/>
      <dgm:spPr/>
      <dgm:t>
        <a:bodyPr/>
        <a:lstStyle/>
        <a:p>
          <a:endParaRPr lang="en-US"/>
        </a:p>
      </dgm:t>
    </dgm:pt>
    <dgm:pt modelId="{7F9A67EB-5928-4AD0-BD99-52BA74223631}" type="sibTrans" cxnId="{33E71070-C51B-465F-8A4E-224985E62B7B}">
      <dgm:prSet/>
      <dgm:spPr/>
      <dgm:t>
        <a:bodyPr/>
        <a:lstStyle/>
        <a:p>
          <a:endParaRPr lang="en-US"/>
        </a:p>
      </dgm:t>
    </dgm:pt>
    <dgm:pt modelId="{B5ABEA52-F2D1-45CF-B512-0E4BFC3E58DA}">
      <dgm:prSet phldrT="[Text]" custT="1"/>
      <dgm:spPr/>
      <dgm:t>
        <a:bodyPr/>
        <a:lstStyle/>
        <a:p>
          <a:r>
            <a:rPr lang="en-US" sz="2800" dirty="0" err="1"/>
            <a:t>Pembagian</a:t>
          </a:r>
          <a:r>
            <a:rPr lang="en-US" sz="2800" dirty="0"/>
            <a:t> </a:t>
          </a:r>
          <a:r>
            <a:rPr lang="en-US" sz="2800" dirty="0" err="1"/>
            <a:t>Kerja</a:t>
          </a:r>
          <a:endParaRPr lang="en-US" sz="2800" dirty="0"/>
        </a:p>
      </dgm:t>
    </dgm:pt>
    <dgm:pt modelId="{DE574E95-7A60-4403-A294-18477FFEE21E}" type="parTrans" cxnId="{94DE2175-9B11-4B88-820F-966459D19D89}">
      <dgm:prSet/>
      <dgm:spPr/>
      <dgm:t>
        <a:bodyPr/>
        <a:lstStyle/>
        <a:p>
          <a:endParaRPr lang="en-US"/>
        </a:p>
      </dgm:t>
    </dgm:pt>
    <dgm:pt modelId="{46CC65B8-888A-4C7B-85B2-B229A294527D}" type="sibTrans" cxnId="{94DE2175-9B11-4B88-820F-966459D19D89}">
      <dgm:prSet/>
      <dgm:spPr/>
      <dgm:t>
        <a:bodyPr/>
        <a:lstStyle/>
        <a:p>
          <a:endParaRPr lang="en-US"/>
        </a:p>
      </dgm:t>
    </dgm:pt>
    <dgm:pt modelId="{2DFA0355-4EE3-4868-95D2-E46EF215E2B9}">
      <dgm:prSet phldrT="[Text]" custT="1"/>
      <dgm:spPr/>
      <dgm:t>
        <a:bodyPr/>
        <a:lstStyle/>
        <a:p>
          <a:r>
            <a:rPr lang="en-US" sz="2000" dirty="0" err="1">
              <a:latin typeface="Arial Rounded MT Bold" panose="020F0704030504030204" pitchFamily="34" charset="0"/>
            </a:rPr>
            <a:t>Memberikan</a:t>
          </a:r>
          <a:r>
            <a:rPr lang="en-US" sz="2000" dirty="0">
              <a:latin typeface="Arial Rounded MT Bold" panose="020F0704030504030204" pitchFamily="34" charset="0"/>
            </a:rPr>
            <a:t> </a:t>
          </a:r>
          <a:r>
            <a:rPr lang="en-US" sz="2000" dirty="0" err="1">
              <a:latin typeface="Arial Rounded MT Bold" panose="020F0704030504030204" pitchFamily="34" charset="0"/>
            </a:rPr>
            <a:t>rincian</a:t>
          </a:r>
          <a:r>
            <a:rPr lang="en-US" sz="2000" dirty="0">
              <a:latin typeface="Arial Rounded MT Bold" panose="020F0704030504030204" pitchFamily="34" charset="0"/>
            </a:rPr>
            <a:t> </a:t>
          </a:r>
          <a:r>
            <a:rPr lang="en-US" sz="2000" dirty="0" err="1">
              <a:latin typeface="Arial Rounded MT Bold" panose="020F0704030504030204" pitchFamily="34" charset="0"/>
            </a:rPr>
            <a:t>suatu</a:t>
          </a:r>
          <a:r>
            <a:rPr lang="en-US" sz="2000" dirty="0">
              <a:latin typeface="Arial Rounded MT Bold" panose="020F0704030504030204" pitchFamily="34" charset="0"/>
            </a:rPr>
            <a:t> </a:t>
          </a:r>
          <a:r>
            <a:rPr lang="en-US" sz="2000" dirty="0" err="1">
              <a:latin typeface="Arial Rounded MT Bold" panose="020F0704030504030204" pitchFamily="34" charset="0"/>
            </a:rPr>
            <a:t>tugas</a:t>
          </a:r>
          <a:r>
            <a:rPr lang="en-US" sz="2000" dirty="0">
              <a:latin typeface="Arial Rounded MT Bold" panose="020F0704030504030204" pitchFamily="34" charset="0"/>
            </a:rPr>
            <a:t> </a:t>
          </a:r>
          <a:r>
            <a:rPr lang="en-US" sz="2000" dirty="0" err="1">
              <a:latin typeface="Arial Rounded MT Bold" panose="020F0704030504030204" pitchFamily="34" charset="0"/>
            </a:rPr>
            <a:t>dan</a:t>
          </a:r>
          <a:r>
            <a:rPr lang="en-US" sz="2000" dirty="0">
              <a:latin typeface="Arial Rounded MT Bold" panose="020F0704030504030204" pitchFamily="34" charset="0"/>
            </a:rPr>
            <a:t> </a:t>
          </a:r>
          <a:r>
            <a:rPr lang="en-US" sz="2000" dirty="0" err="1">
              <a:latin typeface="Arial Rounded MT Bold" panose="020F0704030504030204" pitchFamily="34" charset="0"/>
            </a:rPr>
            <a:t>pekerjaan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E8230BEC-FFBA-4C6F-8CDE-9AB718E14FFA}" type="parTrans" cxnId="{6BCF7D7F-DB4D-412C-B3F2-B2723E0332F2}">
      <dgm:prSet/>
      <dgm:spPr/>
      <dgm:t>
        <a:bodyPr/>
        <a:lstStyle/>
        <a:p>
          <a:endParaRPr lang="en-US"/>
        </a:p>
      </dgm:t>
    </dgm:pt>
    <dgm:pt modelId="{20585DB2-2857-46FA-99EF-1716240E0B68}" type="sibTrans" cxnId="{6BCF7D7F-DB4D-412C-B3F2-B2723E0332F2}">
      <dgm:prSet/>
      <dgm:spPr/>
      <dgm:t>
        <a:bodyPr/>
        <a:lstStyle/>
        <a:p>
          <a:endParaRPr lang="en-US"/>
        </a:p>
      </dgm:t>
    </dgm:pt>
    <dgm:pt modelId="{F6B030BA-45EE-48C6-9DF0-4932BD676978}" type="pres">
      <dgm:prSet presAssocID="{DEC0894E-247F-4F31-B331-434519AEFE33}" presName="linear" presStyleCnt="0">
        <dgm:presLayoutVars>
          <dgm:animLvl val="lvl"/>
          <dgm:resizeHandles val="exact"/>
        </dgm:presLayoutVars>
      </dgm:prSet>
      <dgm:spPr/>
    </dgm:pt>
    <dgm:pt modelId="{1BDA5E17-7261-4EE1-85CD-B5021EB7544D}" type="pres">
      <dgm:prSet presAssocID="{9E0A303B-8FEC-4847-91C3-E57AA5CDD59D}" presName="parentText" presStyleLbl="node1" presStyleIdx="0" presStyleCnt="2" custScaleY="45114">
        <dgm:presLayoutVars>
          <dgm:chMax val="0"/>
          <dgm:bulletEnabled val="1"/>
        </dgm:presLayoutVars>
      </dgm:prSet>
      <dgm:spPr/>
    </dgm:pt>
    <dgm:pt modelId="{C668898C-2849-4FC3-8DFD-BEEFEAD6BC98}" type="pres">
      <dgm:prSet presAssocID="{9E0A303B-8FEC-4847-91C3-E57AA5CDD59D}" presName="childText" presStyleLbl="revTx" presStyleIdx="0" presStyleCnt="2">
        <dgm:presLayoutVars>
          <dgm:bulletEnabled val="1"/>
        </dgm:presLayoutVars>
      </dgm:prSet>
      <dgm:spPr/>
    </dgm:pt>
    <dgm:pt modelId="{EDD94EEB-464F-4BB0-8375-B7FDD5ACBAEB}" type="pres">
      <dgm:prSet presAssocID="{B5ABEA52-F2D1-45CF-B512-0E4BFC3E58DA}" presName="parentText" presStyleLbl="node1" presStyleIdx="1" presStyleCnt="2" custScaleY="48169">
        <dgm:presLayoutVars>
          <dgm:chMax val="0"/>
          <dgm:bulletEnabled val="1"/>
        </dgm:presLayoutVars>
      </dgm:prSet>
      <dgm:spPr/>
    </dgm:pt>
    <dgm:pt modelId="{F0B00485-A79F-46A1-B40C-9A2B55B2A9FB}" type="pres">
      <dgm:prSet presAssocID="{B5ABEA52-F2D1-45CF-B512-0E4BFC3E58D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D91200F-6D66-4673-9AD2-C24F882D637F}" type="presOf" srcId="{9E0A303B-8FEC-4847-91C3-E57AA5CDD59D}" destId="{1BDA5E17-7261-4EE1-85CD-B5021EB7544D}" srcOrd="0" destOrd="0" presId="urn:microsoft.com/office/officeart/2005/8/layout/vList2"/>
    <dgm:cxn modelId="{297C2D68-B7A2-49B7-A545-196DE0CA1DD9}" type="presOf" srcId="{2DFA0355-4EE3-4868-95D2-E46EF215E2B9}" destId="{F0B00485-A79F-46A1-B40C-9A2B55B2A9FB}" srcOrd="0" destOrd="0" presId="urn:microsoft.com/office/officeart/2005/8/layout/vList2"/>
    <dgm:cxn modelId="{33E71070-C51B-465F-8A4E-224985E62B7B}" srcId="{9E0A303B-8FEC-4847-91C3-E57AA5CDD59D}" destId="{30C004B5-6C9D-4959-90AC-84F5CCD6BDCA}" srcOrd="0" destOrd="0" parTransId="{B966DD40-673C-425F-9398-57BECCB73D0C}" sibTransId="{7F9A67EB-5928-4AD0-BD99-52BA74223631}"/>
    <dgm:cxn modelId="{94DE2175-9B11-4B88-820F-966459D19D89}" srcId="{DEC0894E-247F-4F31-B331-434519AEFE33}" destId="{B5ABEA52-F2D1-45CF-B512-0E4BFC3E58DA}" srcOrd="1" destOrd="0" parTransId="{DE574E95-7A60-4403-A294-18477FFEE21E}" sibTransId="{46CC65B8-888A-4C7B-85B2-B229A294527D}"/>
    <dgm:cxn modelId="{3EBFF457-DA1F-44C3-A283-1F7FF166AC17}" type="presOf" srcId="{30C004B5-6C9D-4959-90AC-84F5CCD6BDCA}" destId="{C668898C-2849-4FC3-8DFD-BEEFEAD6BC98}" srcOrd="0" destOrd="0" presId="urn:microsoft.com/office/officeart/2005/8/layout/vList2"/>
    <dgm:cxn modelId="{6BCF7D7F-DB4D-412C-B3F2-B2723E0332F2}" srcId="{B5ABEA52-F2D1-45CF-B512-0E4BFC3E58DA}" destId="{2DFA0355-4EE3-4868-95D2-E46EF215E2B9}" srcOrd="0" destOrd="0" parTransId="{E8230BEC-FFBA-4C6F-8CDE-9AB718E14FFA}" sibTransId="{20585DB2-2857-46FA-99EF-1716240E0B68}"/>
    <dgm:cxn modelId="{57D75B8E-7861-4942-B2E6-27F9C824BFFD}" type="presOf" srcId="{DEC0894E-247F-4F31-B331-434519AEFE33}" destId="{F6B030BA-45EE-48C6-9DF0-4932BD676978}" srcOrd="0" destOrd="0" presId="urn:microsoft.com/office/officeart/2005/8/layout/vList2"/>
    <dgm:cxn modelId="{BBB1D896-8E74-46D8-8BD7-550D6257CA7B}" srcId="{DEC0894E-247F-4F31-B331-434519AEFE33}" destId="{9E0A303B-8FEC-4847-91C3-E57AA5CDD59D}" srcOrd="0" destOrd="0" parTransId="{97328191-FCD7-4384-A03A-7F2240AEA300}" sibTransId="{151D423D-707F-4CFE-A4A1-4ABD4A6B0067}"/>
    <dgm:cxn modelId="{B74839A2-2BF6-4EB3-8975-91DECEAEFC43}" type="presOf" srcId="{B5ABEA52-F2D1-45CF-B512-0E4BFC3E58DA}" destId="{EDD94EEB-464F-4BB0-8375-B7FDD5ACBAEB}" srcOrd="0" destOrd="0" presId="urn:microsoft.com/office/officeart/2005/8/layout/vList2"/>
    <dgm:cxn modelId="{0AB73F2A-E5A7-4200-9B16-5639B0542DDF}" type="presParOf" srcId="{F6B030BA-45EE-48C6-9DF0-4932BD676978}" destId="{1BDA5E17-7261-4EE1-85CD-B5021EB7544D}" srcOrd="0" destOrd="0" presId="urn:microsoft.com/office/officeart/2005/8/layout/vList2"/>
    <dgm:cxn modelId="{2E83843D-2DE4-4E4A-B3EE-9353CCF39D2E}" type="presParOf" srcId="{F6B030BA-45EE-48C6-9DF0-4932BD676978}" destId="{C668898C-2849-4FC3-8DFD-BEEFEAD6BC98}" srcOrd="1" destOrd="0" presId="urn:microsoft.com/office/officeart/2005/8/layout/vList2"/>
    <dgm:cxn modelId="{4B087C99-000B-4EBA-A8C5-376251A33D1A}" type="presParOf" srcId="{F6B030BA-45EE-48C6-9DF0-4932BD676978}" destId="{EDD94EEB-464F-4BB0-8375-B7FDD5ACBAEB}" srcOrd="2" destOrd="0" presId="urn:microsoft.com/office/officeart/2005/8/layout/vList2"/>
    <dgm:cxn modelId="{E2D082CF-1110-4438-AD69-11671B39F480}" type="presParOf" srcId="{F6B030BA-45EE-48C6-9DF0-4932BD676978}" destId="{F0B00485-A79F-46A1-B40C-9A2B55B2A9F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76319D-7827-40AB-B344-1DE7538AC5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4A839C-6597-480B-9F35-0EEEAB39FC69}">
      <dgm:prSet phldrT="[Text]"/>
      <dgm:spPr/>
      <dgm:t>
        <a:bodyPr/>
        <a:lstStyle/>
        <a:p>
          <a:r>
            <a:rPr lang="en-US" dirty="0" err="1"/>
            <a:t>Fungsional</a:t>
          </a:r>
          <a:endParaRPr lang="en-US" dirty="0"/>
        </a:p>
      </dgm:t>
    </dgm:pt>
    <dgm:pt modelId="{5ADE3CFD-1D09-4C6B-9C23-C4409819CED7}" type="parTrans" cxnId="{B44A3DF0-AC49-4009-9CF7-17CBA4917460}">
      <dgm:prSet/>
      <dgm:spPr/>
      <dgm:t>
        <a:bodyPr/>
        <a:lstStyle/>
        <a:p>
          <a:endParaRPr lang="en-US"/>
        </a:p>
      </dgm:t>
    </dgm:pt>
    <dgm:pt modelId="{137BD637-C530-421D-9E2A-0D895050426A}" type="sibTrans" cxnId="{B44A3DF0-AC49-4009-9CF7-17CBA4917460}">
      <dgm:prSet/>
      <dgm:spPr/>
      <dgm:t>
        <a:bodyPr/>
        <a:lstStyle/>
        <a:p>
          <a:endParaRPr lang="en-US"/>
        </a:p>
      </dgm:t>
    </dgm:pt>
    <dgm:pt modelId="{26D58964-284E-40F8-94BB-DC4117A1AFE6}">
      <dgm:prSet phldrT="[Text]"/>
      <dgm:spPr/>
      <dgm:t>
        <a:bodyPr/>
        <a:lstStyle/>
        <a:p>
          <a:r>
            <a:rPr lang="en-US" dirty="0"/>
            <a:t>Divisional</a:t>
          </a:r>
        </a:p>
      </dgm:t>
    </dgm:pt>
    <dgm:pt modelId="{E6E4E3ED-2B09-4819-A961-A03DC36C7E82}" type="parTrans" cxnId="{2E0A7D8C-0D48-464F-99DD-234643ACE326}">
      <dgm:prSet/>
      <dgm:spPr/>
      <dgm:t>
        <a:bodyPr/>
        <a:lstStyle/>
        <a:p>
          <a:endParaRPr lang="en-US"/>
        </a:p>
      </dgm:t>
    </dgm:pt>
    <dgm:pt modelId="{F1EF1028-E4C3-44D1-899D-29379BE8620B}" type="sibTrans" cxnId="{2E0A7D8C-0D48-464F-99DD-234643ACE326}">
      <dgm:prSet/>
      <dgm:spPr/>
      <dgm:t>
        <a:bodyPr/>
        <a:lstStyle/>
        <a:p>
          <a:endParaRPr lang="en-US"/>
        </a:p>
      </dgm:t>
    </dgm:pt>
    <dgm:pt modelId="{692D680D-ADBA-496C-ADCA-E343659DC77D}">
      <dgm:prSet phldrT="[Text]"/>
      <dgm:spPr/>
      <dgm:t>
        <a:bodyPr/>
        <a:lstStyle/>
        <a:p>
          <a:r>
            <a:rPr lang="en-US" dirty="0"/>
            <a:t>Matrix</a:t>
          </a:r>
        </a:p>
      </dgm:t>
    </dgm:pt>
    <dgm:pt modelId="{45D51165-B22C-4B54-B29C-A44F14E17D6D}" type="parTrans" cxnId="{C8D00F8C-613E-4DA0-BEA3-BE2C3E71F839}">
      <dgm:prSet/>
      <dgm:spPr/>
      <dgm:t>
        <a:bodyPr/>
        <a:lstStyle/>
        <a:p>
          <a:endParaRPr lang="en-US"/>
        </a:p>
      </dgm:t>
    </dgm:pt>
    <dgm:pt modelId="{A8BF1752-96B3-41B5-A80B-D5A1C7C3702E}" type="sibTrans" cxnId="{C8D00F8C-613E-4DA0-BEA3-BE2C3E71F839}">
      <dgm:prSet/>
      <dgm:spPr/>
      <dgm:t>
        <a:bodyPr/>
        <a:lstStyle/>
        <a:p>
          <a:endParaRPr lang="en-US"/>
        </a:p>
      </dgm:t>
    </dgm:pt>
    <dgm:pt modelId="{BD252813-C8F1-4D0C-A4B8-642FCC8A184D}">
      <dgm:prSet phldrT="[Text]"/>
      <dgm:spPr/>
      <dgm:t>
        <a:bodyPr/>
        <a:lstStyle/>
        <a:p>
          <a:r>
            <a:rPr lang="en-US" dirty="0" err="1"/>
            <a:t>Hibrid</a:t>
          </a:r>
          <a:endParaRPr lang="en-US" dirty="0"/>
        </a:p>
      </dgm:t>
    </dgm:pt>
    <dgm:pt modelId="{80F2AAD6-5AB4-447D-9A8F-A0B1952D4C86}" type="parTrans" cxnId="{18BCC90A-0DC9-45E5-B832-0485F86310BF}">
      <dgm:prSet/>
      <dgm:spPr/>
    </dgm:pt>
    <dgm:pt modelId="{8FB02636-A3C3-49D1-B364-9C7FE4CD2F19}" type="sibTrans" cxnId="{18BCC90A-0DC9-45E5-B832-0485F86310BF}">
      <dgm:prSet/>
      <dgm:spPr/>
    </dgm:pt>
    <dgm:pt modelId="{19E30B9D-5EC5-438E-AFE5-96FE3755B1C1}" type="pres">
      <dgm:prSet presAssocID="{9276319D-7827-40AB-B344-1DE7538AC52A}" presName="Name0" presStyleCnt="0">
        <dgm:presLayoutVars>
          <dgm:chMax val="7"/>
          <dgm:chPref val="7"/>
          <dgm:dir/>
        </dgm:presLayoutVars>
      </dgm:prSet>
      <dgm:spPr/>
    </dgm:pt>
    <dgm:pt modelId="{74AF00FE-0904-4EFB-A245-6C69023DEA54}" type="pres">
      <dgm:prSet presAssocID="{9276319D-7827-40AB-B344-1DE7538AC52A}" presName="Name1" presStyleCnt="0"/>
      <dgm:spPr/>
    </dgm:pt>
    <dgm:pt modelId="{81B93268-9522-4CB2-9FA7-87C73508AD9C}" type="pres">
      <dgm:prSet presAssocID="{9276319D-7827-40AB-B344-1DE7538AC52A}" presName="cycle" presStyleCnt="0"/>
      <dgm:spPr/>
    </dgm:pt>
    <dgm:pt modelId="{F9BB259C-786F-4355-94D9-3541AC487530}" type="pres">
      <dgm:prSet presAssocID="{9276319D-7827-40AB-B344-1DE7538AC52A}" presName="srcNode" presStyleLbl="node1" presStyleIdx="0" presStyleCnt="4"/>
      <dgm:spPr/>
    </dgm:pt>
    <dgm:pt modelId="{B666E80B-5972-4097-ACC2-BF2BF106A4F9}" type="pres">
      <dgm:prSet presAssocID="{9276319D-7827-40AB-B344-1DE7538AC52A}" presName="conn" presStyleLbl="parChTrans1D2" presStyleIdx="0" presStyleCnt="1"/>
      <dgm:spPr/>
    </dgm:pt>
    <dgm:pt modelId="{987C695A-26C9-4B8E-9A8E-3E90037DB285}" type="pres">
      <dgm:prSet presAssocID="{9276319D-7827-40AB-B344-1DE7538AC52A}" presName="extraNode" presStyleLbl="node1" presStyleIdx="0" presStyleCnt="4"/>
      <dgm:spPr/>
    </dgm:pt>
    <dgm:pt modelId="{EDB2BD50-BD88-4838-88F0-451160FE7DDB}" type="pres">
      <dgm:prSet presAssocID="{9276319D-7827-40AB-B344-1DE7538AC52A}" presName="dstNode" presStyleLbl="node1" presStyleIdx="0" presStyleCnt="4"/>
      <dgm:spPr/>
    </dgm:pt>
    <dgm:pt modelId="{E078926C-5BE9-4A56-AB93-8727042C5FE0}" type="pres">
      <dgm:prSet presAssocID="{524A839C-6597-480B-9F35-0EEEAB39FC69}" presName="text_1" presStyleLbl="node1" presStyleIdx="0" presStyleCnt="4">
        <dgm:presLayoutVars>
          <dgm:bulletEnabled val="1"/>
        </dgm:presLayoutVars>
      </dgm:prSet>
      <dgm:spPr/>
    </dgm:pt>
    <dgm:pt modelId="{36601EA6-5A43-4B72-B8F2-1F5EE2F4E3D4}" type="pres">
      <dgm:prSet presAssocID="{524A839C-6597-480B-9F35-0EEEAB39FC69}" presName="accent_1" presStyleCnt="0"/>
      <dgm:spPr/>
    </dgm:pt>
    <dgm:pt modelId="{C3DAAEC8-CC5D-4ACF-9CA6-A8FFD1A46C52}" type="pres">
      <dgm:prSet presAssocID="{524A839C-6597-480B-9F35-0EEEAB39FC69}" presName="accentRepeatNode" presStyleLbl="solidFgAcc1" presStyleIdx="0" presStyleCnt="4"/>
      <dgm:spPr/>
    </dgm:pt>
    <dgm:pt modelId="{A21170FB-3D50-42B6-A2E2-3971B61B50C8}" type="pres">
      <dgm:prSet presAssocID="{26D58964-284E-40F8-94BB-DC4117A1AFE6}" presName="text_2" presStyleLbl="node1" presStyleIdx="1" presStyleCnt="4">
        <dgm:presLayoutVars>
          <dgm:bulletEnabled val="1"/>
        </dgm:presLayoutVars>
      </dgm:prSet>
      <dgm:spPr/>
    </dgm:pt>
    <dgm:pt modelId="{995A9943-B711-4EB1-92CD-1BB2DDF0E67B}" type="pres">
      <dgm:prSet presAssocID="{26D58964-284E-40F8-94BB-DC4117A1AFE6}" presName="accent_2" presStyleCnt="0"/>
      <dgm:spPr/>
    </dgm:pt>
    <dgm:pt modelId="{BAC02F77-A79A-4BCE-BF47-738EABC3C57F}" type="pres">
      <dgm:prSet presAssocID="{26D58964-284E-40F8-94BB-DC4117A1AFE6}" presName="accentRepeatNode" presStyleLbl="solidFgAcc1" presStyleIdx="1" presStyleCnt="4"/>
      <dgm:spPr/>
    </dgm:pt>
    <dgm:pt modelId="{A5D0587E-781B-439C-9EFD-29CA8273ABF0}" type="pres">
      <dgm:prSet presAssocID="{BD252813-C8F1-4D0C-A4B8-642FCC8A184D}" presName="text_3" presStyleLbl="node1" presStyleIdx="2" presStyleCnt="4">
        <dgm:presLayoutVars>
          <dgm:bulletEnabled val="1"/>
        </dgm:presLayoutVars>
      </dgm:prSet>
      <dgm:spPr/>
    </dgm:pt>
    <dgm:pt modelId="{C94BC1B5-8B2E-492F-B4B7-1A0AC0BEEA79}" type="pres">
      <dgm:prSet presAssocID="{BD252813-C8F1-4D0C-A4B8-642FCC8A184D}" presName="accent_3" presStyleCnt="0"/>
      <dgm:spPr/>
    </dgm:pt>
    <dgm:pt modelId="{30494B06-42C8-4E2B-B408-F2CB678F2EF4}" type="pres">
      <dgm:prSet presAssocID="{BD252813-C8F1-4D0C-A4B8-642FCC8A184D}" presName="accentRepeatNode" presStyleLbl="solidFgAcc1" presStyleIdx="2" presStyleCnt="4"/>
      <dgm:spPr/>
    </dgm:pt>
    <dgm:pt modelId="{F5E93F0B-76CB-4D63-9547-A59DEC66A570}" type="pres">
      <dgm:prSet presAssocID="{692D680D-ADBA-496C-ADCA-E343659DC77D}" presName="text_4" presStyleLbl="node1" presStyleIdx="3" presStyleCnt="4">
        <dgm:presLayoutVars>
          <dgm:bulletEnabled val="1"/>
        </dgm:presLayoutVars>
      </dgm:prSet>
      <dgm:spPr/>
    </dgm:pt>
    <dgm:pt modelId="{04CDC49F-3BFF-4E0E-ABB3-04FCA83443F1}" type="pres">
      <dgm:prSet presAssocID="{692D680D-ADBA-496C-ADCA-E343659DC77D}" presName="accent_4" presStyleCnt="0"/>
      <dgm:spPr/>
    </dgm:pt>
    <dgm:pt modelId="{7A01F8CE-F524-409F-B572-3243B6C1A0D3}" type="pres">
      <dgm:prSet presAssocID="{692D680D-ADBA-496C-ADCA-E343659DC77D}" presName="accentRepeatNode" presStyleLbl="solidFgAcc1" presStyleIdx="3" presStyleCnt="4"/>
      <dgm:spPr/>
    </dgm:pt>
  </dgm:ptLst>
  <dgm:cxnLst>
    <dgm:cxn modelId="{97606400-51AA-4222-AC68-E23DF9BF8D0A}" type="presOf" srcId="{137BD637-C530-421D-9E2A-0D895050426A}" destId="{B666E80B-5972-4097-ACC2-BF2BF106A4F9}" srcOrd="0" destOrd="0" presId="urn:microsoft.com/office/officeart/2008/layout/VerticalCurvedList"/>
    <dgm:cxn modelId="{7DA9F806-C89C-4F9C-8EF5-1D5FD63A54A2}" type="presOf" srcId="{692D680D-ADBA-496C-ADCA-E343659DC77D}" destId="{F5E93F0B-76CB-4D63-9547-A59DEC66A570}" srcOrd="0" destOrd="0" presId="urn:microsoft.com/office/officeart/2008/layout/VerticalCurvedList"/>
    <dgm:cxn modelId="{18BCC90A-0DC9-45E5-B832-0485F86310BF}" srcId="{9276319D-7827-40AB-B344-1DE7538AC52A}" destId="{BD252813-C8F1-4D0C-A4B8-642FCC8A184D}" srcOrd="2" destOrd="0" parTransId="{80F2AAD6-5AB4-447D-9A8F-A0B1952D4C86}" sibTransId="{8FB02636-A3C3-49D1-B364-9C7FE4CD2F19}"/>
    <dgm:cxn modelId="{2C694439-E8DF-4F49-98D7-0033DCAD99CC}" type="presOf" srcId="{BD252813-C8F1-4D0C-A4B8-642FCC8A184D}" destId="{A5D0587E-781B-439C-9EFD-29CA8273ABF0}" srcOrd="0" destOrd="0" presId="urn:microsoft.com/office/officeart/2008/layout/VerticalCurvedList"/>
    <dgm:cxn modelId="{F8220B40-4F3A-4CCC-B0C8-34DC27B97C68}" type="presOf" srcId="{524A839C-6597-480B-9F35-0EEEAB39FC69}" destId="{E078926C-5BE9-4A56-AB93-8727042C5FE0}" srcOrd="0" destOrd="0" presId="urn:microsoft.com/office/officeart/2008/layout/VerticalCurvedList"/>
    <dgm:cxn modelId="{633DDE5B-B419-4ABD-B906-68BC8426232F}" type="presOf" srcId="{9276319D-7827-40AB-B344-1DE7538AC52A}" destId="{19E30B9D-5EC5-438E-AFE5-96FE3755B1C1}" srcOrd="0" destOrd="0" presId="urn:microsoft.com/office/officeart/2008/layout/VerticalCurvedList"/>
    <dgm:cxn modelId="{C8D00F8C-613E-4DA0-BEA3-BE2C3E71F839}" srcId="{9276319D-7827-40AB-B344-1DE7538AC52A}" destId="{692D680D-ADBA-496C-ADCA-E343659DC77D}" srcOrd="3" destOrd="0" parTransId="{45D51165-B22C-4B54-B29C-A44F14E17D6D}" sibTransId="{A8BF1752-96B3-41B5-A80B-D5A1C7C3702E}"/>
    <dgm:cxn modelId="{2E0A7D8C-0D48-464F-99DD-234643ACE326}" srcId="{9276319D-7827-40AB-B344-1DE7538AC52A}" destId="{26D58964-284E-40F8-94BB-DC4117A1AFE6}" srcOrd="1" destOrd="0" parTransId="{E6E4E3ED-2B09-4819-A961-A03DC36C7E82}" sibTransId="{F1EF1028-E4C3-44D1-899D-29379BE8620B}"/>
    <dgm:cxn modelId="{619A07C9-6998-4E81-9119-4C0FB291A7BF}" type="presOf" srcId="{26D58964-284E-40F8-94BB-DC4117A1AFE6}" destId="{A21170FB-3D50-42B6-A2E2-3971B61B50C8}" srcOrd="0" destOrd="0" presId="urn:microsoft.com/office/officeart/2008/layout/VerticalCurvedList"/>
    <dgm:cxn modelId="{B44A3DF0-AC49-4009-9CF7-17CBA4917460}" srcId="{9276319D-7827-40AB-B344-1DE7538AC52A}" destId="{524A839C-6597-480B-9F35-0EEEAB39FC69}" srcOrd="0" destOrd="0" parTransId="{5ADE3CFD-1D09-4C6B-9C23-C4409819CED7}" sibTransId="{137BD637-C530-421D-9E2A-0D895050426A}"/>
    <dgm:cxn modelId="{91AB7EC1-2939-4F87-AA86-3343F7F3F6C7}" type="presParOf" srcId="{19E30B9D-5EC5-438E-AFE5-96FE3755B1C1}" destId="{74AF00FE-0904-4EFB-A245-6C69023DEA54}" srcOrd="0" destOrd="0" presId="urn:microsoft.com/office/officeart/2008/layout/VerticalCurvedList"/>
    <dgm:cxn modelId="{2032A002-20E6-418E-8C76-52CCEE74F787}" type="presParOf" srcId="{74AF00FE-0904-4EFB-A245-6C69023DEA54}" destId="{81B93268-9522-4CB2-9FA7-87C73508AD9C}" srcOrd="0" destOrd="0" presId="urn:microsoft.com/office/officeart/2008/layout/VerticalCurvedList"/>
    <dgm:cxn modelId="{91E28E3B-8979-4DD8-9520-E54B2C9A3A17}" type="presParOf" srcId="{81B93268-9522-4CB2-9FA7-87C73508AD9C}" destId="{F9BB259C-786F-4355-94D9-3541AC487530}" srcOrd="0" destOrd="0" presId="urn:microsoft.com/office/officeart/2008/layout/VerticalCurvedList"/>
    <dgm:cxn modelId="{3E953078-14FA-4554-A48E-4AD2FEAF635A}" type="presParOf" srcId="{81B93268-9522-4CB2-9FA7-87C73508AD9C}" destId="{B666E80B-5972-4097-ACC2-BF2BF106A4F9}" srcOrd="1" destOrd="0" presId="urn:microsoft.com/office/officeart/2008/layout/VerticalCurvedList"/>
    <dgm:cxn modelId="{82E492AA-806C-47DB-9F6F-08D2AC037723}" type="presParOf" srcId="{81B93268-9522-4CB2-9FA7-87C73508AD9C}" destId="{987C695A-26C9-4B8E-9A8E-3E90037DB285}" srcOrd="2" destOrd="0" presId="urn:microsoft.com/office/officeart/2008/layout/VerticalCurvedList"/>
    <dgm:cxn modelId="{D65C0BA7-4A58-43EF-B203-D98D34281A62}" type="presParOf" srcId="{81B93268-9522-4CB2-9FA7-87C73508AD9C}" destId="{EDB2BD50-BD88-4838-88F0-451160FE7DDB}" srcOrd="3" destOrd="0" presId="urn:microsoft.com/office/officeart/2008/layout/VerticalCurvedList"/>
    <dgm:cxn modelId="{3229CFD2-E58A-417C-B6B1-231B0C234E42}" type="presParOf" srcId="{74AF00FE-0904-4EFB-A245-6C69023DEA54}" destId="{E078926C-5BE9-4A56-AB93-8727042C5FE0}" srcOrd="1" destOrd="0" presId="urn:microsoft.com/office/officeart/2008/layout/VerticalCurvedList"/>
    <dgm:cxn modelId="{3EBD6225-05BA-4FC5-9D22-D4F64F364E5F}" type="presParOf" srcId="{74AF00FE-0904-4EFB-A245-6C69023DEA54}" destId="{36601EA6-5A43-4B72-B8F2-1F5EE2F4E3D4}" srcOrd="2" destOrd="0" presId="urn:microsoft.com/office/officeart/2008/layout/VerticalCurvedList"/>
    <dgm:cxn modelId="{AB03E509-6583-4353-A39B-88C50DABBDE5}" type="presParOf" srcId="{36601EA6-5A43-4B72-B8F2-1F5EE2F4E3D4}" destId="{C3DAAEC8-CC5D-4ACF-9CA6-A8FFD1A46C52}" srcOrd="0" destOrd="0" presId="urn:microsoft.com/office/officeart/2008/layout/VerticalCurvedList"/>
    <dgm:cxn modelId="{CF807EBE-C42E-4B63-BF5A-1147EB41CC64}" type="presParOf" srcId="{74AF00FE-0904-4EFB-A245-6C69023DEA54}" destId="{A21170FB-3D50-42B6-A2E2-3971B61B50C8}" srcOrd="3" destOrd="0" presId="urn:microsoft.com/office/officeart/2008/layout/VerticalCurvedList"/>
    <dgm:cxn modelId="{0EA22C79-F984-4615-A656-2EF46B7EDF1D}" type="presParOf" srcId="{74AF00FE-0904-4EFB-A245-6C69023DEA54}" destId="{995A9943-B711-4EB1-92CD-1BB2DDF0E67B}" srcOrd="4" destOrd="0" presId="urn:microsoft.com/office/officeart/2008/layout/VerticalCurvedList"/>
    <dgm:cxn modelId="{8EB8C29A-7917-46D7-9E17-88B969BB8B10}" type="presParOf" srcId="{995A9943-B711-4EB1-92CD-1BB2DDF0E67B}" destId="{BAC02F77-A79A-4BCE-BF47-738EABC3C57F}" srcOrd="0" destOrd="0" presId="urn:microsoft.com/office/officeart/2008/layout/VerticalCurvedList"/>
    <dgm:cxn modelId="{9F64C036-49E0-4125-A587-82B214E44B20}" type="presParOf" srcId="{74AF00FE-0904-4EFB-A245-6C69023DEA54}" destId="{A5D0587E-781B-439C-9EFD-29CA8273ABF0}" srcOrd="5" destOrd="0" presId="urn:microsoft.com/office/officeart/2008/layout/VerticalCurvedList"/>
    <dgm:cxn modelId="{C74219FD-6F0B-40E3-BE17-BA6AF7CC1532}" type="presParOf" srcId="{74AF00FE-0904-4EFB-A245-6C69023DEA54}" destId="{C94BC1B5-8B2E-492F-B4B7-1A0AC0BEEA79}" srcOrd="6" destOrd="0" presId="urn:microsoft.com/office/officeart/2008/layout/VerticalCurvedList"/>
    <dgm:cxn modelId="{19888C3E-7E99-4032-B365-8696E4D5547B}" type="presParOf" srcId="{C94BC1B5-8B2E-492F-B4B7-1A0AC0BEEA79}" destId="{30494B06-42C8-4E2B-B408-F2CB678F2EF4}" srcOrd="0" destOrd="0" presId="urn:microsoft.com/office/officeart/2008/layout/VerticalCurvedList"/>
    <dgm:cxn modelId="{F9E97599-FFB2-4CC3-91AA-D536BD0C1971}" type="presParOf" srcId="{74AF00FE-0904-4EFB-A245-6C69023DEA54}" destId="{F5E93F0B-76CB-4D63-9547-A59DEC66A570}" srcOrd="7" destOrd="0" presId="urn:microsoft.com/office/officeart/2008/layout/VerticalCurvedList"/>
    <dgm:cxn modelId="{4A227434-9921-4D68-85D5-25AE3B33774D}" type="presParOf" srcId="{74AF00FE-0904-4EFB-A245-6C69023DEA54}" destId="{04CDC49F-3BFF-4E0E-ABB3-04FCA83443F1}" srcOrd="8" destOrd="0" presId="urn:microsoft.com/office/officeart/2008/layout/VerticalCurvedList"/>
    <dgm:cxn modelId="{AF70132B-C4BB-4133-9196-FD0D2F2950FB}" type="presParOf" srcId="{04CDC49F-3BFF-4E0E-ABB3-04FCA83443F1}" destId="{7A01F8CE-F524-409F-B572-3243B6C1A0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9C1ED-FA74-40E0-B61E-58A35A6786B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31E2345-4E73-444C-A998-3B6127C13349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Peninjauan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rencana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tujuan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76DDA059-6C5F-4B38-89B5-7DCF70C8FAC7}" type="parTrans" cxnId="{3584C20D-6E84-450B-9E99-D8C65F27D055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08164957-0BA3-4C9F-A067-20D3218A264C}" type="sibTrans" cxnId="{3584C20D-6E84-450B-9E99-D8C65F27D055}">
      <dgm:prSet custT="1"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92255AA6-B504-428F-B6AC-CAF8EF2139EF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Pengidentifikasian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Aktivitas</a:t>
          </a:r>
          <a:r>
            <a:rPr lang="en-US" sz="1400" dirty="0">
              <a:latin typeface="Arial Rounded MT Bold" panose="020F0704030504030204" pitchFamily="34" charset="0"/>
            </a:rPr>
            <a:t>, </a:t>
          </a:r>
          <a:r>
            <a:rPr lang="en-US" sz="1400" dirty="0" err="1">
              <a:latin typeface="Arial Rounded MT Bold" panose="020F0704030504030204" pitchFamily="34" charset="0"/>
            </a:rPr>
            <a:t>kegiatan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dalam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organisasi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DD721935-82FC-4652-A44A-C9B0D8B15E08}" type="parTrans" cxnId="{70ED8115-8F35-4BE5-B67B-F6D2A5C83874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EC399C18-63C0-4FCC-8C3C-2BB14E252FB1}" type="sibTrans" cxnId="{70ED8115-8F35-4BE5-B67B-F6D2A5C83874}">
      <dgm:prSet custT="1"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69AD1106-220E-412D-A187-7CB05BD0327B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Pengelompokkan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aktivitas</a:t>
          </a:r>
          <a:r>
            <a:rPr lang="en-US" sz="1400" dirty="0">
              <a:latin typeface="Arial Rounded MT Bold" panose="020F0704030504030204" pitchFamily="34" charset="0"/>
            </a:rPr>
            <a:t>, </a:t>
          </a:r>
          <a:r>
            <a:rPr lang="en-US" sz="1400" dirty="0" err="1">
              <a:latin typeface="Arial Rounded MT Bold" panose="020F0704030504030204" pitchFamily="34" charset="0"/>
            </a:rPr>
            <a:t>kegiatan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ke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dalam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fungsi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</a:p>
      </dgm:t>
    </dgm:pt>
    <dgm:pt modelId="{927B38D6-32C3-471D-A87F-CF4CD8B1FC00}" type="parTrans" cxnId="{F4977311-ED80-49A8-A839-9248BEB3B56E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4CD22819-7B77-4CD3-827B-CD6F60FD215A}" type="sibTrans" cxnId="{F4977311-ED80-49A8-A839-9248BEB3B56E}">
      <dgm:prSet custT="1"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B84A0AC0-7005-4CFC-9EB0-508B24674446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Penetapan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Hubungan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dalam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struktur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hubungan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5FCD17BD-1533-4407-BE0B-64EF02E860ED}" type="parTrans" cxnId="{06EBC032-B30A-4B76-9C16-4B4C756414A9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37CFF8A5-D3FE-4799-8858-352F813BA22A}" type="sibTrans" cxnId="{06EBC032-B30A-4B76-9C16-4B4C756414A9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2A7192F7-4A2F-44A5-A6B9-08FEFA30404E}" type="pres">
      <dgm:prSet presAssocID="{5BB9C1ED-FA74-40E0-B61E-58A35A6786B1}" presName="linearFlow" presStyleCnt="0">
        <dgm:presLayoutVars>
          <dgm:resizeHandles val="exact"/>
        </dgm:presLayoutVars>
      </dgm:prSet>
      <dgm:spPr/>
    </dgm:pt>
    <dgm:pt modelId="{41A70AF7-69AE-420F-8A14-75FEE98425A3}" type="pres">
      <dgm:prSet presAssocID="{F31E2345-4E73-444C-A998-3B6127C13349}" presName="node" presStyleLbl="node1" presStyleIdx="0" presStyleCnt="4" custScaleX="371173" custLinFactY="-67047" custLinFactNeighborX="24207" custLinFactNeighborY="-100000">
        <dgm:presLayoutVars>
          <dgm:bulletEnabled val="1"/>
        </dgm:presLayoutVars>
      </dgm:prSet>
      <dgm:spPr/>
    </dgm:pt>
    <dgm:pt modelId="{41974364-4A5C-4478-974A-63376E2727EF}" type="pres">
      <dgm:prSet presAssocID="{08164957-0BA3-4C9F-A067-20D3218A264C}" presName="sibTrans" presStyleLbl="sibTrans2D1" presStyleIdx="0" presStyleCnt="3"/>
      <dgm:spPr/>
    </dgm:pt>
    <dgm:pt modelId="{35858F23-0728-4988-A746-4BDBC3FB42D9}" type="pres">
      <dgm:prSet presAssocID="{08164957-0BA3-4C9F-A067-20D3218A264C}" presName="connectorText" presStyleLbl="sibTrans2D1" presStyleIdx="0" presStyleCnt="3"/>
      <dgm:spPr/>
    </dgm:pt>
    <dgm:pt modelId="{E45A6AF7-6AE9-4D32-802B-CC7FF8241353}" type="pres">
      <dgm:prSet presAssocID="{92255AA6-B504-428F-B6AC-CAF8EF2139EF}" presName="node" presStyleLbl="node1" presStyleIdx="1" presStyleCnt="4" custScaleX="371173">
        <dgm:presLayoutVars>
          <dgm:bulletEnabled val="1"/>
        </dgm:presLayoutVars>
      </dgm:prSet>
      <dgm:spPr/>
    </dgm:pt>
    <dgm:pt modelId="{F4F7ECFF-339E-4FEF-8742-DAD9FDBC1171}" type="pres">
      <dgm:prSet presAssocID="{EC399C18-63C0-4FCC-8C3C-2BB14E252FB1}" presName="sibTrans" presStyleLbl="sibTrans2D1" presStyleIdx="1" presStyleCnt="3"/>
      <dgm:spPr/>
    </dgm:pt>
    <dgm:pt modelId="{CE2E76C0-1BBF-4D86-BD72-F0A4EAA1C9F0}" type="pres">
      <dgm:prSet presAssocID="{EC399C18-63C0-4FCC-8C3C-2BB14E252FB1}" presName="connectorText" presStyleLbl="sibTrans2D1" presStyleIdx="1" presStyleCnt="3"/>
      <dgm:spPr/>
    </dgm:pt>
    <dgm:pt modelId="{5BE7A902-76EA-4DB4-997C-1596F6C00DCC}" type="pres">
      <dgm:prSet presAssocID="{69AD1106-220E-412D-A187-7CB05BD0327B}" presName="node" presStyleLbl="node1" presStyleIdx="2" presStyleCnt="4" custScaleX="371173">
        <dgm:presLayoutVars>
          <dgm:bulletEnabled val="1"/>
        </dgm:presLayoutVars>
      </dgm:prSet>
      <dgm:spPr/>
    </dgm:pt>
    <dgm:pt modelId="{1A56C3A2-894A-4A07-97F8-5DF7747B7C53}" type="pres">
      <dgm:prSet presAssocID="{4CD22819-7B77-4CD3-827B-CD6F60FD215A}" presName="sibTrans" presStyleLbl="sibTrans2D1" presStyleIdx="2" presStyleCnt="3"/>
      <dgm:spPr/>
    </dgm:pt>
    <dgm:pt modelId="{374FBE33-2EB2-4892-8D95-23CD6280D390}" type="pres">
      <dgm:prSet presAssocID="{4CD22819-7B77-4CD3-827B-CD6F60FD215A}" presName="connectorText" presStyleLbl="sibTrans2D1" presStyleIdx="2" presStyleCnt="3"/>
      <dgm:spPr/>
    </dgm:pt>
    <dgm:pt modelId="{4314BAB6-037B-4FE3-AF7F-2B1D53BE3409}" type="pres">
      <dgm:prSet presAssocID="{B84A0AC0-7005-4CFC-9EB0-508B24674446}" presName="node" presStyleLbl="node1" presStyleIdx="3" presStyleCnt="4" custScaleX="370378">
        <dgm:presLayoutVars>
          <dgm:bulletEnabled val="1"/>
        </dgm:presLayoutVars>
      </dgm:prSet>
      <dgm:spPr/>
    </dgm:pt>
  </dgm:ptLst>
  <dgm:cxnLst>
    <dgm:cxn modelId="{77044507-DDFA-4BCD-A3DA-1F392FBAAB18}" type="presOf" srcId="{08164957-0BA3-4C9F-A067-20D3218A264C}" destId="{41974364-4A5C-4478-974A-63376E2727EF}" srcOrd="0" destOrd="0" presId="urn:microsoft.com/office/officeart/2005/8/layout/process2"/>
    <dgm:cxn modelId="{2D26200C-D6FD-4C8F-8985-D5E098B4D852}" type="presOf" srcId="{4CD22819-7B77-4CD3-827B-CD6F60FD215A}" destId="{1A56C3A2-894A-4A07-97F8-5DF7747B7C53}" srcOrd="0" destOrd="0" presId="urn:microsoft.com/office/officeart/2005/8/layout/process2"/>
    <dgm:cxn modelId="{3584C20D-6E84-450B-9E99-D8C65F27D055}" srcId="{5BB9C1ED-FA74-40E0-B61E-58A35A6786B1}" destId="{F31E2345-4E73-444C-A998-3B6127C13349}" srcOrd="0" destOrd="0" parTransId="{76DDA059-6C5F-4B38-89B5-7DCF70C8FAC7}" sibTransId="{08164957-0BA3-4C9F-A067-20D3218A264C}"/>
    <dgm:cxn modelId="{F4977311-ED80-49A8-A839-9248BEB3B56E}" srcId="{5BB9C1ED-FA74-40E0-B61E-58A35A6786B1}" destId="{69AD1106-220E-412D-A187-7CB05BD0327B}" srcOrd="2" destOrd="0" parTransId="{927B38D6-32C3-471D-A87F-CF4CD8B1FC00}" sibTransId="{4CD22819-7B77-4CD3-827B-CD6F60FD215A}"/>
    <dgm:cxn modelId="{70ED8115-8F35-4BE5-B67B-F6D2A5C83874}" srcId="{5BB9C1ED-FA74-40E0-B61E-58A35A6786B1}" destId="{92255AA6-B504-428F-B6AC-CAF8EF2139EF}" srcOrd="1" destOrd="0" parTransId="{DD721935-82FC-4652-A44A-C9B0D8B15E08}" sibTransId="{EC399C18-63C0-4FCC-8C3C-2BB14E252FB1}"/>
    <dgm:cxn modelId="{2302A416-98A1-43F7-A0C4-57B6D76AAB5D}" type="presOf" srcId="{69AD1106-220E-412D-A187-7CB05BD0327B}" destId="{5BE7A902-76EA-4DB4-997C-1596F6C00DCC}" srcOrd="0" destOrd="0" presId="urn:microsoft.com/office/officeart/2005/8/layout/process2"/>
    <dgm:cxn modelId="{97157832-8567-4435-B2F0-037635F61A5F}" type="presOf" srcId="{5BB9C1ED-FA74-40E0-B61E-58A35A6786B1}" destId="{2A7192F7-4A2F-44A5-A6B9-08FEFA30404E}" srcOrd="0" destOrd="0" presId="urn:microsoft.com/office/officeart/2005/8/layout/process2"/>
    <dgm:cxn modelId="{06EBC032-B30A-4B76-9C16-4B4C756414A9}" srcId="{5BB9C1ED-FA74-40E0-B61E-58A35A6786B1}" destId="{B84A0AC0-7005-4CFC-9EB0-508B24674446}" srcOrd="3" destOrd="0" parTransId="{5FCD17BD-1533-4407-BE0B-64EF02E860ED}" sibTransId="{37CFF8A5-D3FE-4799-8858-352F813BA22A}"/>
    <dgm:cxn modelId="{0CDDB24A-FD27-4669-AF9C-77C38A4F241A}" type="presOf" srcId="{92255AA6-B504-428F-B6AC-CAF8EF2139EF}" destId="{E45A6AF7-6AE9-4D32-802B-CC7FF8241353}" srcOrd="0" destOrd="0" presId="urn:microsoft.com/office/officeart/2005/8/layout/process2"/>
    <dgm:cxn modelId="{669BE875-8078-4AD4-8AC6-0CDC792A3849}" type="presOf" srcId="{EC399C18-63C0-4FCC-8C3C-2BB14E252FB1}" destId="{F4F7ECFF-339E-4FEF-8742-DAD9FDBC1171}" srcOrd="0" destOrd="0" presId="urn:microsoft.com/office/officeart/2005/8/layout/process2"/>
    <dgm:cxn modelId="{1A201777-2376-4B48-9210-EBFEF4F3BA7A}" type="presOf" srcId="{EC399C18-63C0-4FCC-8C3C-2BB14E252FB1}" destId="{CE2E76C0-1BBF-4D86-BD72-F0A4EAA1C9F0}" srcOrd="1" destOrd="0" presId="urn:microsoft.com/office/officeart/2005/8/layout/process2"/>
    <dgm:cxn modelId="{9DDFD3B6-72BD-4C08-B691-8AEBFD2B6469}" type="presOf" srcId="{B84A0AC0-7005-4CFC-9EB0-508B24674446}" destId="{4314BAB6-037B-4FE3-AF7F-2B1D53BE3409}" srcOrd="0" destOrd="0" presId="urn:microsoft.com/office/officeart/2005/8/layout/process2"/>
    <dgm:cxn modelId="{11E701BD-FD96-45B2-B263-29300DF8152B}" type="presOf" srcId="{F31E2345-4E73-444C-A998-3B6127C13349}" destId="{41A70AF7-69AE-420F-8A14-75FEE98425A3}" srcOrd="0" destOrd="0" presId="urn:microsoft.com/office/officeart/2005/8/layout/process2"/>
    <dgm:cxn modelId="{B22D82E1-0439-418E-A769-9CF42A0C0DF3}" type="presOf" srcId="{4CD22819-7B77-4CD3-827B-CD6F60FD215A}" destId="{374FBE33-2EB2-4892-8D95-23CD6280D390}" srcOrd="1" destOrd="0" presId="urn:microsoft.com/office/officeart/2005/8/layout/process2"/>
    <dgm:cxn modelId="{BD7320EC-A47A-4D36-A77A-DCA9EE0C8291}" type="presOf" srcId="{08164957-0BA3-4C9F-A067-20D3218A264C}" destId="{35858F23-0728-4988-A746-4BDBC3FB42D9}" srcOrd="1" destOrd="0" presId="urn:microsoft.com/office/officeart/2005/8/layout/process2"/>
    <dgm:cxn modelId="{E44B94D7-5A47-46DB-8E35-56B0513863FA}" type="presParOf" srcId="{2A7192F7-4A2F-44A5-A6B9-08FEFA30404E}" destId="{41A70AF7-69AE-420F-8A14-75FEE98425A3}" srcOrd="0" destOrd="0" presId="urn:microsoft.com/office/officeart/2005/8/layout/process2"/>
    <dgm:cxn modelId="{DFE6A52D-8FA4-4162-87E4-09C56CB977D9}" type="presParOf" srcId="{2A7192F7-4A2F-44A5-A6B9-08FEFA30404E}" destId="{41974364-4A5C-4478-974A-63376E2727EF}" srcOrd="1" destOrd="0" presId="urn:microsoft.com/office/officeart/2005/8/layout/process2"/>
    <dgm:cxn modelId="{EEF94E9D-FBA8-42C2-98BF-0D1E7FDCD34D}" type="presParOf" srcId="{41974364-4A5C-4478-974A-63376E2727EF}" destId="{35858F23-0728-4988-A746-4BDBC3FB42D9}" srcOrd="0" destOrd="0" presId="urn:microsoft.com/office/officeart/2005/8/layout/process2"/>
    <dgm:cxn modelId="{91BA463D-15C7-480B-AEE1-993EA9667815}" type="presParOf" srcId="{2A7192F7-4A2F-44A5-A6B9-08FEFA30404E}" destId="{E45A6AF7-6AE9-4D32-802B-CC7FF8241353}" srcOrd="2" destOrd="0" presId="urn:microsoft.com/office/officeart/2005/8/layout/process2"/>
    <dgm:cxn modelId="{53C28369-B25D-430F-8F00-018BB81033D3}" type="presParOf" srcId="{2A7192F7-4A2F-44A5-A6B9-08FEFA30404E}" destId="{F4F7ECFF-339E-4FEF-8742-DAD9FDBC1171}" srcOrd="3" destOrd="0" presId="urn:microsoft.com/office/officeart/2005/8/layout/process2"/>
    <dgm:cxn modelId="{89CEBA14-1C4D-4348-B857-0EDF6055D86C}" type="presParOf" srcId="{F4F7ECFF-339E-4FEF-8742-DAD9FDBC1171}" destId="{CE2E76C0-1BBF-4D86-BD72-F0A4EAA1C9F0}" srcOrd="0" destOrd="0" presId="urn:microsoft.com/office/officeart/2005/8/layout/process2"/>
    <dgm:cxn modelId="{ACF6979B-FC60-449B-8723-3583DC12E123}" type="presParOf" srcId="{2A7192F7-4A2F-44A5-A6B9-08FEFA30404E}" destId="{5BE7A902-76EA-4DB4-997C-1596F6C00DCC}" srcOrd="4" destOrd="0" presId="urn:microsoft.com/office/officeart/2005/8/layout/process2"/>
    <dgm:cxn modelId="{002B2383-13FF-41A3-A294-D4E5244E7932}" type="presParOf" srcId="{2A7192F7-4A2F-44A5-A6B9-08FEFA30404E}" destId="{1A56C3A2-894A-4A07-97F8-5DF7747B7C53}" srcOrd="5" destOrd="0" presId="urn:microsoft.com/office/officeart/2005/8/layout/process2"/>
    <dgm:cxn modelId="{78860D6A-0671-4357-A388-40D797637FD0}" type="presParOf" srcId="{1A56C3A2-894A-4A07-97F8-5DF7747B7C53}" destId="{374FBE33-2EB2-4892-8D95-23CD6280D390}" srcOrd="0" destOrd="0" presId="urn:microsoft.com/office/officeart/2005/8/layout/process2"/>
    <dgm:cxn modelId="{7919E3B2-0AA6-4CAC-B192-3BD497E84478}" type="presParOf" srcId="{2A7192F7-4A2F-44A5-A6B9-08FEFA30404E}" destId="{4314BAB6-037B-4FE3-AF7F-2B1D53BE340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2339CA-D36D-4345-89CE-6925AC408C1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B86B2AA-D1B6-4D15-9361-F21742C302D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PT VITA JAYA</a:t>
          </a:r>
        </a:p>
        <a:p>
          <a:r>
            <a:rPr lang="en-US" sz="1600" dirty="0" err="1">
              <a:solidFill>
                <a:schemeClr val="tx1"/>
              </a:solidFill>
            </a:rPr>
            <a:t>Tujuan</a:t>
          </a:r>
          <a:r>
            <a:rPr lang="en-US" sz="1600" dirty="0">
              <a:solidFill>
                <a:schemeClr val="tx1"/>
              </a:solidFill>
            </a:rPr>
            <a:t>: </a:t>
          </a:r>
          <a:r>
            <a:rPr lang="en-US" sz="1600" dirty="0" err="1">
              <a:solidFill>
                <a:schemeClr val="tx1"/>
              </a:solidFill>
            </a:rPr>
            <a:t>Memproduksi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barang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secara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efisien</a:t>
          </a:r>
          <a:endParaRPr lang="en-US" sz="1600" dirty="0">
            <a:solidFill>
              <a:schemeClr val="tx1"/>
            </a:solidFill>
          </a:endParaRPr>
        </a:p>
      </dgm:t>
    </dgm:pt>
    <dgm:pt modelId="{5CFF080D-E394-478C-9057-6C093C539E4B}" type="parTrans" cxnId="{20EE6DE9-6929-4308-A9F9-216CCBD4D87F}">
      <dgm:prSet/>
      <dgm:spPr/>
      <dgm:t>
        <a:bodyPr/>
        <a:lstStyle/>
        <a:p>
          <a:endParaRPr lang="en-US"/>
        </a:p>
      </dgm:t>
    </dgm:pt>
    <dgm:pt modelId="{3A2CE302-91A7-4190-BFD6-D9F277E27ED9}" type="sibTrans" cxnId="{20EE6DE9-6929-4308-A9F9-216CCBD4D87F}">
      <dgm:prSet/>
      <dgm:spPr/>
      <dgm:t>
        <a:bodyPr/>
        <a:lstStyle/>
        <a:p>
          <a:endParaRPr lang="en-US"/>
        </a:p>
      </dgm:t>
    </dgm:pt>
    <dgm:pt modelId="{D54E2926-5D35-4614-A933-A9DE7BB9B36D}" type="pres">
      <dgm:prSet presAssocID="{DB2339CA-D36D-4345-89CE-6925AC408C14}" presName="linearFlow" presStyleCnt="0">
        <dgm:presLayoutVars>
          <dgm:resizeHandles val="exact"/>
        </dgm:presLayoutVars>
      </dgm:prSet>
      <dgm:spPr/>
    </dgm:pt>
    <dgm:pt modelId="{D10BA9A6-4238-4B72-B724-B7E0C11CFF1A}" type="pres">
      <dgm:prSet presAssocID="{CB86B2AA-D1B6-4D15-9361-F21742C302D9}" presName="node" presStyleLbl="node1" presStyleIdx="0" presStyleCnt="1" custLinFactNeighborX="2237" custLinFactNeighborY="11642">
        <dgm:presLayoutVars>
          <dgm:bulletEnabled val="1"/>
        </dgm:presLayoutVars>
      </dgm:prSet>
      <dgm:spPr/>
    </dgm:pt>
  </dgm:ptLst>
  <dgm:cxnLst>
    <dgm:cxn modelId="{8685931E-8F6B-4D84-8978-482D1BAB79C0}" type="presOf" srcId="{CB86B2AA-D1B6-4D15-9361-F21742C302D9}" destId="{D10BA9A6-4238-4B72-B724-B7E0C11CFF1A}" srcOrd="0" destOrd="0" presId="urn:microsoft.com/office/officeart/2005/8/layout/process2"/>
    <dgm:cxn modelId="{AAF44D6D-EFAA-4D58-8E5C-84EE17DF06D7}" type="presOf" srcId="{DB2339CA-D36D-4345-89CE-6925AC408C14}" destId="{D54E2926-5D35-4614-A933-A9DE7BB9B36D}" srcOrd="0" destOrd="0" presId="urn:microsoft.com/office/officeart/2005/8/layout/process2"/>
    <dgm:cxn modelId="{20EE6DE9-6929-4308-A9F9-216CCBD4D87F}" srcId="{DB2339CA-D36D-4345-89CE-6925AC408C14}" destId="{CB86B2AA-D1B6-4D15-9361-F21742C302D9}" srcOrd="0" destOrd="0" parTransId="{5CFF080D-E394-478C-9057-6C093C539E4B}" sibTransId="{3A2CE302-91A7-4190-BFD6-D9F277E27ED9}"/>
    <dgm:cxn modelId="{838DB2AF-BC8D-4741-B774-FA03671A60CE}" type="presParOf" srcId="{D54E2926-5D35-4614-A933-A9DE7BB9B36D}" destId="{D10BA9A6-4238-4B72-B724-B7E0C11CFF1A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B9C1ED-FA74-40E0-B61E-58A35A6786B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31E2345-4E73-444C-A998-3B6127C13349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Peninjauan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rencana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tujuan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76DDA059-6C5F-4B38-89B5-7DCF70C8FAC7}" type="parTrans" cxnId="{3584C20D-6E84-450B-9E99-D8C65F27D055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08164957-0BA3-4C9F-A067-20D3218A264C}" type="sibTrans" cxnId="{3584C20D-6E84-450B-9E99-D8C65F27D055}">
      <dgm:prSet custT="1"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92255AA6-B504-428F-B6AC-CAF8EF2139EF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Pengidentifikasian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Aktivitas</a:t>
          </a:r>
          <a:r>
            <a:rPr lang="en-US" sz="1400" dirty="0">
              <a:latin typeface="Arial Rounded MT Bold" panose="020F0704030504030204" pitchFamily="34" charset="0"/>
            </a:rPr>
            <a:t>, </a:t>
          </a:r>
          <a:r>
            <a:rPr lang="en-US" sz="1400" dirty="0" err="1">
              <a:latin typeface="Arial Rounded MT Bold" panose="020F0704030504030204" pitchFamily="34" charset="0"/>
            </a:rPr>
            <a:t>kegiatan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dalam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organisasi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DD721935-82FC-4652-A44A-C9B0D8B15E08}" type="parTrans" cxnId="{70ED8115-8F35-4BE5-B67B-F6D2A5C83874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EC399C18-63C0-4FCC-8C3C-2BB14E252FB1}" type="sibTrans" cxnId="{70ED8115-8F35-4BE5-B67B-F6D2A5C83874}">
      <dgm:prSet custT="1"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69AD1106-220E-412D-A187-7CB05BD0327B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Pengelompokkan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aktivitas</a:t>
          </a:r>
          <a:r>
            <a:rPr lang="en-US" sz="1400" dirty="0">
              <a:latin typeface="Arial Rounded MT Bold" panose="020F0704030504030204" pitchFamily="34" charset="0"/>
            </a:rPr>
            <a:t>, </a:t>
          </a:r>
          <a:r>
            <a:rPr lang="en-US" sz="1400" dirty="0" err="1">
              <a:latin typeface="Arial Rounded MT Bold" panose="020F0704030504030204" pitchFamily="34" charset="0"/>
            </a:rPr>
            <a:t>kegiatan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ke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dalam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fungsi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</a:p>
      </dgm:t>
    </dgm:pt>
    <dgm:pt modelId="{927B38D6-32C3-471D-A87F-CF4CD8B1FC00}" type="parTrans" cxnId="{F4977311-ED80-49A8-A839-9248BEB3B56E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4CD22819-7B77-4CD3-827B-CD6F60FD215A}" type="sibTrans" cxnId="{F4977311-ED80-49A8-A839-9248BEB3B56E}">
      <dgm:prSet custT="1"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B84A0AC0-7005-4CFC-9EB0-508B24674446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Penetapan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Hubungan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dalam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struktur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hubungan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5FCD17BD-1533-4407-BE0B-64EF02E860ED}" type="parTrans" cxnId="{06EBC032-B30A-4B76-9C16-4B4C756414A9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37CFF8A5-D3FE-4799-8858-352F813BA22A}" type="sibTrans" cxnId="{06EBC032-B30A-4B76-9C16-4B4C756414A9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2A7192F7-4A2F-44A5-A6B9-08FEFA30404E}" type="pres">
      <dgm:prSet presAssocID="{5BB9C1ED-FA74-40E0-B61E-58A35A6786B1}" presName="linearFlow" presStyleCnt="0">
        <dgm:presLayoutVars>
          <dgm:resizeHandles val="exact"/>
        </dgm:presLayoutVars>
      </dgm:prSet>
      <dgm:spPr/>
    </dgm:pt>
    <dgm:pt modelId="{41A70AF7-69AE-420F-8A14-75FEE98425A3}" type="pres">
      <dgm:prSet presAssocID="{F31E2345-4E73-444C-A998-3B6127C13349}" presName="node" presStyleLbl="node1" presStyleIdx="0" presStyleCnt="4" custScaleX="371173" custLinFactY="-67047" custLinFactNeighborX="24207" custLinFactNeighborY="-100000">
        <dgm:presLayoutVars>
          <dgm:bulletEnabled val="1"/>
        </dgm:presLayoutVars>
      </dgm:prSet>
      <dgm:spPr/>
    </dgm:pt>
    <dgm:pt modelId="{41974364-4A5C-4478-974A-63376E2727EF}" type="pres">
      <dgm:prSet presAssocID="{08164957-0BA3-4C9F-A067-20D3218A264C}" presName="sibTrans" presStyleLbl="sibTrans2D1" presStyleIdx="0" presStyleCnt="3"/>
      <dgm:spPr/>
    </dgm:pt>
    <dgm:pt modelId="{35858F23-0728-4988-A746-4BDBC3FB42D9}" type="pres">
      <dgm:prSet presAssocID="{08164957-0BA3-4C9F-A067-20D3218A264C}" presName="connectorText" presStyleLbl="sibTrans2D1" presStyleIdx="0" presStyleCnt="3"/>
      <dgm:spPr/>
    </dgm:pt>
    <dgm:pt modelId="{E45A6AF7-6AE9-4D32-802B-CC7FF8241353}" type="pres">
      <dgm:prSet presAssocID="{92255AA6-B504-428F-B6AC-CAF8EF2139EF}" presName="node" presStyleLbl="node1" presStyleIdx="1" presStyleCnt="4" custScaleX="371173">
        <dgm:presLayoutVars>
          <dgm:bulletEnabled val="1"/>
        </dgm:presLayoutVars>
      </dgm:prSet>
      <dgm:spPr/>
    </dgm:pt>
    <dgm:pt modelId="{F4F7ECFF-339E-4FEF-8742-DAD9FDBC1171}" type="pres">
      <dgm:prSet presAssocID="{EC399C18-63C0-4FCC-8C3C-2BB14E252FB1}" presName="sibTrans" presStyleLbl="sibTrans2D1" presStyleIdx="1" presStyleCnt="3"/>
      <dgm:spPr/>
    </dgm:pt>
    <dgm:pt modelId="{CE2E76C0-1BBF-4D86-BD72-F0A4EAA1C9F0}" type="pres">
      <dgm:prSet presAssocID="{EC399C18-63C0-4FCC-8C3C-2BB14E252FB1}" presName="connectorText" presStyleLbl="sibTrans2D1" presStyleIdx="1" presStyleCnt="3"/>
      <dgm:spPr/>
    </dgm:pt>
    <dgm:pt modelId="{5BE7A902-76EA-4DB4-997C-1596F6C00DCC}" type="pres">
      <dgm:prSet presAssocID="{69AD1106-220E-412D-A187-7CB05BD0327B}" presName="node" presStyleLbl="node1" presStyleIdx="2" presStyleCnt="4" custScaleX="371173">
        <dgm:presLayoutVars>
          <dgm:bulletEnabled val="1"/>
        </dgm:presLayoutVars>
      </dgm:prSet>
      <dgm:spPr/>
    </dgm:pt>
    <dgm:pt modelId="{1A56C3A2-894A-4A07-97F8-5DF7747B7C53}" type="pres">
      <dgm:prSet presAssocID="{4CD22819-7B77-4CD3-827B-CD6F60FD215A}" presName="sibTrans" presStyleLbl="sibTrans2D1" presStyleIdx="2" presStyleCnt="3"/>
      <dgm:spPr/>
    </dgm:pt>
    <dgm:pt modelId="{374FBE33-2EB2-4892-8D95-23CD6280D390}" type="pres">
      <dgm:prSet presAssocID="{4CD22819-7B77-4CD3-827B-CD6F60FD215A}" presName="connectorText" presStyleLbl="sibTrans2D1" presStyleIdx="2" presStyleCnt="3"/>
      <dgm:spPr/>
    </dgm:pt>
    <dgm:pt modelId="{4314BAB6-037B-4FE3-AF7F-2B1D53BE3409}" type="pres">
      <dgm:prSet presAssocID="{B84A0AC0-7005-4CFC-9EB0-508B24674446}" presName="node" presStyleLbl="node1" presStyleIdx="3" presStyleCnt="4" custScaleX="370378">
        <dgm:presLayoutVars>
          <dgm:bulletEnabled val="1"/>
        </dgm:presLayoutVars>
      </dgm:prSet>
      <dgm:spPr/>
    </dgm:pt>
  </dgm:ptLst>
  <dgm:cxnLst>
    <dgm:cxn modelId="{3584C20D-6E84-450B-9E99-D8C65F27D055}" srcId="{5BB9C1ED-FA74-40E0-B61E-58A35A6786B1}" destId="{F31E2345-4E73-444C-A998-3B6127C13349}" srcOrd="0" destOrd="0" parTransId="{76DDA059-6C5F-4B38-89B5-7DCF70C8FAC7}" sibTransId="{08164957-0BA3-4C9F-A067-20D3218A264C}"/>
    <dgm:cxn modelId="{F4977311-ED80-49A8-A839-9248BEB3B56E}" srcId="{5BB9C1ED-FA74-40E0-B61E-58A35A6786B1}" destId="{69AD1106-220E-412D-A187-7CB05BD0327B}" srcOrd="2" destOrd="0" parTransId="{927B38D6-32C3-471D-A87F-CF4CD8B1FC00}" sibTransId="{4CD22819-7B77-4CD3-827B-CD6F60FD215A}"/>
    <dgm:cxn modelId="{17A16C15-5CDD-4904-84A8-DFD56CB7866E}" type="presOf" srcId="{92255AA6-B504-428F-B6AC-CAF8EF2139EF}" destId="{E45A6AF7-6AE9-4D32-802B-CC7FF8241353}" srcOrd="0" destOrd="0" presId="urn:microsoft.com/office/officeart/2005/8/layout/process2"/>
    <dgm:cxn modelId="{70ED8115-8F35-4BE5-B67B-F6D2A5C83874}" srcId="{5BB9C1ED-FA74-40E0-B61E-58A35A6786B1}" destId="{92255AA6-B504-428F-B6AC-CAF8EF2139EF}" srcOrd="1" destOrd="0" parTransId="{DD721935-82FC-4652-A44A-C9B0D8B15E08}" sibTransId="{EC399C18-63C0-4FCC-8C3C-2BB14E252FB1}"/>
    <dgm:cxn modelId="{06EBC032-B30A-4B76-9C16-4B4C756414A9}" srcId="{5BB9C1ED-FA74-40E0-B61E-58A35A6786B1}" destId="{B84A0AC0-7005-4CFC-9EB0-508B24674446}" srcOrd="3" destOrd="0" parTransId="{5FCD17BD-1533-4407-BE0B-64EF02E860ED}" sibTransId="{37CFF8A5-D3FE-4799-8858-352F813BA22A}"/>
    <dgm:cxn modelId="{F97A2C3D-EC5E-4775-B81C-403D6F3A6505}" type="presOf" srcId="{08164957-0BA3-4C9F-A067-20D3218A264C}" destId="{35858F23-0728-4988-A746-4BDBC3FB42D9}" srcOrd="1" destOrd="0" presId="urn:microsoft.com/office/officeart/2005/8/layout/process2"/>
    <dgm:cxn modelId="{5D4CAF41-68B1-4D08-A54A-1562681E388A}" type="presOf" srcId="{69AD1106-220E-412D-A187-7CB05BD0327B}" destId="{5BE7A902-76EA-4DB4-997C-1596F6C00DCC}" srcOrd="0" destOrd="0" presId="urn:microsoft.com/office/officeart/2005/8/layout/process2"/>
    <dgm:cxn modelId="{3741624E-B75E-442B-A928-E4CDF9456CB5}" type="presOf" srcId="{5BB9C1ED-FA74-40E0-B61E-58A35A6786B1}" destId="{2A7192F7-4A2F-44A5-A6B9-08FEFA30404E}" srcOrd="0" destOrd="0" presId="urn:microsoft.com/office/officeart/2005/8/layout/process2"/>
    <dgm:cxn modelId="{3FB08E50-545C-452B-B3D3-BE3D7090187E}" type="presOf" srcId="{B84A0AC0-7005-4CFC-9EB0-508B24674446}" destId="{4314BAB6-037B-4FE3-AF7F-2B1D53BE3409}" srcOrd="0" destOrd="0" presId="urn:microsoft.com/office/officeart/2005/8/layout/process2"/>
    <dgm:cxn modelId="{CE0AFF81-1EB8-48FC-A268-4A73AB88A11C}" type="presOf" srcId="{08164957-0BA3-4C9F-A067-20D3218A264C}" destId="{41974364-4A5C-4478-974A-63376E2727EF}" srcOrd="0" destOrd="0" presId="urn:microsoft.com/office/officeart/2005/8/layout/process2"/>
    <dgm:cxn modelId="{FA74E592-676E-4237-90AF-2BA743B8C232}" type="presOf" srcId="{EC399C18-63C0-4FCC-8C3C-2BB14E252FB1}" destId="{F4F7ECFF-339E-4FEF-8742-DAD9FDBC1171}" srcOrd="0" destOrd="0" presId="urn:microsoft.com/office/officeart/2005/8/layout/process2"/>
    <dgm:cxn modelId="{B0A562A5-CEEE-4443-B5BB-7B17DF5EB36F}" type="presOf" srcId="{4CD22819-7B77-4CD3-827B-CD6F60FD215A}" destId="{1A56C3A2-894A-4A07-97F8-5DF7747B7C53}" srcOrd="0" destOrd="0" presId="urn:microsoft.com/office/officeart/2005/8/layout/process2"/>
    <dgm:cxn modelId="{D34E04C9-5350-473E-A59F-2429728D1A91}" type="presOf" srcId="{EC399C18-63C0-4FCC-8C3C-2BB14E252FB1}" destId="{CE2E76C0-1BBF-4D86-BD72-F0A4EAA1C9F0}" srcOrd="1" destOrd="0" presId="urn:microsoft.com/office/officeart/2005/8/layout/process2"/>
    <dgm:cxn modelId="{C5E89BD5-D2D0-4513-BCA9-BFF38CEC121C}" type="presOf" srcId="{F31E2345-4E73-444C-A998-3B6127C13349}" destId="{41A70AF7-69AE-420F-8A14-75FEE98425A3}" srcOrd="0" destOrd="0" presId="urn:microsoft.com/office/officeart/2005/8/layout/process2"/>
    <dgm:cxn modelId="{CFE13EF3-757D-4398-A03D-71D8E47B4302}" type="presOf" srcId="{4CD22819-7B77-4CD3-827B-CD6F60FD215A}" destId="{374FBE33-2EB2-4892-8D95-23CD6280D390}" srcOrd="1" destOrd="0" presId="urn:microsoft.com/office/officeart/2005/8/layout/process2"/>
    <dgm:cxn modelId="{4375C957-1E37-473C-BF84-A0D1B0C1C72A}" type="presParOf" srcId="{2A7192F7-4A2F-44A5-A6B9-08FEFA30404E}" destId="{41A70AF7-69AE-420F-8A14-75FEE98425A3}" srcOrd="0" destOrd="0" presId="urn:microsoft.com/office/officeart/2005/8/layout/process2"/>
    <dgm:cxn modelId="{37769707-67CD-4CE1-91D3-36DB02890A17}" type="presParOf" srcId="{2A7192F7-4A2F-44A5-A6B9-08FEFA30404E}" destId="{41974364-4A5C-4478-974A-63376E2727EF}" srcOrd="1" destOrd="0" presId="urn:microsoft.com/office/officeart/2005/8/layout/process2"/>
    <dgm:cxn modelId="{6C6D685E-E05D-42AA-AF48-1F710D7F0949}" type="presParOf" srcId="{41974364-4A5C-4478-974A-63376E2727EF}" destId="{35858F23-0728-4988-A746-4BDBC3FB42D9}" srcOrd="0" destOrd="0" presId="urn:microsoft.com/office/officeart/2005/8/layout/process2"/>
    <dgm:cxn modelId="{41D5DE50-F70D-42F2-9E64-33D3DEFA176A}" type="presParOf" srcId="{2A7192F7-4A2F-44A5-A6B9-08FEFA30404E}" destId="{E45A6AF7-6AE9-4D32-802B-CC7FF8241353}" srcOrd="2" destOrd="0" presId="urn:microsoft.com/office/officeart/2005/8/layout/process2"/>
    <dgm:cxn modelId="{0B47AA71-A9F4-4C0F-A5CC-C5CC941D27F7}" type="presParOf" srcId="{2A7192F7-4A2F-44A5-A6B9-08FEFA30404E}" destId="{F4F7ECFF-339E-4FEF-8742-DAD9FDBC1171}" srcOrd="3" destOrd="0" presId="urn:microsoft.com/office/officeart/2005/8/layout/process2"/>
    <dgm:cxn modelId="{90E67BD9-B232-4C83-A19D-89E135DC559B}" type="presParOf" srcId="{F4F7ECFF-339E-4FEF-8742-DAD9FDBC1171}" destId="{CE2E76C0-1BBF-4D86-BD72-F0A4EAA1C9F0}" srcOrd="0" destOrd="0" presId="urn:microsoft.com/office/officeart/2005/8/layout/process2"/>
    <dgm:cxn modelId="{7D7AEDEB-F7FB-48E3-8443-EAF94208BA70}" type="presParOf" srcId="{2A7192F7-4A2F-44A5-A6B9-08FEFA30404E}" destId="{5BE7A902-76EA-4DB4-997C-1596F6C00DCC}" srcOrd="4" destOrd="0" presId="urn:microsoft.com/office/officeart/2005/8/layout/process2"/>
    <dgm:cxn modelId="{1A41256A-B4EC-4977-8AB7-5DC2E6D07C44}" type="presParOf" srcId="{2A7192F7-4A2F-44A5-A6B9-08FEFA30404E}" destId="{1A56C3A2-894A-4A07-97F8-5DF7747B7C53}" srcOrd="5" destOrd="0" presId="urn:microsoft.com/office/officeart/2005/8/layout/process2"/>
    <dgm:cxn modelId="{0A50F3F7-58EF-4E51-AEF9-14621BDD3B9A}" type="presParOf" srcId="{1A56C3A2-894A-4A07-97F8-5DF7747B7C53}" destId="{374FBE33-2EB2-4892-8D95-23CD6280D390}" srcOrd="0" destOrd="0" presId="urn:microsoft.com/office/officeart/2005/8/layout/process2"/>
    <dgm:cxn modelId="{369535F8-7F2E-40E8-955B-D20D983DB3CA}" type="presParOf" srcId="{2A7192F7-4A2F-44A5-A6B9-08FEFA30404E}" destId="{4314BAB6-037B-4FE3-AF7F-2B1D53BE340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2339CA-D36D-4345-89CE-6925AC408C1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54E2926-5D35-4614-A933-A9DE7BB9B36D}" type="pres">
      <dgm:prSet presAssocID="{DB2339CA-D36D-4345-89CE-6925AC408C14}" presName="linearFlow" presStyleCnt="0">
        <dgm:presLayoutVars>
          <dgm:resizeHandles val="exact"/>
        </dgm:presLayoutVars>
      </dgm:prSet>
      <dgm:spPr/>
    </dgm:pt>
  </dgm:ptLst>
  <dgm:cxnLst>
    <dgm:cxn modelId="{BC5A32D2-561B-4634-9CE8-8E4C3CBEEC81}" type="presOf" srcId="{DB2339CA-D36D-4345-89CE-6925AC408C14}" destId="{D54E2926-5D35-4614-A933-A9DE7BB9B36D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B9C1ED-FA74-40E0-B61E-58A35A6786B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31E2345-4E73-444C-A998-3B6127C13349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Peninjauan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rencana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tujuan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76DDA059-6C5F-4B38-89B5-7DCF70C8FAC7}" type="parTrans" cxnId="{3584C20D-6E84-450B-9E99-D8C65F27D055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08164957-0BA3-4C9F-A067-20D3218A264C}" type="sibTrans" cxnId="{3584C20D-6E84-450B-9E99-D8C65F27D055}">
      <dgm:prSet custT="1"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92255AA6-B504-428F-B6AC-CAF8EF2139EF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Pengidentifikasian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Aktivitas</a:t>
          </a:r>
          <a:r>
            <a:rPr lang="en-US" sz="1400" dirty="0">
              <a:latin typeface="Arial Rounded MT Bold" panose="020F0704030504030204" pitchFamily="34" charset="0"/>
            </a:rPr>
            <a:t>, </a:t>
          </a:r>
          <a:r>
            <a:rPr lang="en-US" sz="1400" dirty="0" err="1">
              <a:latin typeface="Arial Rounded MT Bold" panose="020F0704030504030204" pitchFamily="34" charset="0"/>
            </a:rPr>
            <a:t>kegiatan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dalam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organisasi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DD721935-82FC-4652-A44A-C9B0D8B15E08}" type="parTrans" cxnId="{70ED8115-8F35-4BE5-B67B-F6D2A5C83874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EC399C18-63C0-4FCC-8C3C-2BB14E252FB1}" type="sibTrans" cxnId="{70ED8115-8F35-4BE5-B67B-F6D2A5C83874}">
      <dgm:prSet custT="1"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69AD1106-220E-412D-A187-7CB05BD0327B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Pengelompokkan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aktivitas</a:t>
          </a:r>
          <a:r>
            <a:rPr lang="en-US" sz="1400" dirty="0">
              <a:latin typeface="Arial Rounded MT Bold" panose="020F0704030504030204" pitchFamily="34" charset="0"/>
            </a:rPr>
            <a:t>, </a:t>
          </a:r>
          <a:r>
            <a:rPr lang="en-US" sz="1400" dirty="0" err="1">
              <a:latin typeface="Arial Rounded MT Bold" panose="020F0704030504030204" pitchFamily="34" charset="0"/>
            </a:rPr>
            <a:t>kegiatan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ke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dalam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fungsi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</a:p>
      </dgm:t>
    </dgm:pt>
    <dgm:pt modelId="{927B38D6-32C3-471D-A87F-CF4CD8B1FC00}" type="parTrans" cxnId="{F4977311-ED80-49A8-A839-9248BEB3B56E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4CD22819-7B77-4CD3-827B-CD6F60FD215A}" type="sibTrans" cxnId="{F4977311-ED80-49A8-A839-9248BEB3B56E}">
      <dgm:prSet custT="1"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B84A0AC0-7005-4CFC-9EB0-508B24674446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Penetapan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Hubungan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dalam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struktur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hubungan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5FCD17BD-1533-4407-BE0B-64EF02E860ED}" type="parTrans" cxnId="{06EBC032-B30A-4B76-9C16-4B4C756414A9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37CFF8A5-D3FE-4799-8858-352F813BA22A}" type="sibTrans" cxnId="{06EBC032-B30A-4B76-9C16-4B4C756414A9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2A7192F7-4A2F-44A5-A6B9-08FEFA30404E}" type="pres">
      <dgm:prSet presAssocID="{5BB9C1ED-FA74-40E0-B61E-58A35A6786B1}" presName="linearFlow" presStyleCnt="0">
        <dgm:presLayoutVars>
          <dgm:resizeHandles val="exact"/>
        </dgm:presLayoutVars>
      </dgm:prSet>
      <dgm:spPr/>
    </dgm:pt>
    <dgm:pt modelId="{41A70AF7-69AE-420F-8A14-75FEE98425A3}" type="pres">
      <dgm:prSet presAssocID="{F31E2345-4E73-444C-A998-3B6127C13349}" presName="node" presStyleLbl="node1" presStyleIdx="0" presStyleCnt="4" custScaleX="371173" custLinFactY="-67047" custLinFactNeighborX="24207" custLinFactNeighborY="-100000">
        <dgm:presLayoutVars>
          <dgm:bulletEnabled val="1"/>
        </dgm:presLayoutVars>
      </dgm:prSet>
      <dgm:spPr/>
    </dgm:pt>
    <dgm:pt modelId="{41974364-4A5C-4478-974A-63376E2727EF}" type="pres">
      <dgm:prSet presAssocID="{08164957-0BA3-4C9F-A067-20D3218A264C}" presName="sibTrans" presStyleLbl="sibTrans2D1" presStyleIdx="0" presStyleCnt="3"/>
      <dgm:spPr/>
    </dgm:pt>
    <dgm:pt modelId="{35858F23-0728-4988-A746-4BDBC3FB42D9}" type="pres">
      <dgm:prSet presAssocID="{08164957-0BA3-4C9F-A067-20D3218A264C}" presName="connectorText" presStyleLbl="sibTrans2D1" presStyleIdx="0" presStyleCnt="3"/>
      <dgm:spPr/>
    </dgm:pt>
    <dgm:pt modelId="{E45A6AF7-6AE9-4D32-802B-CC7FF8241353}" type="pres">
      <dgm:prSet presAssocID="{92255AA6-B504-428F-B6AC-CAF8EF2139EF}" presName="node" presStyleLbl="node1" presStyleIdx="1" presStyleCnt="4" custScaleX="371173">
        <dgm:presLayoutVars>
          <dgm:bulletEnabled val="1"/>
        </dgm:presLayoutVars>
      </dgm:prSet>
      <dgm:spPr/>
    </dgm:pt>
    <dgm:pt modelId="{F4F7ECFF-339E-4FEF-8742-DAD9FDBC1171}" type="pres">
      <dgm:prSet presAssocID="{EC399C18-63C0-4FCC-8C3C-2BB14E252FB1}" presName="sibTrans" presStyleLbl="sibTrans2D1" presStyleIdx="1" presStyleCnt="3"/>
      <dgm:spPr/>
    </dgm:pt>
    <dgm:pt modelId="{CE2E76C0-1BBF-4D86-BD72-F0A4EAA1C9F0}" type="pres">
      <dgm:prSet presAssocID="{EC399C18-63C0-4FCC-8C3C-2BB14E252FB1}" presName="connectorText" presStyleLbl="sibTrans2D1" presStyleIdx="1" presStyleCnt="3"/>
      <dgm:spPr/>
    </dgm:pt>
    <dgm:pt modelId="{5BE7A902-76EA-4DB4-997C-1596F6C00DCC}" type="pres">
      <dgm:prSet presAssocID="{69AD1106-220E-412D-A187-7CB05BD0327B}" presName="node" presStyleLbl="node1" presStyleIdx="2" presStyleCnt="4" custScaleX="371173">
        <dgm:presLayoutVars>
          <dgm:bulletEnabled val="1"/>
        </dgm:presLayoutVars>
      </dgm:prSet>
      <dgm:spPr/>
    </dgm:pt>
    <dgm:pt modelId="{1A56C3A2-894A-4A07-97F8-5DF7747B7C53}" type="pres">
      <dgm:prSet presAssocID="{4CD22819-7B77-4CD3-827B-CD6F60FD215A}" presName="sibTrans" presStyleLbl="sibTrans2D1" presStyleIdx="2" presStyleCnt="3"/>
      <dgm:spPr/>
    </dgm:pt>
    <dgm:pt modelId="{374FBE33-2EB2-4892-8D95-23CD6280D390}" type="pres">
      <dgm:prSet presAssocID="{4CD22819-7B77-4CD3-827B-CD6F60FD215A}" presName="connectorText" presStyleLbl="sibTrans2D1" presStyleIdx="2" presStyleCnt="3"/>
      <dgm:spPr/>
    </dgm:pt>
    <dgm:pt modelId="{4314BAB6-037B-4FE3-AF7F-2B1D53BE3409}" type="pres">
      <dgm:prSet presAssocID="{B84A0AC0-7005-4CFC-9EB0-508B24674446}" presName="node" presStyleLbl="node1" presStyleIdx="3" presStyleCnt="4" custScaleX="370378">
        <dgm:presLayoutVars>
          <dgm:bulletEnabled val="1"/>
        </dgm:presLayoutVars>
      </dgm:prSet>
      <dgm:spPr/>
    </dgm:pt>
  </dgm:ptLst>
  <dgm:cxnLst>
    <dgm:cxn modelId="{05D2C603-0154-4F3A-A108-131943A725C8}" type="presOf" srcId="{F31E2345-4E73-444C-A998-3B6127C13349}" destId="{41A70AF7-69AE-420F-8A14-75FEE98425A3}" srcOrd="0" destOrd="0" presId="urn:microsoft.com/office/officeart/2005/8/layout/process2"/>
    <dgm:cxn modelId="{3584C20D-6E84-450B-9E99-D8C65F27D055}" srcId="{5BB9C1ED-FA74-40E0-B61E-58A35A6786B1}" destId="{F31E2345-4E73-444C-A998-3B6127C13349}" srcOrd="0" destOrd="0" parTransId="{76DDA059-6C5F-4B38-89B5-7DCF70C8FAC7}" sibTransId="{08164957-0BA3-4C9F-A067-20D3218A264C}"/>
    <dgm:cxn modelId="{F4977311-ED80-49A8-A839-9248BEB3B56E}" srcId="{5BB9C1ED-FA74-40E0-B61E-58A35A6786B1}" destId="{69AD1106-220E-412D-A187-7CB05BD0327B}" srcOrd="2" destOrd="0" parTransId="{927B38D6-32C3-471D-A87F-CF4CD8B1FC00}" sibTransId="{4CD22819-7B77-4CD3-827B-CD6F60FD215A}"/>
    <dgm:cxn modelId="{70ED8115-8F35-4BE5-B67B-F6D2A5C83874}" srcId="{5BB9C1ED-FA74-40E0-B61E-58A35A6786B1}" destId="{92255AA6-B504-428F-B6AC-CAF8EF2139EF}" srcOrd="1" destOrd="0" parTransId="{DD721935-82FC-4652-A44A-C9B0D8B15E08}" sibTransId="{EC399C18-63C0-4FCC-8C3C-2BB14E252FB1}"/>
    <dgm:cxn modelId="{5F0EA01B-FB1E-4419-9A03-582A13427975}" type="presOf" srcId="{EC399C18-63C0-4FCC-8C3C-2BB14E252FB1}" destId="{F4F7ECFF-339E-4FEF-8742-DAD9FDBC1171}" srcOrd="0" destOrd="0" presId="urn:microsoft.com/office/officeart/2005/8/layout/process2"/>
    <dgm:cxn modelId="{DBAE6D23-3598-4DFB-91A9-983D5B378ADE}" type="presOf" srcId="{08164957-0BA3-4C9F-A067-20D3218A264C}" destId="{35858F23-0728-4988-A746-4BDBC3FB42D9}" srcOrd="1" destOrd="0" presId="urn:microsoft.com/office/officeart/2005/8/layout/process2"/>
    <dgm:cxn modelId="{85B50D28-2173-436D-BEF6-6A617126472C}" type="presOf" srcId="{4CD22819-7B77-4CD3-827B-CD6F60FD215A}" destId="{1A56C3A2-894A-4A07-97F8-5DF7747B7C53}" srcOrd="0" destOrd="0" presId="urn:microsoft.com/office/officeart/2005/8/layout/process2"/>
    <dgm:cxn modelId="{06EBC032-B30A-4B76-9C16-4B4C756414A9}" srcId="{5BB9C1ED-FA74-40E0-B61E-58A35A6786B1}" destId="{B84A0AC0-7005-4CFC-9EB0-508B24674446}" srcOrd="3" destOrd="0" parTransId="{5FCD17BD-1533-4407-BE0B-64EF02E860ED}" sibTransId="{37CFF8A5-D3FE-4799-8858-352F813BA22A}"/>
    <dgm:cxn modelId="{80DCE637-B87D-4450-94F9-BF23BF492F47}" type="presOf" srcId="{08164957-0BA3-4C9F-A067-20D3218A264C}" destId="{41974364-4A5C-4478-974A-63376E2727EF}" srcOrd="0" destOrd="0" presId="urn:microsoft.com/office/officeart/2005/8/layout/process2"/>
    <dgm:cxn modelId="{F7853979-63E0-46D5-910B-49C9C8FAA39B}" type="presOf" srcId="{69AD1106-220E-412D-A187-7CB05BD0327B}" destId="{5BE7A902-76EA-4DB4-997C-1596F6C00DCC}" srcOrd="0" destOrd="0" presId="urn:microsoft.com/office/officeart/2005/8/layout/process2"/>
    <dgm:cxn modelId="{26E2AE7A-8651-491F-AA1D-4413DC65A79E}" type="presOf" srcId="{4CD22819-7B77-4CD3-827B-CD6F60FD215A}" destId="{374FBE33-2EB2-4892-8D95-23CD6280D390}" srcOrd="1" destOrd="0" presId="urn:microsoft.com/office/officeart/2005/8/layout/process2"/>
    <dgm:cxn modelId="{25F261CC-E949-4966-BC33-15184A45F6B6}" type="presOf" srcId="{92255AA6-B504-428F-B6AC-CAF8EF2139EF}" destId="{E45A6AF7-6AE9-4D32-802B-CC7FF8241353}" srcOrd="0" destOrd="0" presId="urn:microsoft.com/office/officeart/2005/8/layout/process2"/>
    <dgm:cxn modelId="{A91EA8D0-9366-4752-AC6F-2BAF1A0E75EA}" type="presOf" srcId="{EC399C18-63C0-4FCC-8C3C-2BB14E252FB1}" destId="{CE2E76C0-1BBF-4D86-BD72-F0A4EAA1C9F0}" srcOrd="1" destOrd="0" presId="urn:microsoft.com/office/officeart/2005/8/layout/process2"/>
    <dgm:cxn modelId="{BF2598DE-87F4-4045-9566-035C182DD024}" type="presOf" srcId="{5BB9C1ED-FA74-40E0-B61E-58A35A6786B1}" destId="{2A7192F7-4A2F-44A5-A6B9-08FEFA30404E}" srcOrd="0" destOrd="0" presId="urn:microsoft.com/office/officeart/2005/8/layout/process2"/>
    <dgm:cxn modelId="{0AB031F9-4714-4C3D-B13F-EB4D108531B2}" type="presOf" srcId="{B84A0AC0-7005-4CFC-9EB0-508B24674446}" destId="{4314BAB6-037B-4FE3-AF7F-2B1D53BE3409}" srcOrd="0" destOrd="0" presId="urn:microsoft.com/office/officeart/2005/8/layout/process2"/>
    <dgm:cxn modelId="{A4BA04BF-4ABB-4C0E-8B14-1B2CF127DDCD}" type="presParOf" srcId="{2A7192F7-4A2F-44A5-A6B9-08FEFA30404E}" destId="{41A70AF7-69AE-420F-8A14-75FEE98425A3}" srcOrd="0" destOrd="0" presId="urn:microsoft.com/office/officeart/2005/8/layout/process2"/>
    <dgm:cxn modelId="{1E3C7C4D-4AF9-407B-894C-F890D70ECA47}" type="presParOf" srcId="{2A7192F7-4A2F-44A5-A6B9-08FEFA30404E}" destId="{41974364-4A5C-4478-974A-63376E2727EF}" srcOrd="1" destOrd="0" presId="urn:microsoft.com/office/officeart/2005/8/layout/process2"/>
    <dgm:cxn modelId="{0163FA68-0F51-44CC-85DC-B290DA8E333B}" type="presParOf" srcId="{41974364-4A5C-4478-974A-63376E2727EF}" destId="{35858F23-0728-4988-A746-4BDBC3FB42D9}" srcOrd="0" destOrd="0" presId="urn:microsoft.com/office/officeart/2005/8/layout/process2"/>
    <dgm:cxn modelId="{02491958-7C89-46DE-AAD3-0922450221EC}" type="presParOf" srcId="{2A7192F7-4A2F-44A5-A6B9-08FEFA30404E}" destId="{E45A6AF7-6AE9-4D32-802B-CC7FF8241353}" srcOrd="2" destOrd="0" presId="urn:microsoft.com/office/officeart/2005/8/layout/process2"/>
    <dgm:cxn modelId="{D90013C0-CE98-4A5B-BD1D-069BDFDC0387}" type="presParOf" srcId="{2A7192F7-4A2F-44A5-A6B9-08FEFA30404E}" destId="{F4F7ECFF-339E-4FEF-8742-DAD9FDBC1171}" srcOrd="3" destOrd="0" presId="urn:microsoft.com/office/officeart/2005/8/layout/process2"/>
    <dgm:cxn modelId="{9830E333-DFD6-4076-B910-1060E0F5DCBD}" type="presParOf" srcId="{F4F7ECFF-339E-4FEF-8742-DAD9FDBC1171}" destId="{CE2E76C0-1BBF-4D86-BD72-F0A4EAA1C9F0}" srcOrd="0" destOrd="0" presId="urn:microsoft.com/office/officeart/2005/8/layout/process2"/>
    <dgm:cxn modelId="{38687797-B99B-4105-8AB6-08A6A0855130}" type="presParOf" srcId="{2A7192F7-4A2F-44A5-A6B9-08FEFA30404E}" destId="{5BE7A902-76EA-4DB4-997C-1596F6C00DCC}" srcOrd="4" destOrd="0" presId="urn:microsoft.com/office/officeart/2005/8/layout/process2"/>
    <dgm:cxn modelId="{1D4B2FED-80A5-4492-A2AE-744A861EECF3}" type="presParOf" srcId="{2A7192F7-4A2F-44A5-A6B9-08FEFA30404E}" destId="{1A56C3A2-894A-4A07-97F8-5DF7747B7C53}" srcOrd="5" destOrd="0" presId="urn:microsoft.com/office/officeart/2005/8/layout/process2"/>
    <dgm:cxn modelId="{633D54A2-0FB5-4BE1-B527-1FEC5906B06D}" type="presParOf" srcId="{1A56C3A2-894A-4A07-97F8-5DF7747B7C53}" destId="{374FBE33-2EB2-4892-8D95-23CD6280D390}" srcOrd="0" destOrd="0" presId="urn:microsoft.com/office/officeart/2005/8/layout/process2"/>
    <dgm:cxn modelId="{F8EB41B7-C6D4-4570-B37B-D1299A7B401C}" type="presParOf" srcId="{2A7192F7-4A2F-44A5-A6B9-08FEFA30404E}" destId="{4314BAB6-037B-4FE3-AF7F-2B1D53BE340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2339CA-D36D-4345-89CE-6925AC408C1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54E2926-5D35-4614-A933-A9DE7BB9B36D}" type="pres">
      <dgm:prSet presAssocID="{DB2339CA-D36D-4345-89CE-6925AC408C14}" presName="linearFlow" presStyleCnt="0">
        <dgm:presLayoutVars>
          <dgm:resizeHandles val="exact"/>
        </dgm:presLayoutVars>
      </dgm:prSet>
      <dgm:spPr/>
    </dgm:pt>
  </dgm:ptLst>
  <dgm:cxnLst>
    <dgm:cxn modelId="{452A4A1A-E883-4007-8046-26A30D601C2F}" type="presOf" srcId="{DB2339CA-D36D-4345-89CE-6925AC408C14}" destId="{D54E2926-5D35-4614-A933-A9DE7BB9B36D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B9C1ED-FA74-40E0-B61E-58A35A6786B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31E2345-4E73-444C-A998-3B6127C13349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Peninjauan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rencana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tujuan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76DDA059-6C5F-4B38-89B5-7DCF70C8FAC7}" type="parTrans" cxnId="{3584C20D-6E84-450B-9E99-D8C65F27D055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08164957-0BA3-4C9F-A067-20D3218A264C}" type="sibTrans" cxnId="{3584C20D-6E84-450B-9E99-D8C65F27D055}">
      <dgm:prSet custT="1"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92255AA6-B504-428F-B6AC-CAF8EF2139EF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Pengidentifikasian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Aktivitas</a:t>
          </a:r>
          <a:r>
            <a:rPr lang="en-US" sz="1400" dirty="0">
              <a:latin typeface="Arial Rounded MT Bold" panose="020F0704030504030204" pitchFamily="34" charset="0"/>
            </a:rPr>
            <a:t>, </a:t>
          </a:r>
          <a:r>
            <a:rPr lang="en-US" sz="1400" dirty="0" err="1">
              <a:latin typeface="Arial Rounded MT Bold" panose="020F0704030504030204" pitchFamily="34" charset="0"/>
            </a:rPr>
            <a:t>kegiatan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dalam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organisasi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DD721935-82FC-4652-A44A-C9B0D8B15E08}" type="parTrans" cxnId="{70ED8115-8F35-4BE5-B67B-F6D2A5C83874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EC399C18-63C0-4FCC-8C3C-2BB14E252FB1}" type="sibTrans" cxnId="{70ED8115-8F35-4BE5-B67B-F6D2A5C83874}">
      <dgm:prSet custT="1"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69AD1106-220E-412D-A187-7CB05BD0327B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Pengelompokkan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aktivitas</a:t>
          </a:r>
          <a:r>
            <a:rPr lang="en-US" sz="1400" dirty="0">
              <a:latin typeface="Arial Rounded MT Bold" panose="020F0704030504030204" pitchFamily="34" charset="0"/>
            </a:rPr>
            <a:t>, </a:t>
          </a:r>
          <a:r>
            <a:rPr lang="en-US" sz="1400" dirty="0" err="1">
              <a:latin typeface="Arial Rounded MT Bold" panose="020F0704030504030204" pitchFamily="34" charset="0"/>
            </a:rPr>
            <a:t>kegiatan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ke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dalam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fungsi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</a:p>
      </dgm:t>
    </dgm:pt>
    <dgm:pt modelId="{927B38D6-32C3-471D-A87F-CF4CD8B1FC00}" type="parTrans" cxnId="{F4977311-ED80-49A8-A839-9248BEB3B56E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4CD22819-7B77-4CD3-827B-CD6F60FD215A}" type="sibTrans" cxnId="{F4977311-ED80-49A8-A839-9248BEB3B56E}">
      <dgm:prSet custT="1"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B84A0AC0-7005-4CFC-9EB0-508B24674446}">
      <dgm:prSet phldrT="[Text]" custT="1"/>
      <dgm:spPr/>
      <dgm:t>
        <a:bodyPr/>
        <a:lstStyle/>
        <a:p>
          <a:r>
            <a:rPr lang="en-US" sz="1400" dirty="0" err="1">
              <a:latin typeface="Arial Rounded MT Bold" panose="020F0704030504030204" pitchFamily="34" charset="0"/>
            </a:rPr>
            <a:t>Penetapan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Hubungan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dalam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struktur</a:t>
          </a:r>
          <a:r>
            <a:rPr lang="en-US" sz="1400" dirty="0">
              <a:latin typeface="Arial Rounded MT Bold" panose="020F0704030504030204" pitchFamily="34" charset="0"/>
            </a:rPr>
            <a:t> </a:t>
          </a:r>
          <a:r>
            <a:rPr lang="en-US" sz="1400" dirty="0" err="1">
              <a:latin typeface="Arial Rounded MT Bold" panose="020F0704030504030204" pitchFamily="34" charset="0"/>
            </a:rPr>
            <a:t>hubungan</a:t>
          </a:r>
          <a:endParaRPr lang="en-US" sz="1400" dirty="0">
            <a:latin typeface="Arial Rounded MT Bold" panose="020F0704030504030204" pitchFamily="34" charset="0"/>
          </a:endParaRPr>
        </a:p>
      </dgm:t>
    </dgm:pt>
    <dgm:pt modelId="{5FCD17BD-1533-4407-BE0B-64EF02E860ED}" type="parTrans" cxnId="{06EBC032-B30A-4B76-9C16-4B4C756414A9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37CFF8A5-D3FE-4799-8858-352F813BA22A}" type="sibTrans" cxnId="{06EBC032-B30A-4B76-9C16-4B4C756414A9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2A7192F7-4A2F-44A5-A6B9-08FEFA30404E}" type="pres">
      <dgm:prSet presAssocID="{5BB9C1ED-FA74-40E0-B61E-58A35A6786B1}" presName="linearFlow" presStyleCnt="0">
        <dgm:presLayoutVars>
          <dgm:resizeHandles val="exact"/>
        </dgm:presLayoutVars>
      </dgm:prSet>
      <dgm:spPr/>
    </dgm:pt>
    <dgm:pt modelId="{41A70AF7-69AE-420F-8A14-75FEE98425A3}" type="pres">
      <dgm:prSet presAssocID="{F31E2345-4E73-444C-A998-3B6127C13349}" presName="node" presStyleLbl="node1" presStyleIdx="0" presStyleCnt="4" custScaleX="371173" custLinFactY="-67047" custLinFactNeighborX="24207" custLinFactNeighborY="-100000">
        <dgm:presLayoutVars>
          <dgm:bulletEnabled val="1"/>
        </dgm:presLayoutVars>
      </dgm:prSet>
      <dgm:spPr/>
    </dgm:pt>
    <dgm:pt modelId="{41974364-4A5C-4478-974A-63376E2727EF}" type="pres">
      <dgm:prSet presAssocID="{08164957-0BA3-4C9F-A067-20D3218A264C}" presName="sibTrans" presStyleLbl="sibTrans2D1" presStyleIdx="0" presStyleCnt="3"/>
      <dgm:spPr/>
    </dgm:pt>
    <dgm:pt modelId="{35858F23-0728-4988-A746-4BDBC3FB42D9}" type="pres">
      <dgm:prSet presAssocID="{08164957-0BA3-4C9F-A067-20D3218A264C}" presName="connectorText" presStyleLbl="sibTrans2D1" presStyleIdx="0" presStyleCnt="3"/>
      <dgm:spPr/>
    </dgm:pt>
    <dgm:pt modelId="{E45A6AF7-6AE9-4D32-802B-CC7FF8241353}" type="pres">
      <dgm:prSet presAssocID="{92255AA6-B504-428F-B6AC-CAF8EF2139EF}" presName="node" presStyleLbl="node1" presStyleIdx="1" presStyleCnt="4" custScaleX="371173">
        <dgm:presLayoutVars>
          <dgm:bulletEnabled val="1"/>
        </dgm:presLayoutVars>
      </dgm:prSet>
      <dgm:spPr/>
    </dgm:pt>
    <dgm:pt modelId="{F4F7ECFF-339E-4FEF-8742-DAD9FDBC1171}" type="pres">
      <dgm:prSet presAssocID="{EC399C18-63C0-4FCC-8C3C-2BB14E252FB1}" presName="sibTrans" presStyleLbl="sibTrans2D1" presStyleIdx="1" presStyleCnt="3"/>
      <dgm:spPr/>
    </dgm:pt>
    <dgm:pt modelId="{CE2E76C0-1BBF-4D86-BD72-F0A4EAA1C9F0}" type="pres">
      <dgm:prSet presAssocID="{EC399C18-63C0-4FCC-8C3C-2BB14E252FB1}" presName="connectorText" presStyleLbl="sibTrans2D1" presStyleIdx="1" presStyleCnt="3"/>
      <dgm:spPr/>
    </dgm:pt>
    <dgm:pt modelId="{5BE7A902-76EA-4DB4-997C-1596F6C00DCC}" type="pres">
      <dgm:prSet presAssocID="{69AD1106-220E-412D-A187-7CB05BD0327B}" presName="node" presStyleLbl="node1" presStyleIdx="2" presStyleCnt="4" custScaleX="371173">
        <dgm:presLayoutVars>
          <dgm:bulletEnabled val="1"/>
        </dgm:presLayoutVars>
      </dgm:prSet>
      <dgm:spPr/>
    </dgm:pt>
    <dgm:pt modelId="{1A56C3A2-894A-4A07-97F8-5DF7747B7C53}" type="pres">
      <dgm:prSet presAssocID="{4CD22819-7B77-4CD3-827B-CD6F60FD215A}" presName="sibTrans" presStyleLbl="sibTrans2D1" presStyleIdx="2" presStyleCnt="3"/>
      <dgm:spPr/>
    </dgm:pt>
    <dgm:pt modelId="{374FBE33-2EB2-4892-8D95-23CD6280D390}" type="pres">
      <dgm:prSet presAssocID="{4CD22819-7B77-4CD3-827B-CD6F60FD215A}" presName="connectorText" presStyleLbl="sibTrans2D1" presStyleIdx="2" presStyleCnt="3"/>
      <dgm:spPr/>
    </dgm:pt>
    <dgm:pt modelId="{4314BAB6-037B-4FE3-AF7F-2B1D53BE3409}" type="pres">
      <dgm:prSet presAssocID="{B84A0AC0-7005-4CFC-9EB0-508B24674446}" presName="node" presStyleLbl="node1" presStyleIdx="3" presStyleCnt="4" custScaleX="370378">
        <dgm:presLayoutVars>
          <dgm:bulletEnabled val="1"/>
        </dgm:presLayoutVars>
      </dgm:prSet>
      <dgm:spPr/>
    </dgm:pt>
  </dgm:ptLst>
  <dgm:cxnLst>
    <dgm:cxn modelId="{E56C7807-05FD-412C-8B7F-D89A046F94F1}" type="presOf" srcId="{EC399C18-63C0-4FCC-8C3C-2BB14E252FB1}" destId="{CE2E76C0-1BBF-4D86-BD72-F0A4EAA1C9F0}" srcOrd="1" destOrd="0" presId="urn:microsoft.com/office/officeart/2005/8/layout/process2"/>
    <dgm:cxn modelId="{3584C20D-6E84-450B-9E99-D8C65F27D055}" srcId="{5BB9C1ED-FA74-40E0-B61E-58A35A6786B1}" destId="{F31E2345-4E73-444C-A998-3B6127C13349}" srcOrd="0" destOrd="0" parTransId="{76DDA059-6C5F-4B38-89B5-7DCF70C8FAC7}" sibTransId="{08164957-0BA3-4C9F-A067-20D3218A264C}"/>
    <dgm:cxn modelId="{F4977311-ED80-49A8-A839-9248BEB3B56E}" srcId="{5BB9C1ED-FA74-40E0-B61E-58A35A6786B1}" destId="{69AD1106-220E-412D-A187-7CB05BD0327B}" srcOrd="2" destOrd="0" parTransId="{927B38D6-32C3-471D-A87F-CF4CD8B1FC00}" sibTransId="{4CD22819-7B77-4CD3-827B-CD6F60FD215A}"/>
    <dgm:cxn modelId="{E7F08D12-6012-4AA7-A914-9BA5B84BABE5}" type="presOf" srcId="{69AD1106-220E-412D-A187-7CB05BD0327B}" destId="{5BE7A902-76EA-4DB4-997C-1596F6C00DCC}" srcOrd="0" destOrd="0" presId="urn:microsoft.com/office/officeart/2005/8/layout/process2"/>
    <dgm:cxn modelId="{70ED8115-8F35-4BE5-B67B-F6D2A5C83874}" srcId="{5BB9C1ED-FA74-40E0-B61E-58A35A6786B1}" destId="{92255AA6-B504-428F-B6AC-CAF8EF2139EF}" srcOrd="1" destOrd="0" parTransId="{DD721935-82FC-4652-A44A-C9B0D8B15E08}" sibTransId="{EC399C18-63C0-4FCC-8C3C-2BB14E252FB1}"/>
    <dgm:cxn modelId="{B2B85B25-FA87-4044-A5FF-C162D873F459}" type="presOf" srcId="{08164957-0BA3-4C9F-A067-20D3218A264C}" destId="{41974364-4A5C-4478-974A-63376E2727EF}" srcOrd="0" destOrd="0" presId="urn:microsoft.com/office/officeart/2005/8/layout/process2"/>
    <dgm:cxn modelId="{381BDF29-6082-478F-A9AF-4A074549294F}" type="presOf" srcId="{92255AA6-B504-428F-B6AC-CAF8EF2139EF}" destId="{E45A6AF7-6AE9-4D32-802B-CC7FF8241353}" srcOrd="0" destOrd="0" presId="urn:microsoft.com/office/officeart/2005/8/layout/process2"/>
    <dgm:cxn modelId="{06EBC032-B30A-4B76-9C16-4B4C756414A9}" srcId="{5BB9C1ED-FA74-40E0-B61E-58A35A6786B1}" destId="{B84A0AC0-7005-4CFC-9EB0-508B24674446}" srcOrd="3" destOrd="0" parTransId="{5FCD17BD-1533-4407-BE0B-64EF02E860ED}" sibTransId="{37CFF8A5-D3FE-4799-8858-352F813BA22A}"/>
    <dgm:cxn modelId="{CAB8833D-CC6D-4460-A184-C816BDD10A7B}" type="presOf" srcId="{B84A0AC0-7005-4CFC-9EB0-508B24674446}" destId="{4314BAB6-037B-4FE3-AF7F-2B1D53BE3409}" srcOrd="0" destOrd="0" presId="urn:microsoft.com/office/officeart/2005/8/layout/process2"/>
    <dgm:cxn modelId="{5705D548-26E3-40A8-82E9-798DA4EFC7A8}" type="presOf" srcId="{EC399C18-63C0-4FCC-8C3C-2BB14E252FB1}" destId="{F4F7ECFF-339E-4FEF-8742-DAD9FDBC1171}" srcOrd="0" destOrd="0" presId="urn:microsoft.com/office/officeart/2005/8/layout/process2"/>
    <dgm:cxn modelId="{2DF8FD76-D22B-4F97-8EC9-5D609435F674}" type="presOf" srcId="{4CD22819-7B77-4CD3-827B-CD6F60FD215A}" destId="{374FBE33-2EB2-4892-8D95-23CD6280D390}" srcOrd="1" destOrd="0" presId="urn:microsoft.com/office/officeart/2005/8/layout/process2"/>
    <dgm:cxn modelId="{39A684A9-5077-44F1-BD10-62849E3352C1}" type="presOf" srcId="{4CD22819-7B77-4CD3-827B-CD6F60FD215A}" destId="{1A56C3A2-894A-4A07-97F8-5DF7747B7C53}" srcOrd="0" destOrd="0" presId="urn:microsoft.com/office/officeart/2005/8/layout/process2"/>
    <dgm:cxn modelId="{ED4743B0-6890-42C6-94B4-3C69F84CB702}" type="presOf" srcId="{08164957-0BA3-4C9F-A067-20D3218A264C}" destId="{35858F23-0728-4988-A746-4BDBC3FB42D9}" srcOrd="1" destOrd="0" presId="urn:microsoft.com/office/officeart/2005/8/layout/process2"/>
    <dgm:cxn modelId="{03C860B1-2250-40B5-B898-B45B09B185AE}" type="presOf" srcId="{5BB9C1ED-FA74-40E0-B61E-58A35A6786B1}" destId="{2A7192F7-4A2F-44A5-A6B9-08FEFA30404E}" srcOrd="0" destOrd="0" presId="urn:microsoft.com/office/officeart/2005/8/layout/process2"/>
    <dgm:cxn modelId="{4173A4B6-82A5-478F-8347-6F501C387DCD}" type="presOf" srcId="{F31E2345-4E73-444C-A998-3B6127C13349}" destId="{41A70AF7-69AE-420F-8A14-75FEE98425A3}" srcOrd="0" destOrd="0" presId="urn:microsoft.com/office/officeart/2005/8/layout/process2"/>
    <dgm:cxn modelId="{BE01D694-F86E-4497-8CCD-A0B96012E9E7}" type="presParOf" srcId="{2A7192F7-4A2F-44A5-A6B9-08FEFA30404E}" destId="{41A70AF7-69AE-420F-8A14-75FEE98425A3}" srcOrd="0" destOrd="0" presId="urn:microsoft.com/office/officeart/2005/8/layout/process2"/>
    <dgm:cxn modelId="{8B2E45F0-EEB9-4B63-9917-8C7A031725F6}" type="presParOf" srcId="{2A7192F7-4A2F-44A5-A6B9-08FEFA30404E}" destId="{41974364-4A5C-4478-974A-63376E2727EF}" srcOrd="1" destOrd="0" presId="urn:microsoft.com/office/officeart/2005/8/layout/process2"/>
    <dgm:cxn modelId="{656B5CB4-CE42-4001-9388-560DC4934DFE}" type="presParOf" srcId="{41974364-4A5C-4478-974A-63376E2727EF}" destId="{35858F23-0728-4988-A746-4BDBC3FB42D9}" srcOrd="0" destOrd="0" presId="urn:microsoft.com/office/officeart/2005/8/layout/process2"/>
    <dgm:cxn modelId="{9B3E171D-69C8-4F9A-A1D8-4B25343AF290}" type="presParOf" srcId="{2A7192F7-4A2F-44A5-A6B9-08FEFA30404E}" destId="{E45A6AF7-6AE9-4D32-802B-CC7FF8241353}" srcOrd="2" destOrd="0" presId="urn:microsoft.com/office/officeart/2005/8/layout/process2"/>
    <dgm:cxn modelId="{20A0D48F-B549-4AE1-9929-380DCC6711B5}" type="presParOf" srcId="{2A7192F7-4A2F-44A5-A6B9-08FEFA30404E}" destId="{F4F7ECFF-339E-4FEF-8742-DAD9FDBC1171}" srcOrd="3" destOrd="0" presId="urn:microsoft.com/office/officeart/2005/8/layout/process2"/>
    <dgm:cxn modelId="{64D4FD67-C40E-45C9-B99F-348CE3A38E16}" type="presParOf" srcId="{F4F7ECFF-339E-4FEF-8742-DAD9FDBC1171}" destId="{CE2E76C0-1BBF-4D86-BD72-F0A4EAA1C9F0}" srcOrd="0" destOrd="0" presId="urn:microsoft.com/office/officeart/2005/8/layout/process2"/>
    <dgm:cxn modelId="{3C6F4053-987D-41C6-B4DA-6D3BF193500A}" type="presParOf" srcId="{2A7192F7-4A2F-44A5-A6B9-08FEFA30404E}" destId="{5BE7A902-76EA-4DB4-997C-1596F6C00DCC}" srcOrd="4" destOrd="0" presId="urn:microsoft.com/office/officeart/2005/8/layout/process2"/>
    <dgm:cxn modelId="{EC7E2F46-1C4A-4C4D-9122-B4D979E354F0}" type="presParOf" srcId="{2A7192F7-4A2F-44A5-A6B9-08FEFA30404E}" destId="{1A56C3A2-894A-4A07-97F8-5DF7747B7C53}" srcOrd="5" destOrd="0" presId="urn:microsoft.com/office/officeart/2005/8/layout/process2"/>
    <dgm:cxn modelId="{4FED169A-24CE-49FC-AE55-C6CAA4558C40}" type="presParOf" srcId="{1A56C3A2-894A-4A07-97F8-5DF7747B7C53}" destId="{374FBE33-2EB2-4892-8D95-23CD6280D390}" srcOrd="0" destOrd="0" presId="urn:microsoft.com/office/officeart/2005/8/layout/process2"/>
    <dgm:cxn modelId="{44E5ADA2-4301-43B4-9CB2-178623EC1D25}" type="presParOf" srcId="{2A7192F7-4A2F-44A5-A6B9-08FEFA30404E}" destId="{4314BAB6-037B-4FE3-AF7F-2B1D53BE340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2339CA-D36D-4345-89CE-6925AC408C1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54E2926-5D35-4614-A933-A9DE7BB9B36D}" type="pres">
      <dgm:prSet presAssocID="{DB2339CA-D36D-4345-89CE-6925AC408C14}" presName="linearFlow" presStyleCnt="0">
        <dgm:presLayoutVars>
          <dgm:resizeHandles val="exact"/>
        </dgm:presLayoutVars>
      </dgm:prSet>
      <dgm:spPr/>
    </dgm:pt>
  </dgm:ptLst>
  <dgm:cxnLst>
    <dgm:cxn modelId="{BABC247E-B620-4F7D-99C3-C31C6684E437}" type="presOf" srcId="{DB2339CA-D36D-4345-89CE-6925AC408C14}" destId="{D54E2926-5D35-4614-A933-A9DE7BB9B36D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70AF7-69AE-420F-8A14-75FEE98425A3}">
      <dsp:nvSpPr>
        <dsp:cNvPr id="0" name=""/>
        <dsp:cNvSpPr/>
      </dsp:nvSpPr>
      <dsp:spPr>
        <a:xfrm>
          <a:off x="-6705" y="0"/>
          <a:ext cx="6261811" cy="756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 Rounded MT Bold" panose="020F0704030504030204" pitchFamily="34" charset="0"/>
            </a:rPr>
            <a:t>Peninjauan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  <a:r>
            <a:rPr lang="en-US" sz="1800" kern="1200" dirty="0" err="1">
              <a:latin typeface="Arial Rounded MT Bold" panose="020F0704030504030204" pitchFamily="34" charset="0"/>
            </a:rPr>
            <a:t>rencana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  <a:r>
            <a:rPr lang="en-US" sz="1800" kern="1200" dirty="0" err="1">
              <a:latin typeface="Arial Rounded MT Bold" panose="020F0704030504030204" pitchFamily="34" charset="0"/>
            </a:rPr>
            <a:t>dan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  <a:r>
            <a:rPr lang="en-US" sz="1800" kern="1200" dirty="0" err="1">
              <a:latin typeface="Arial Rounded MT Bold" panose="020F0704030504030204" pitchFamily="34" charset="0"/>
            </a:rPr>
            <a:t>tujuan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15441" y="22146"/>
        <a:ext cx="6217519" cy="711828"/>
      </dsp:txXfrm>
    </dsp:sp>
    <dsp:sp modelId="{41974364-4A5C-4478-974A-63376E2727EF}">
      <dsp:nvSpPr>
        <dsp:cNvPr id="0" name=""/>
        <dsp:cNvSpPr/>
      </dsp:nvSpPr>
      <dsp:spPr>
        <a:xfrm rot="5400000">
          <a:off x="2980902" y="777056"/>
          <a:ext cx="286595" cy="340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 Rounded MT Bold" panose="020F0704030504030204" pitchFamily="34" charset="0"/>
          </a:endParaRPr>
        </a:p>
      </dsp:txBody>
      <dsp:txXfrm rot="-5400000">
        <a:off x="3022124" y="803885"/>
        <a:ext cx="204152" cy="200617"/>
      </dsp:txXfrm>
    </dsp:sp>
    <dsp:sp modelId="{E45A6AF7-6AE9-4D32-802B-CC7FF8241353}">
      <dsp:nvSpPr>
        <dsp:cNvPr id="0" name=""/>
        <dsp:cNvSpPr/>
      </dsp:nvSpPr>
      <dsp:spPr>
        <a:xfrm>
          <a:off x="-6705" y="1138247"/>
          <a:ext cx="6261811" cy="756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 Rounded MT Bold" panose="020F0704030504030204" pitchFamily="34" charset="0"/>
            </a:rPr>
            <a:t>Pengidentifikasian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  <a:r>
            <a:rPr lang="en-US" sz="1800" kern="1200" dirty="0" err="1">
              <a:latin typeface="Arial Rounded MT Bold" panose="020F0704030504030204" pitchFamily="34" charset="0"/>
            </a:rPr>
            <a:t>Aktivitas</a:t>
          </a:r>
          <a:r>
            <a:rPr lang="en-US" sz="1800" kern="1200" dirty="0">
              <a:latin typeface="Arial Rounded MT Bold" panose="020F0704030504030204" pitchFamily="34" charset="0"/>
            </a:rPr>
            <a:t>, </a:t>
          </a:r>
          <a:r>
            <a:rPr lang="en-US" sz="1800" kern="1200" dirty="0" err="1">
              <a:latin typeface="Arial Rounded MT Bold" panose="020F0704030504030204" pitchFamily="34" charset="0"/>
            </a:rPr>
            <a:t>kegiatan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  <a:r>
            <a:rPr lang="en-US" sz="1800" kern="1200" dirty="0" err="1">
              <a:latin typeface="Arial Rounded MT Bold" panose="020F0704030504030204" pitchFamily="34" charset="0"/>
            </a:rPr>
            <a:t>dalam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  <a:r>
            <a:rPr lang="en-US" sz="1800" kern="1200" dirty="0" err="1">
              <a:latin typeface="Arial Rounded MT Bold" panose="020F0704030504030204" pitchFamily="34" charset="0"/>
            </a:rPr>
            <a:t>organisasi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15441" y="1160393"/>
        <a:ext cx="6217519" cy="711828"/>
      </dsp:txXfrm>
    </dsp:sp>
    <dsp:sp modelId="{F4F7ECFF-339E-4FEF-8742-DAD9FDBC1171}">
      <dsp:nvSpPr>
        <dsp:cNvPr id="0" name=""/>
        <dsp:cNvSpPr/>
      </dsp:nvSpPr>
      <dsp:spPr>
        <a:xfrm rot="5400000">
          <a:off x="2982427" y="1913270"/>
          <a:ext cx="283545" cy="340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 Rounded MT Bold" panose="020F0704030504030204" pitchFamily="34" charset="0"/>
          </a:endParaRPr>
        </a:p>
      </dsp:txBody>
      <dsp:txXfrm rot="-5400000">
        <a:off x="3022124" y="1941625"/>
        <a:ext cx="204152" cy="198482"/>
      </dsp:txXfrm>
    </dsp:sp>
    <dsp:sp modelId="{5BE7A902-76EA-4DB4-997C-1596F6C00DCC}">
      <dsp:nvSpPr>
        <dsp:cNvPr id="0" name=""/>
        <dsp:cNvSpPr/>
      </dsp:nvSpPr>
      <dsp:spPr>
        <a:xfrm>
          <a:off x="-6705" y="2272428"/>
          <a:ext cx="6261811" cy="756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 Rounded MT Bold" panose="020F0704030504030204" pitchFamily="34" charset="0"/>
            </a:rPr>
            <a:t>Pengelompokkan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  <a:r>
            <a:rPr lang="en-US" sz="1800" kern="1200" dirty="0" err="1">
              <a:latin typeface="Arial Rounded MT Bold" panose="020F0704030504030204" pitchFamily="34" charset="0"/>
            </a:rPr>
            <a:t>aktivitas</a:t>
          </a:r>
          <a:r>
            <a:rPr lang="en-US" sz="1800" kern="1200" dirty="0">
              <a:latin typeface="Arial Rounded MT Bold" panose="020F0704030504030204" pitchFamily="34" charset="0"/>
            </a:rPr>
            <a:t>, </a:t>
          </a:r>
          <a:r>
            <a:rPr lang="en-US" sz="1800" kern="1200" dirty="0" err="1">
              <a:latin typeface="Arial Rounded MT Bold" panose="020F0704030504030204" pitchFamily="34" charset="0"/>
            </a:rPr>
            <a:t>kegiatan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  <a:r>
            <a:rPr lang="en-US" sz="1800" kern="1200" dirty="0" err="1">
              <a:latin typeface="Arial Rounded MT Bold" panose="020F0704030504030204" pitchFamily="34" charset="0"/>
            </a:rPr>
            <a:t>ke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  <a:r>
            <a:rPr lang="en-US" sz="1800" kern="1200" dirty="0" err="1">
              <a:latin typeface="Arial Rounded MT Bold" panose="020F0704030504030204" pitchFamily="34" charset="0"/>
            </a:rPr>
            <a:t>dalam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  <a:r>
            <a:rPr lang="en-US" sz="1800" kern="1200" dirty="0" err="1">
              <a:latin typeface="Arial Rounded MT Bold" panose="020F0704030504030204" pitchFamily="34" charset="0"/>
            </a:rPr>
            <a:t>fungsi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</a:p>
      </dsp:txBody>
      <dsp:txXfrm>
        <a:off x="15441" y="2294574"/>
        <a:ext cx="6217519" cy="711828"/>
      </dsp:txXfrm>
    </dsp:sp>
    <dsp:sp modelId="{1A56C3A2-894A-4A07-97F8-5DF7747B7C53}">
      <dsp:nvSpPr>
        <dsp:cNvPr id="0" name=""/>
        <dsp:cNvSpPr/>
      </dsp:nvSpPr>
      <dsp:spPr>
        <a:xfrm rot="5400000">
          <a:off x="2982427" y="3047451"/>
          <a:ext cx="283545" cy="340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 Rounded MT Bold" panose="020F0704030504030204" pitchFamily="34" charset="0"/>
          </a:endParaRPr>
        </a:p>
      </dsp:txBody>
      <dsp:txXfrm rot="-5400000">
        <a:off x="3022124" y="3075806"/>
        <a:ext cx="204152" cy="198482"/>
      </dsp:txXfrm>
    </dsp:sp>
    <dsp:sp modelId="{4314BAB6-037B-4FE3-AF7F-2B1D53BE3409}">
      <dsp:nvSpPr>
        <dsp:cNvPr id="0" name=""/>
        <dsp:cNvSpPr/>
      </dsp:nvSpPr>
      <dsp:spPr>
        <a:xfrm>
          <a:off x="0" y="3406608"/>
          <a:ext cx="6248400" cy="756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 Rounded MT Bold" panose="020F0704030504030204" pitchFamily="34" charset="0"/>
            </a:rPr>
            <a:t>Penetapan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  <a:r>
            <a:rPr lang="en-US" sz="1800" kern="1200" dirty="0" err="1">
              <a:latin typeface="Arial Rounded MT Bold" panose="020F0704030504030204" pitchFamily="34" charset="0"/>
            </a:rPr>
            <a:t>Hubungan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  <a:r>
            <a:rPr lang="en-US" sz="1800" kern="1200" dirty="0" err="1">
              <a:latin typeface="Arial Rounded MT Bold" panose="020F0704030504030204" pitchFamily="34" charset="0"/>
            </a:rPr>
            <a:t>dalam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  <a:r>
            <a:rPr lang="en-US" sz="1800" kern="1200" dirty="0" err="1">
              <a:latin typeface="Arial Rounded MT Bold" panose="020F0704030504030204" pitchFamily="34" charset="0"/>
            </a:rPr>
            <a:t>struktur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  <a:r>
            <a:rPr lang="en-US" sz="1800" kern="1200" dirty="0" err="1">
              <a:latin typeface="Arial Rounded MT Bold" panose="020F0704030504030204" pitchFamily="34" charset="0"/>
            </a:rPr>
            <a:t>hubungan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22146" y="3428754"/>
        <a:ext cx="6204108" cy="7118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B02CE-831E-4504-AB1D-E823E6262A9C}">
      <dsp:nvSpPr>
        <dsp:cNvPr id="0" name=""/>
        <dsp:cNvSpPr/>
      </dsp:nvSpPr>
      <dsp:spPr>
        <a:xfrm>
          <a:off x="453568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EA20F-7C67-4143-AAA7-BDC54A763CB3}">
      <dsp:nvSpPr>
        <dsp:cNvPr id="0" name=""/>
        <dsp:cNvSpPr/>
      </dsp:nvSpPr>
      <dsp:spPr>
        <a:xfrm>
          <a:off x="3756421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1570A-5B6F-460E-9FB2-59EAE876D428}">
      <dsp:nvSpPr>
        <dsp:cNvPr id="0" name=""/>
        <dsp:cNvSpPr/>
      </dsp:nvSpPr>
      <dsp:spPr>
        <a:xfrm>
          <a:off x="2977157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1558528" y="252729"/>
              </a:lnTo>
              <a:lnTo>
                <a:pt x="1558528" y="3708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2B75E-F1BB-4336-8810-D0D752504464}">
      <dsp:nvSpPr>
        <dsp:cNvPr id="0" name=""/>
        <dsp:cNvSpPr/>
      </dsp:nvSpPr>
      <dsp:spPr>
        <a:xfrm>
          <a:off x="1418629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06457-FD38-4B60-A24A-69DEF71FE599}">
      <dsp:nvSpPr>
        <dsp:cNvPr id="0" name=""/>
        <dsp:cNvSpPr/>
      </dsp:nvSpPr>
      <dsp:spPr>
        <a:xfrm>
          <a:off x="63936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72A95-E3EF-407F-B311-BE5110722962}">
      <dsp:nvSpPr>
        <dsp:cNvPr id="0" name=""/>
        <dsp:cNvSpPr/>
      </dsp:nvSpPr>
      <dsp:spPr>
        <a:xfrm>
          <a:off x="1418629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1558528" y="0"/>
              </a:moveTo>
              <a:lnTo>
                <a:pt x="1558528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78B5C-6B76-4178-9B0B-F852D9A9FBF0}">
      <dsp:nvSpPr>
        <dsp:cNvPr id="0" name=""/>
        <dsp:cNvSpPr/>
      </dsp:nvSpPr>
      <dsp:spPr>
        <a:xfrm>
          <a:off x="2339578" y="379251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94F8E-9B85-4125-B214-9D37EABE2880}">
      <dsp:nvSpPr>
        <dsp:cNvPr id="0" name=""/>
        <dsp:cNvSpPr/>
      </dsp:nvSpPr>
      <dsp:spPr>
        <a:xfrm>
          <a:off x="2481262" y="513851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Direktur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2504978" y="537567"/>
        <a:ext cx="1227727" cy="762294"/>
      </dsp:txXfrm>
    </dsp:sp>
    <dsp:sp modelId="{FFFF1F9E-E274-442A-815F-976B2CB59189}">
      <dsp:nvSpPr>
        <dsp:cNvPr id="0" name=""/>
        <dsp:cNvSpPr/>
      </dsp:nvSpPr>
      <dsp:spPr>
        <a:xfrm>
          <a:off x="781050" y="1559836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219D1-3102-4FEA-9EEC-5D4EDF8083FC}">
      <dsp:nvSpPr>
        <dsp:cNvPr id="0" name=""/>
        <dsp:cNvSpPr/>
      </dsp:nvSpPr>
      <dsp:spPr>
        <a:xfrm>
          <a:off x="922734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Manajer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Pemasaran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946450" y="1718152"/>
        <a:ext cx="1227727" cy="762294"/>
      </dsp:txXfrm>
    </dsp:sp>
    <dsp:sp modelId="{819BD960-966C-4C71-A917-10E110EBB057}">
      <dsp:nvSpPr>
        <dsp:cNvPr id="0" name=""/>
        <dsp:cNvSpPr/>
      </dsp:nvSpPr>
      <dsp:spPr>
        <a:xfrm>
          <a:off x="1785" y="2740421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6D1A5-A1FE-470D-8D1E-D325697BBECD}">
      <dsp:nvSpPr>
        <dsp:cNvPr id="0" name=""/>
        <dsp:cNvSpPr/>
      </dsp:nvSpPr>
      <dsp:spPr>
        <a:xfrm>
          <a:off x="143470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Penjualan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produk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167186" y="2898738"/>
        <a:ext cx="1227727" cy="762294"/>
      </dsp:txXfrm>
    </dsp:sp>
    <dsp:sp modelId="{2ED75F9D-C715-45E2-8F99-E1C75F164D1F}">
      <dsp:nvSpPr>
        <dsp:cNvPr id="0" name=""/>
        <dsp:cNvSpPr/>
      </dsp:nvSpPr>
      <dsp:spPr>
        <a:xfrm>
          <a:off x="1560314" y="2740421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4A65B-DEDD-45B2-A2A1-AC0051B999CF}">
      <dsp:nvSpPr>
        <dsp:cNvPr id="0" name=""/>
        <dsp:cNvSpPr/>
      </dsp:nvSpPr>
      <dsp:spPr>
        <a:xfrm>
          <a:off x="1701998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Iklan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promosi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</a:p>
      </dsp:txBody>
      <dsp:txXfrm>
        <a:off x="1725714" y="2898738"/>
        <a:ext cx="1227727" cy="762294"/>
      </dsp:txXfrm>
    </dsp:sp>
    <dsp:sp modelId="{FAAB70D4-99C4-4AB9-94D8-FEB7C9339899}">
      <dsp:nvSpPr>
        <dsp:cNvPr id="0" name=""/>
        <dsp:cNvSpPr/>
      </dsp:nvSpPr>
      <dsp:spPr>
        <a:xfrm>
          <a:off x="3898106" y="1559836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8B0F8-07B4-4A41-B6B6-000FAD7352CD}">
      <dsp:nvSpPr>
        <dsp:cNvPr id="0" name=""/>
        <dsp:cNvSpPr/>
      </dsp:nvSpPr>
      <dsp:spPr>
        <a:xfrm>
          <a:off x="4039790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Manajer</a:t>
          </a:r>
          <a:r>
            <a:rPr lang="en-US" sz="1400" kern="1200" dirty="0">
              <a:latin typeface="Arial Rounded MT Bold" panose="020F0704030504030204" pitchFamily="34" charset="0"/>
            </a:rPr>
            <a:t> SDM</a:t>
          </a:r>
        </a:p>
      </dsp:txBody>
      <dsp:txXfrm>
        <a:off x="4063506" y="1718152"/>
        <a:ext cx="1227727" cy="762294"/>
      </dsp:txXfrm>
    </dsp:sp>
    <dsp:sp modelId="{C983EC29-F301-40DC-9139-32716DB7FD57}">
      <dsp:nvSpPr>
        <dsp:cNvPr id="0" name=""/>
        <dsp:cNvSpPr/>
      </dsp:nvSpPr>
      <dsp:spPr>
        <a:xfrm>
          <a:off x="3118842" y="2740421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24A53-0B58-4300-8555-45A17354CDEA}">
      <dsp:nvSpPr>
        <dsp:cNvPr id="0" name=""/>
        <dsp:cNvSpPr/>
      </dsp:nvSpPr>
      <dsp:spPr>
        <a:xfrm>
          <a:off x="3260526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Pengadaan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karyawan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3284242" y="2898738"/>
        <a:ext cx="1227727" cy="762294"/>
      </dsp:txXfrm>
    </dsp:sp>
    <dsp:sp modelId="{F536EA05-9951-4759-9B36-EEA5F49C1035}">
      <dsp:nvSpPr>
        <dsp:cNvPr id="0" name=""/>
        <dsp:cNvSpPr/>
      </dsp:nvSpPr>
      <dsp:spPr>
        <a:xfrm>
          <a:off x="4677370" y="2740421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75F61-F8D0-4D96-AE47-17CC4FF4AF75}">
      <dsp:nvSpPr>
        <dsp:cNvPr id="0" name=""/>
        <dsp:cNvSpPr/>
      </dsp:nvSpPr>
      <dsp:spPr>
        <a:xfrm>
          <a:off x="4819054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Pelatihan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Karyawan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4842770" y="2898738"/>
        <a:ext cx="1227727" cy="7622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A5E17-7261-4EE1-85CD-B5021EB7544D}">
      <dsp:nvSpPr>
        <dsp:cNvPr id="0" name=""/>
        <dsp:cNvSpPr/>
      </dsp:nvSpPr>
      <dsp:spPr>
        <a:xfrm>
          <a:off x="0" y="413357"/>
          <a:ext cx="4572000" cy="540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Departementalisasi</a:t>
          </a:r>
          <a:endParaRPr lang="en-US" sz="2800" kern="1200" dirty="0"/>
        </a:p>
      </dsp:txBody>
      <dsp:txXfrm>
        <a:off x="26385" y="439742"/>
        <a:ext cx="4519230" cy="487731"/>
      </dsp:txXfrm>
    </dsp:sp>
    <dsp:sp modelId="{C668898C-2849-4FC3-8DFD-BEEFEAD6BC98}">
      <dsp:nvSpPr>
        <dsp:cNvPr id="0" name=""/>
        <dsp:cNvSpPr/>
      </dsp:nvSpPr>
      <dsp:spPr>
        <a:xfrm>
          <a:off x="0" y="953859"/>
          <a:ext cx="4572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Proses </a:t>
          </a:r>
          <a:r>
            <a:rPr lang="en-US" sz="2000" kern="1200" dirty="0" err="1">
              <a:latin typeface="Arial Rounded MT Bold" panose="020F0704030504030204" pitchFamily="34" charset="0"/>
            </a:rPr>
            <a:t>pengelompokan</a:t>
          </a:r>
          <a:r>
            <a:rPr lang="en-US" sz="2000" kern="1200" dirty="0">
              <a:latin typeface="Arial Rounded MT Bold" panose="020F0704030504030204" pitchFamily="34" charset="0"/>
            </a:rPr>
            <a:t> </a:t>
          </a:r>
          <a:r>
            <a:rPr lang="en-US" sz="2000" kern="1200" dirty="0" err="1">
              <a:latin typeface="Arial Rounded MT Bold" panose="020F0704030504030204" pitchFamily="34" charset="0"/>
            </a:rPr>
            <a:t>pekerjaan</a:t>
          </a:r>
          <a:r>
            <a:rPr lang="en-US" sz="2000" kern="1200" dirty="0">
              <a:latin typeface="Arial Rounded MT Bold" panose="020F0704030504030204" pitchFamily="34" charset="0"/>
            </a:rPr>
            <a:t> </a:t>
          </a:r>
          <a:r>
            <a:rPr lang="en-US" sz="2000" kern="1200" dirty="0" err="1">
              <a:latin typeface="Arial Rounded MT Bold" panose="020F0704030504030204" pitchFamily="34" charset="0"/>
            </a:rPr>
            <a:t>berdasarkan</a:t>
          </a:r>
          <a:r>
            <a:rPr lang="en-US" sz="2000" kern="1200" dirty="0">
              <a:latin typeface="Arial Rounded MT Bold" panose="020F0704030504030204" pitchFamily="34" charset="0"/>
            </a:rPr>
            <a:t> </a:t>
          </a:r>
          <a:r>
            <a:rPr lang="en-US" sz="2000" kern="1200" dirty="0" err="1">
              <a:latin typeface="Arial Rounded MT Bold" panose="020F0704030504030204" pitchFamily="34" charset="0"/>
            </a:rPr>
            <a:t>suatu</a:t>
          </a:r>
          <a:r>
            <a:rPr lang="en-US" sz="2000" kern="1200" dirty="0">
              <a:latin typeface="Arial Rounded MT Bold" panose="020F0704030504030204" pitchFamily="34" charset="0"/>
            </a:rPr>
            <a:t> </a:t>
          </a:r>
          <a:r>
            <a:rPr lang="en-US" sz="2000" kern="1200" dirty="0" err="1">
              <a:latin typeface="Arial Rounded MT Bold" panose="020F0704030504030204" pitchFamily="34" charset="0"/>
            </a:rPr>
            <a:t>kategori</a:t>
          </a:r>
          <a:r>
            <a:rPr lang="en-US" sz="2000" kern="1200" dirty="0">
              <a:latin typeface="Arial Rounded MT Bold" panose="020F0704030504030204" pitchFamily="34" charset="0"/>
            </a:rPr>
            <a:t> </a:t>
          </a:r>
          <a:r>
            <a:rPr lang="en-US" sz="2000" kern="1200" dirty="0" err="1">
              <a:latin typeface="Arial Rounded MT Bold" panose="020F0704030504030204" pitchFamily="34" charset="0"/>
            </a:rPr>
            <a:t>tertentu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0" y="953859"/>
        <a:ext cx="4572000" cy="1059840"/>
      </dsp:txXfrm>
    </dsp:sp>
    <dsp:sp modelId="{EDD94EEB-464F-4BB0-8375-B7FDD5ACBAEB}">
      <dsp:nvSpPr>
        <dsp:cNvPr id="0" name=""/>
        <dsp:cNvSpPr/>
      </dsp:nvSpPr>
      <dsp:spPr>
        <a:xfrm>
          <a:off x="0" y="2013699"/>
          <a:ext cx="4572000" cy="577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Pembagian</a:t>
          </a:r>
          <a:r>
            <a:rPr lang="en-US" sz="2800" kern="1200" dirty="0"/>
            <a:t> </a:t>
          </a:r>
          <a:r>
            <a:rPr lang="en-US" sz="2800" kern="1200" dirty="0" err="1"/>
            <a:t>Kerja</a:t>
          </a:r>
          <a:endParaRPr lang="en-US" sz="2800" kern="1200" dirty="0"/>
        </a:p>
      </dsp:txBody>
      <dsp:txXfrm>
        <a:off x="28172" y="2041871"/>
        <a:ext cx="4515656" cy="520759"/>
      </dsp:txXfrm>
    </dsp:sp>
    <dsp:sp modelId="{F0B00485-A79F-46A1-B40C-9A2B55B2A9FB}">
      <dsp:nvSpPr>
        <dsp:cNvPr id="0" name=""/>
        <dsp:cNvSpPr/>
      </dsp:nvSpPr>
      <dsp:spPr>
        <a:xfrm>
          <a:off x="0" y="2590802"/>
          <a:ext cx="4572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latin typeface="Arial Rounded MT Bold" panose="020F0704030504030204" pitchFamily="34" charset="0"/>
            </a:rPr>
            <a:t>Memberikan</a:t>
          </a:r>
          <a:r>
            <a:rPr lang="en-US" sz="2000" kern="1200" dirty="0">
              <a:latin typeface="Arial Rounded MT Bold" panose="020F0704030504030204" pitchFamily="34" charset="0"/>
            </a:rPr>
            <a:t> </a:t>
          </a:r>
          <a:r>
            <a:rPr lang="en-US" sz="2000" kern="1200" dirty="0" err="1">
              <a:latin typeface="Arial Rounded MT Bold" panose="020F0704030504030204" pitchFamily="34" charset="0"/>
            </a:rPr>
            <a:t>rincian</a:t>
          </a:r>
          <a:r>
            <a:rPr lang="en-US" sz="2000" kern="1200" dirty="0">
              <a:latin typeface="Arial Rounded MT Bold" panose="020F0704030504030204" pitchFamily="34" charset="0"/>
            </a:rPr>
            <a:t> </a:t>
          </a:r>
          <a:r>
            <a:rPr lang="en-US" sz="2000" kern="1200" dirty="0" err="1">
              <a:latin typeface="Arial Rounded MT Bold" panose="020F0704030504030204" pitchFamily="34" charset="0"/>
            </a:rPr>
            <a:t>suatu</a:t>
          </a:r>
          <a:r>
            <a:rPr lang="en-US" sz="2000" kern="1200" dirty="0">
              <a:latin typeface="Arial Rounded MT Bold" panose="020F0704030504030204" pitchFamily="34" charset="0"/>
            </a:rPr>
            <a:t> </a:t>
          </a:r>
          <a:r>
            <a:rPr lang="en-US" sz="2000" kern="1200" dirty="0" err="1">
              <a:latin typeface="Arial Rounded MT Bold" panose="020F0704030504030204" pitchFamily="34" charset="0"/>
            </a:rPr>
            <a:t>tugas</a:t>
          </a:r>
          <a:r>
            <a:rPr lang="en-US" sz="2000" kern="1200" dirty="0">
              <a:latin typeface="Arial Rounded MT Bold" panose="020F0704030504030204" pitchFamily="34" charset="0"/>
            </a:rPr>
            <a:t> </a:t>
          </a:r>
          <a:r>
            <a:rPr lang="en-US" sz="2000" kern="1200" dirty="0" err="1">
              <a:latin typeface="Arial Rounded MT Bold" panose="020F0704030504030204" pitchFamily="34" charset="0"/>
            </a:rPr>
            <a:t>dan</a:t>
          </a:r>
          <a:r>
            <a:rPr lang="en-US" sz="2000" kern="1200" dirty="0">
              <a:latin typeface="Arial Rounded MT Bold" panose="020F0704030504030204" pitchFamily="34" charset="0"/>
            </a:rPr>
            <a:t> </a:t>
          </a:r>
          <a:r>
            <a:rPr lang="en-US" sz="2000" kern="1200" dirty="0" err="1">
              <a:latin typeface="Arial Rounded MT Bold" panose="020F0704030504030204" pitchFamily="34" charset="0"/>
            </a:rPr>
            <a:t>pekerjaan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0" y="2590802"/>
        <a:ext cx="4572000" cy="10598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6E80B-5972-4097-ACC2-BF2BF106A4F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8926C-5BE9-4A56-AB93-8727042C5FE0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Fungsional</a:t>
          </a:r>
          <a:endParaRPr lang="en-US" sz="3200" kern="1200" dirty="0"/>
        </a:p>
      </dsp:txBody>
      <dsp:txXfrm>
        <a:off x="460128" y="312440"/>
        <a:ext cx="5580684" cy="625205"/>
      </dsp:txXfrm>
    </dsp:sp>
    <dsp:sp modelId="{C3DAAEC8-CC5D-4ACF-9CA6-A8FFD1A46C52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170FB-3D50-42B6-A2E2-3971B61B50C8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Divisional</a:t>
          </a:r>
        </a:p>
      </dsp:txBody>
      <dsp:txXfrm>
        <a:off x="818573" y="1250411"/>
        <a:ext cx="5222240" cy="625205"/>
      </dsp:txXfrm>
    </dsp:sp>
    <dsp:sp modelId="{BAC02F77-A79A-4BCE-BF47-738EABC3C57F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0587E-781B-439C-9EFD-29CA8273ABF0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Hibrid</a:t>
          </a:r>
          <a:endParaRPr lang="en-US" sz="3200" kern="1200" dirty="0"/>
        </a:p>
      </dsp:txBody>
      <dsp:txXfrm>
        <a:off x="818573" y="2188382"/>
        <a:ext cx="5222240" cy="625205"/>
      </dsp:txXfrm>
    </dsp:sp>
    <dsp:sp modelId="{30494B06-42C8-4E2B-B408-F2CB678F2EF4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93F0B-76CB-4D63-9547-A59DEC66A570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Matrix</a:t>
          </a:r>
        </a:p>
      </dsp:txBody>
      <dsp:txXfrm>
        <a:off x="460128" y="3126353"/>
        <a:ext cx="5580684" cy="625205"/>
      </dsp:txXfrm>
    </dsp:sp>
    <dsp:sp modelId="{7A01F8CE-F524-409F-B572-3243B6C1A0D3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70AF7-69AE-420F-8A14-75FEE98425A3}">
      <dsp:nvSpPr>
        <dsp:cNvPr id="0" name=""/>
        <dsp:cNvSpPr/>
      </dsp:nvSpPr>
      <dsp:spPr>
        <a:xfrm>
          <a:off x="-4579" y="0"/>
          <a:ext cx="4276359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Peninjauan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rencana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tujuan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10995" y="15574"/>
        <a:ext cx="4245211" cy="500594"/>
      </dsp:txXfrm>
    </dsp:sp>
    <dsp:sp modelId="{41974364-4A5C-4478-974A-63376E2727EF}">
      <dsp:nvSpPr>
        <dsp:cNvPr id="0" name=""/>
        <dsp:cNvSpPr/>
      </dsp:nvSpPr>
      <dsp:spPr>
        <a:xfrm rot="5400000">
          <a:off x="2032825" y="546466"/>
          <a:ext cx="201548" cy="23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 Rounded MT Bold" panose="020F0704030504030204" pitchFamily="34" charset="0"/>
          </a:endParaRPr>
        </a:p>
      </dsp:txBody>
      <dsp:txXfrm rot="-5400000">
        <a:off x="2061814" y="565334"/>
        <a:ext cx="143570" cy="141084"/>
      </dsp:txXfrm>
    </dsp:sp>
    <dsp:sp modelId="{E45A6AF7-6AE9-4D32-802B-CC7FF8241353}">
      <dsp:nvSpPr>
        <dsp:cNvPr id="0" name=""/>
        <dsp:cNvSpPr/>
      </dsp:nvSpPr>
      <dsp:spPr>
        <a:xfrm>
          <a:off x="-4579" y="800473"/>
          <a:ext cx="4276359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Pengidentifikasian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Aktivitas</a:t>
          </a:r>
          <a:r>
            <a:rPr lang="en-US" sz="1400" kern="1200" dirty="0">
              <a:latin typeface="Arial Rounded MT Bold" panose="020F0704030504030204" pitchFamily="34" charset="0"/>
            </a:rPr>
            <a:t>, </a:t>
          </a:r>
          <a:r>
            <a:rPr lang="en-US" sz="1400" kern="1200" dirty="0" err="1">
              <a:latin typeface="Arial Rounded MT Bold" panose="020F0704030504030204" pitchFamily="34" charset="0"/>
            </a:rPr>
            <a:t>kegiatan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dalam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organisasi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10995" y="816047"/>
        <a:ext cx="4245211" cy="500594"/>
      </dsp:txXfrm>
    </dsp:sp>
    <dsp:sp modelId="{F4F7ECFF-339E-4FEF-8742-DAD9FDBC1171}">
      <dsp:nvSpPr>
        <dsp:cNvPr id="0" name=""/>
        <dsp:cNvSpPr/>
      </dsp:nvSpPr>
      <dsp:spPr>
        <a:xfrm rot="5400000">
          <a:off x="2033898" y="1345509"/>
          <a:ext cx="199403" cy="23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 Rounded MT Bold" panose="020F0704030504030204" pitchFamily="34" charset="0"/>
          </a:endParaRPr>
        </a:p>
      </dsp:txBody>
      <dsp:txXfrm rot="-5400000">
        <a:off x="2061815" y="1365450"/>
        <a:ext cx="143570" cy="139582"/>
      </dsp:txXfrm>
    </dsp:sp>
    <dsp:sp modelId="{5BE7A902-76EA-4DB4-997C-1596F6C00DCC}">
      <dsp:nvSpPr>
        <dsp:cNvPr id="0" name=""/>
        <dsp:cNvSpPr/>
      </dsp:nvSpPr>
      <dsp:spPr>
        <a:xfrm>
          <a:off x="-4579" y="1598087"/>
          <a:ext cx="4276359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Pengelompokkan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aktivitas</a:t>
          </a:r>
          <a:r>
            <a:rPr lang="en-US" sz="1400" kern="1200" dirty="0">
              <a:latin typeface="Arial Rounded MT Bold" panose="020F0704030504030204" pitchFamily="34" charset="0"/>
            </a:rPr>
            <a:t>, </a:t>
          </a:r>
          <a:r>
            <a:rPr lang="en-US" sz="1400" kern="1200" dirty="0" err="1">
              <a:latin typeface="Arial Rounded MT Bold" panose="020F0704030504030204" pitchFamily="34" charset="0"/>
            </a:rPr>
            <a:t>kegiatan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ke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dalam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fungsi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</a:p>
      </dsp:txBody>
      <dsp:txXfrm>
        <a:off x="10995" y="1613661"/>
        <a:ext cx="4245211" cy="500594"/>
      </dsp:txXfrm>
    </dsp:sp>
    <dsp:sp modelId="{1A56C3A2-894A-4A07-97F8-5DF7747B7C53}">
      <dsp:nvSpPr>
        <dsp:cNvPr id="0" name=""/>
        <dsp:cNvSpPr/>
      </dsp:nvSpPr>
      <dsp:spPr>
        <a:xfrm rot="5400000">
          <a:off x="2033898" y="2143123"/>
          <a:ext cx="199403" cy="23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 Rounded MT Bold" panose="020F0704030504030204" pitchFamily="34" charset="0"/>
          </a:endParaRPr>
        </a:p>
      </dsp:txBody>
      <dsp:txXfrm rot="-5400000">
        <a:off x="2061815" y="2163064"/>
        <a:ext cx="143570" cy="139582"/>
      </dsp:txXfrm>
    </dsp:sp>
    <dsp:sp modelId="{4314BAB6-037B-4FE3-AF7F-2B1D53BE3409}">
      <dsp:nvSpPr>
        <dsp:cNvPr id="0" name=""/>
        <dsp:cNvSpPr/>
      </dsp:nvSpPr>
      <dsp:spPr>
        <a:xfrm>
          <a:off x="0" y="2395701"/>
          <a:ext cx="4267200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Penetapan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Hubungan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dalam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struktur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hubungan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15574" y="2411275"/>
        <a:ext cx="4236052" cy="500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A9A6-4238-4B72-B724-B7E0C11CFF1A}">
      <dsp:nvSpPr>
        <dsp:cNvPr id="0" name=""/>
        <dsp:cNvSpPr/>
      </dsp:nvSpPr>
      <dsp:spPr>
        <a:xfrm>
          <a:off x="0" y="2031"/>
          <a:ext cx="3500960" cy="20778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PT VITA JAYA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Tujuan</a:t>
          </a:r>
          <a:r>
            <a:rPr lang="en-US" sz="1600" kern="1200" dirty="0">
              <a:solidFill>
                <a:schemeClr val="tx1"/>
              </a:solidFill>
            </a:rPr>
            <a:t>: </a:t>
          </a:r>
          <a:r>
            <a:rPr lang="en-US" sz="1600" kern="1200" dirty="0" err="1">
              <a:solidFill>
                <a:schemeClr val="tx1"/>
              </a:solidFill>
            </a:rPr>
            <a:t>Memproduksi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barang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secara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efisien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0857" y="62888"/>
        <a:ext cx="3379246" cy="1956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70AF7-69AE-420F-8A14-75FEE98425A3}">
      <dsp:nvSpPr>
        <dsp:cNvPr id="0" name=""/>
        <dsp:cNvSpPr/>
      </dsp:nvSpPr>
      <dsp:spPr>
        <a:xfrm>
          <a:off x="-4579" y="0"/>
          <a:ext cx="4276359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Peninjauan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rencana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tujuan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10995" y="15574"/>
        <a:ext cx="4245211" cy="500594"/>
      </dsp:txXfrm>
    </dsp:sp>
    <dsp:sp modelId="{41974364-4A5C-4478-974A-63376E2727EF}">
      <dsp:nvSpPr>
        <dsp:cNvPr id="0" name=""/>
        <dsp:cNvSpPr/>
      </dsp:nvSpPr>
      <dsp:spPr>
        <a:xfrm rot="5400000">
          <a:off x="2032825" y="546466"/>
          <a:ext cx="201548" cy="23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 Rounded MT Bold" panose="020F0704030504030204" pitchFamily="34" charset="0"/>
          </a:endParaRPr>
        </a:p>
      </dsp:txBody>
      <dsp:txXfrm rot="-5400000">
        <a:off x="2061814" y="565334"/>
        <a:ext cx="143570" cy="141084"/>
      </dsp:txXfrm>
    </dsp:sp>
    <dsp:sp modelId="{E45A6AF7-6AE9-4D32-802B-CC7FF8241353}">
      <dsp:nvSpPr>
        <dsp:cNvPr id="0" name=""/>
        <dsp:cNvSpPr/>
      </dsp:nvSpPr>
      <dsp:spPr>
        <a:xfrm>
          <a:off x="-4579" y="800473"/>
          <a:ext cx="4276359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Pengidentifikasian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Aktivitas</a:t>
          </a:r>
          <a:r>
            <a:rPr lang="en-US" sz="1400" kern="1200" dirty="0">
              <a:latin typeface="Arial Rounded MT Bold" panose="020F0704030504030204" pitchFamily="34" charset="0"/>
            </a:rPr>
            <a:t>, </a:t>
          </a:r>
          <a:r>
            <a:rPr lang="en-US" sz="1400" kern="1200" dirty="0" err="1">
              <a:latin typeface="Arial Rounded MT Bold" panose="020F0704030504030204" pitchFamily="34" charset="0"/>
            </a:rPr>
            <a:t>kegiatan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dalam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organisasi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10995" y="816047"/>
        <a:ext cx="4245211" cy="500594"/>
      </dsp:txXfrm>
    </dsp:sp>
    <dsp:sp modelId="{F4F7ECFF-339E-4FEF-8742-DAD9FDBC1171}">
      <dsp:nvSpPr>
        <dsp:cNvPr id="0" name=""/>
        <dsp:cNvSpPr/>
      </dsp:nvSpPr>
      <dsp:spPr>
        <a:xfrm rot="5400000">
          <a:off x="2033898" y="1345509"/>
          <a:ext cx="199403" cy="23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 Rounded MT Bold" panose="020F0704030504030204" pitchFamily="34" charset="0"/>
          </a:endParaRPr>
        </a:p>
      </dsp:txBody>
      <dsp:txXfrm rot="-5400000">
        <a:off x="2061815" y="1365450"/>
        <a:ext cx="143570" cy="139582"/>
      </dsp:txXfrm>
    </dsp:sp>
    <dsp:sp modelId="{5BE7A902-76EA-4DB4-997C-1596F6C00DCC}">
      <dsp:nvSpPr>
        <dsp:cNvPr id="0" name=""/>
        <dsp:cNvSpPr/>
      </dsp:nvSpPr>
      <dsp:spPr>
        <a:xfrm>
          <a:off x="-4579" y="1598087"/>
          <a:ext cx="4276359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Pengelompokkan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aktivitas</a:t>
          </a:r>
          <a:r>
            <a:rPr lang="en-US" sz="1400" kern="1200" dirty="0">
              <a:latin typeface="Arial Rounded MT Bold" panose="020F0704030504030204" pitchFamily="34" charset="0"/>
            </a:rPr>
            <a:t>, </a:t>
          </a:r>
          <a:r>
            <a:rPr lang="en-US" sz="1400" kern="1200" dirty="0" err="1">
              <a:latin typeface="Arial Rounded MT Bold" panose="020F0704030504030204" pitchFamily="34" charset="0"/>
            </a:rPr>
            <a:t>kegiatan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ke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dalam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fungsi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</a:p>
      </dsp:txBody>
      <dsp:txXfrm>
        <a:off x="10995" y="1613661"/>
        <a:ext cx="4245211" cy="500594"/>
      </dsp:txXfrm>
    </dsp:sp>
    <dsp:sp modelId="{1A56C3A2-894A-4A07-97F8-5DF7747B7C53}">
      <dsp:nvSpPr>
        <dsp:cNvPr id="0" name=""/>
        <dsp:cNvSpPr/>
      </dsp:nvSpPr>
      <dsp:spPr>
        <a:xfrm rot="5400000">
          <a:off x="2033898" y="2143123"/>
          <a:ext cx="199403" cy="23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 Rounded MT Bold" panose="020F0704030504030204" pitchFamily="34" charset="0"/>
          </a:endParaRPr>
        </a:p>
      </dsp:txBody>
      <dsp:txXfrm rot="-5400000">
        <a:off x="2061815" y="2163064"/>
        <a:ext cx="143570" cy="139582"/>
      </dsp:txXfrm>
    </dsp:sp>
    <dsp:sp modelId="{4314BAB6-037B-4FE3-AF7F-2B1D53BE3409}">
      <dsp:nvSpPr>
        <dsp:cNvPr id="0" name=""/>
        <dsp:cNvSpPr/>
      </dsp:nvSpPr>
      <dsp:spPr>
        <a:xfrm>
          <a:off x="0" y="2395701"/>
          <a:ext cx="4267200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Penetapan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Hubungan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dalam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struktur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hubungan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15574" y="2411275"/>
        <a:ext cx="4236052" cy="5005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70AF7-69AE-420F-8A14-75FEE98425A3}">
      <dsp:nvSpPr>
        <dsp:cNvPr id="0" name=""/>
        <dsp:cNvSpPr/>
      </dsp:nvSpPr>
      <dsp:spPr>
        <a:xfrm>
          <a:off x="-4579" y="0"/>
          <a:ext cx="4276359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Peninjauan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rencana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tujuan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10995" y="15574"/>
        <a:ext cx="4245211" cy="500594"/>
      </dsp:txXfrm>
    </dsp:sp>
    <dsp:sp modelId="{41974364-4A5C-4478-974A-63376E2727EF}">
      <dsp:nvSpPr>
        <dsp:cNvPr id="0" name=""/>
        <dsp:cNvSpPr/>
      </dsp:nvSpPr>
      <dsp:spPr>
        <a:xfrm rot="5400000">
          <a:off x="2032825" y="546466"/>
          <a:ext cx="201548" cy="23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 Rounded MT Bold" panose="020F0704030504030204" pitchFamily="34" charset="0"/>
          </a:endParaRPr>
        </a:p>
      </dsp:txBody>
      <dsp:txXfrm rot="-5400000">
        <a:off x="2061814" y="565334"/>
        <a:ext cx="143570" cy="141084"/>
      </dsp:txXfrm>
    </dsp:sp>
    <dsp:sp modelId="{E45A6AF7-6AE9-4D32-802B-CC7FF8241353}">
      <dsp:nvSpPr>
        <dsp:cNvPr id="0" name=""/>
        <dsp:cNvSpPr/>
      </dsp:nvSpPr>
      <dsp:spPr>
        <a:xfrm>
          <a:off x="-4579" y="800473"/>
          <a:ext cx="4276359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Pengidentifikasian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Aktivitas</a:t>
          </a:r>
          <a:r>
            <a:rPr lang="en-US" sz="1400" kern="1200" dirty="0">
              <a:latin typeface="Arial Rounded MT Bold" panose="020F0704030504030204" pitchFamily="34" charset="0"/>
            </a:rPr>
            <a:t>, </a:t>
          </a:r>
          <a:r>
            <a:rPr lang="en-US" sz="1400" kern="1200" dirty="0" err="1">
              <a:latin typeface="Arial Rounded MT Bold" panose="020F0704030504030204" pitchFamily="34" charset="0"/>
            </a:rPr>
            <a:t>kegiatan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dalam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organisasi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10995" y="816047"/>
        <a:ext cx="4245211" cy="500594"/>
      </dsp:txXfrm>
    </dsp:sp>
    <dsp:sp modelId="{F4F7ECFF-339E-4FEF-8742-DAD9FDBC1171}">
      <dsp:nvSpPr>
        <dsp:cNvPr id="0" name=""/>
        <dsp:cNvSpPr/>
      </dsp:nvSpPr>
      <dsp:spPr>
        <a:xfrm rot="5400000">
          <a:off x="2033898" y="1345509"/>
          <a:ext cx="199403" cy="23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 Rounded MT Bold" panose="020F0704030504030204" pitchFamily="34" charset="0"/>
          </a:endParaRPr>
        </a:p>
      </dsp:txBody>
      <dsp:txXfrm rot="-5400000">
        <a:off x="2061815" y="1365450"/>
        <a:ext cx="143570" cy="139582"/>
      </dsp:txXfrm>
    </dsp:sp>
    <dsp:sp modelId="{5BE7A902-76EA-4DB4-997C-1596F6C00DCC}">
      <dsp:nvSpPr>
        <dsp:cNvPr id="0" name=""/>
        <dsp:cNvSpPr/>
      </dsp:nvSpPr>
      <dsp:spPr>
        <a:xfrm>
          <a:off x="-4579" y="1598087"/>
          <a:ext cx="4276359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Pengelompokkan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aktivitas</a:t>
          </a:r>
          <a:r>
            <a:rPr lang="en-US" sz="1400" kern="1200" dirty="0">
              <a:latin typeface="Arial Rounded MT Bold" panose="020F0704030504030204" pitchFamily="34" charset="0"/>
            </a:rPr>
            <a:t>, </a:t>
          </a:r>
          <a:r>
            <a:rPr lang="en-US" sz="1400" kern="1200" dirty="0" err="1">
              <a:latin typeface="Arial Rounded MT Bold" panose="020F0704030504030204" pitchFamily="34" charset="0"/>
            </a:rPr>
            <a:t>kegiatan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ke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dalam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fungsi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</a:p>
      </dsp:txBody>
      <dsp:txXfrm>
        <a:off x="10995" y="1613661"/>
        <a:ext cx="4245211" cy="500594"/>
      </dsp:txXfrm>
    </dsp:sp>
    <dsp:sp modelId="{1A56C3A2-894A-4A07-97F8-5DF7747B7C53}">
      <dsp:nvSpPr>
        <dsp:cNvPr id="0" name=""/>
        <dsp:cNvSpPr/>
      </dsp:nvSpPr>
      <dsp:spPr>
        <a:xfrm rot="5400000">
          <a:off x="2033898" y="2143123"/>
          <a:ext cx="199403" cy="23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 Rounded MT Bold" panose="020F0704030504030204" pitchFamily="34" charset="0"/>
          </a:endParaRPr>
        </a:p>
      </dsp:txBody>
      <dsp:txXfrm rot="-5400000">
        <a:off x="2061815" y="2163064"/>
        <a:ext cx="143570" cy="139582"/>
      </dsp:txXfrm>
    </dsp:sp>
    <dsp:sp modelId="{4314BAB6-037B-4FE3-AF7F-2B1D53BE3409}">
      <dsp:nvSpPr>
        <dsp:cNvPr id="0" name=""/>
        <dsp:cNvSpPr/>
      </dsp:nvSpPr>
      <dsp:spPr>
        <a:xfrm>
          <a:off x="0" y="2395701"/>
          <a:ext cx="4267200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Penetapan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Hubungan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dalam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struktur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hubungan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15574" y="2411275"/>
        <a:ext cx="4236052" cy="5005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70AF7-69AE-420F-8A14-75FEE98425A3}">
      <dsp:nvSpPr>
        <dsp:cNvPr id="0" name=""/>
        <dsp:cNvSpPr/>
      </dsp:nvSpPr>
      <dsp:spPr>
        <a:xfrm>
          <a:off x="-4579" y="0"/>
          <a:ext cx="4276359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Peninjauan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rencana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tujuan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10995" y="15574"/>
        <a:ext cx="4245211" cy="500594"/>
      </dsp:txXfrm>
    </dsp:sp>
    <dsp:sp modelId="{41974364-4A5C-4478-974A-63376E2727EF}">
      <dsp:nvSpPr>
        <dsp:cNvPr id="0" name=""/>
        <dsp:cNvSpPr/>
      </dsp:nvSpPr>
      <dsp:spPr>
        <a:xfrm rot="5400000">
          <a:off x="2032825" y="546466"/>
          <a:ext cx="201548" cy="23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 Rounded MT Bold" panose="020F0704030504030204" pitchFamily="34" charset="0"/>
          </a:endParaRPr>
        </a:p>
      </dsp:txBody>
      <dsp:txXfrm rot="-5400000">
        <a:off x="2061814" y="565334"/>
        <a:ext cx="143570" cy="141084"/>
      </dsp:txXfrm>
    </dsp:sp>
    <dsp:sp modelId="{E45A6AF7-6AE9-4D32-802B-CC7FF8241353}">
      <dsp:nvSpPr>
        <dsp:cNvPr id="0" name=""/>
        <dsp:cNvSpPr/>
      </dsp:nvSpPr>
      <dsp:spPr>
        <a:xfrm>
          <a:off x="-4579" y="800473"/>
          <a:ext cx="4276359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Pengidentifikasian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Aktivitas</a:t>
          </a:r>
          <a:r>
            <a:rPr lang="en-US" sz="1400" kern="1200" dirty="0">
              <a:latin typeface="Arial Rounded MT Bold" panose="020F0704030504030204" pitchFamily="34" charset="0"/>
            </a:rPr>
            <a:t>, </a:t>
          </a:r>
          <a:r>
            <a:rPr lang="en-US" sz="1400" kern="1200" dirty="0" err="1">
              <a:latin typeface="Arial Rounded MT Bold" panose="020F0704030504030204" pitchFamily="34" charset="0"/>
            </a:rPr>
            <a:t>kegiatan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dalam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organisasi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10995" y="816047"/>
        <a:ext cx="4245211" cy="500594"/>
      </dsp:txXfrm>
    </dsp:sp>
    <dsp:sp modelId="{F4F7ECFF-339E-4FEF-8742-DAD9FDBC1171}">
      <dsp:nvSpPr>
        <dsp:cNvPr id="0" name=""/>
        <dsp:cNvSpPr/>
      </dsp:nvSpPr>
      <dsp:spPr>
        <a:xfrm rot="5400000">
          <a:off x="2033898" y="1345509"/>
          <a:ext cx="199403" cy="23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 Rounded MT Bold" panose="020F0704030504030204" pitchFamily="34" charset="0"/>
          </a:endParaRPr>
        </a:p>
      </dsp:txBody>
      <dsp:txXfrm rot="-5400000">
        <a:off x="2061815" y="1365450"/>
        <a:ext cx="143570" cy="139582"/>
      </dsp:txXfrm>
    </dsp:sp>
    <dsp:sp modelId="{5BE7A902-76EA-4DB4-997C-1596F6C00DCC}">
      <dsp:nvSpPr>
        <dsp:cNvPr id="0" name=""/>
        <dsp:cNvSpPr/>
      </dsp:nvSpPr>
      <dsp:spPr>
        <a:xfrm>
          <a:off x="-4579" y="1598087"/>
          <a:ext cx="4276359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Pengelompokkan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aktivitas</a:t>
          </a:r>
          <a:r>
            <a:rPr lang="en-US" sz="1400" kern="1200" dirty="0">
              <a:latin typeface="Arial Rounded MT Bold" panose="020F0704030504030204" pitchFamily="34" charset="0"/>
            </a:rPr>
            <a:t>, </a:t>
          </a:r>
          <a:r>
            <a:rPr lang="en-US" sz="1400" kern="1200" dirty="0" err="1">
              <a:latin typeface="Arial Rounded MT Bold" panose="020F0704030504030204" pitchFamily="34" charset="0"/>
            </a:rPr>
            <a:t>kegiatan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ke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dalam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fungsi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</a:p>
      </dsp:txBody>
      <dsp:txXfrm>
        <a:off x="10995" y="1613661"/>
        <a:ext cx="4245211" cy="500594"/>
      </dsp:txXfrm>
    </dsp:sp>
    <dsp:sp modelId="{1A56C3A2-894A-4A07-97F8-5DF7747B7C53}">
      <dsp:nvSpPr>
        <dsp:cNvPr id="0" name=""/>
        <dsp:cNvSpPr/>
      </dsp:nvSpPr>
      <dsp:spPr>
        <a:xfrm rot="5400000">
          <a:off x="2033898" y="2143123"/>
          <a:ext cx="199403" cy="23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 Rounded MT Bold" panose="020F0704030504030204" pitchFamily="34" charset="0"/>
          </a:endParaRPr>
        </a:p>
      </dsp:txBody>
      <dsp:txXfrm rot="-5400000">
        <a:off x="2061815" y="2163064"/>
        <a:ext cx="143570" cy="139582"/>
      </dsp:txXfrm>
    </dsp:sp>
    <dsp:sp modelId="{4314BAB6-037B-4FE3-AF7F-2B1D53BE3409}">
      <dsp:nvSpPr>
        <dsp:cNvPr id="0" name=""/>
        <dsp:cNvSpPr/>
      </dsp:nvSpPr>
      <dsp:spPr>
        <a:xfrm>
          <a:off x="0" y="2395701"/>
          <a:ext cx="4267200" cy="53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Rounded MT Bold" panose="020F0704030504030204" pitchFamily="34" charset="0"/>
            </a:rPr>
            <a:t>Penetapan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Hubungan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dalam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struktur</a:t>
          </a:r>
          <a:r>
            <a:rPr lang="en-US" sz="1400" kern="1200" dirty="0">
              <a:latin typeface="Arial Rounded MT Bold" panose="020F0704030504030204" pitchFamily="34" charset="0"/>
            </a:rPr>
            <a:t> </a:t>
          </a:r>
          <a:r>
            <a:rPr lang="en-US" sz="1400" kern="1200" dirty="0" err="1">
              <a:latin typeface="Arial Rounded MT Bold" panose="020F0704030504030204" pitchFamily="34" charset="0"/>
            </a:rPr>
            <a:t>hubungan</a:t>
          </a:r>
          <a:endParaRPr lang="en-US" sz="1400" kern="1200" dirty="0">
            <a:latin typeface="Arial Rounded MT Bold" panose="020F0704030504030204" pitchFamily="34" charset="0"/>
          </a:endParaRPr>
        </a:p>
      </dsp:txBody>
      <dsp:txXfrm>
        <a:off x="15574" y="2411275"/>
        <a:ext cx="4236052" cy="5005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A5A94-498E-4764-A690-84C9C13DEB67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AE5DF-6555-4E55-9E49-CC3710A76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4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Penegasan</a:t>
            </a:r>
            <a:r>
              <a:rPr lang="en-US" dirty="0"/>
              <a:t> ; </a:t>
            </a:r>
            <a:r>
              <a:rPr lang="en-US" dirty="0" err="1"/>
              <a:t>pengakuan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8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Penegasan</a:t>
            </a:r>
            <a:r>
              <a:rPr lang="en-US" dirty="0"/>
              <a:t> ; </a:t>
            </a:r>
            <a:r>
              <a:rPr lang="en-US" dirty="0" err="1"/>
              <a:t>pengakuan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2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85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4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5576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3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6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5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2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1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6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DF7FF7-F7DC-47B8-8EF9-503C6D063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ORganizing</a:t>
            </a:r>
            <a:r>
              <a:rPr lang="en-US" dirty="0"/>
              <a:t> (</a:t>
            </a:r>
            <a:r>
              <a:rPr lang="en-US" dirty="0" err="1"/>
              <a:t>pengorganisasian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id-ID" dirty="0"/>
              <a:t>EKA WIDHI YUNARSO </a:t>
            </a:r>
            <a:r>
              <a:rPr lang="en-US" dirty="0"/>
              <a:t>-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1420000">
            <a:off x="426639" y="668987"/>
            <a:ext cx="7533524" cy="18196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/>
              <a:t>Pengantar</a:t>
            </a:r>
            <a:r>
              <a:rPr lang="en-US" sz="6000" dirty="0"/>
              <a:t> </a:t>
            </a:r>
            <a:r>
              <a:rPr lang="en-US" sz="6000" dirty="0" err="1"/>
              <a:t>Manajemen</a:t>
            </a:r>
            <a:endParaRPr lang="en-US" sz="6000" dirty="0"/>
          </a:p>
        </p:txBody>
      </p:sp>
      <p:pic>
        <p:nvPicPr>
          <p:cNvPr id="7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8934">
            <a:off x="565494" y="556084"/>
            <a:ext cx="2722038" cy="553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"/>
            <a:ext cx="7797662" cy="1151965"/>
          </a:xfrm>
        </p:spPr>
        <p:txBody>
          <a:bodyPr/>
          <a:lstStyle/>
          <a:p>
            <a:r>
              <a:rPr lang="en-US" sz="3200" dirty="0"/>
              <a:t>LANGKAH PENGORGANISASIAN</a:t>
            </a:r>
            <a:endParaRPr lang="en-US" dirty="0"/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55342080"/>
              </p:ext>
            </p:extLst>
          </p:nvPr>
        </p:nvGraphicFramePr>
        <p:xfrm>
          <a:off x="152400" y="1752600"/>
          <a:ext cx="4267200" cy="293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9212000"/>
              </p:ext>
            </p:extLst>
          </p:nvPr>
        </p:nvGraphicFramePr>
        <p:xfrm>
          <a:off x="4955120" y="2603072"/>
          <a:ext cx="3500960" cy="207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Bent Arrow 4"/>
          <p:cNvSpPr/>
          <p:nvPr/>
        </p:nvSpPr>
        <p:spPr>
          <a:xfrm rot="5400000">
            <a:off x="4838699" y="3009901"/>
            <a:ext cx="1447802" cy="2286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7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65382"/>
              </p:ext>
            </p:extLst>
          </p:nvPr>
        </p:nvGraphicFramePr>
        <p:xfrm>
          <a:off x="1905000" y="4876802"/>
          <a:ext cx="6461760" cy="640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 Rounded MT Bold" panose="020F0704030504030204" pitchFamily="34" charset="0"/>
                        </a:rPr>
                        <a:t>Pemasaran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 Rounded MT Bold" panose="020F0704030504030204" pitchFamily="34" charset="0"/>
                        </a:rPr>
                        <a:t>Keuangan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 Rounded MT Bold" panose="020F0704030504030204" pitchFamily="34" charset="0"/>
                        </a:rPr>
                        <a:t>Administrasi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 Rounded MT Bold" panose="020F0704030504030204" pitchFamily="34" charset="0"/>
                        </a:rPr>
                        <a:t>Produksi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05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"/>
            <a:ext cx="7797662" cy="1151965"/>
          </a:xfrm>
        </p:spPr>
        <p:txBody>
          <a:bodyPr/>
          <a:lstStyle/>
          <a:p>
            <a:r>
              <a:rPr lang="en-US" sz="3200" dirty="0"/>
              <a:t>LANGKAH PENGORGANISASIAN</a:t>
            </a:r>
            <a:endParaRPr lang="en-US" dirty="0"/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86302717"/>
              </p:ext>
            </p:extLst>
          </p:nvPr>
        </p:nvGraphicFramePr>
        <p:xfrm>
          <a:off x="137160" y="2286000"/>
          <a:ext cx="4267200" cy="293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955120" y="2603072"/>
          <a:ext cx="3500960" cy="207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34049827"/>
              </p:ext>
            </p:extLst>
          </p:nvPr>
        </p:nvGraphicFramePr>
        <p:xfrm>
          <a:off x="3048000" y="381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Bent Arrow 9"/>
          <p:cNvSpPr/>
          <p:nvPr/>
        </p:nvSpPr>
        <p:spPr>
          <a:xfrm rot="5400000" flipH="1">
            <a:off x="5160008" y="3500043"/>
            <a:ext cx="774704" cy="2286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7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66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58" y="1981200"/>
            <a:ext cx="7797662" cy="1151965"/>
          </a:xfrm>
        </p:spPr>
        <p:txBody>
          <a:bodyPr/>
          <a:lstStyle/>
          <a:p>
            <a:r>
              <a:rPr lang="en-US" sz="6600" dirty="0" err="1"/>
              <a:t>Struktur</a:t>
            </a:r>
            <a:r>
              <a:rPr lang="en-US" sz="6600" dirty="0"/>
              <a:t> </a:t>
            </a:r>
            <a:r>
              <a:rPr lang="en-US" sz="6600" dirty="0" err="1"/>
              <a:t>organisasi</a:t>
            </a:r>
            <a:endParaRPr lang="en-US" sz="6600" dirty="0"/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388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br>
              <a:rPr lang="en-US" sz="3200" dirty="0"/>
            </a:br>
            <a:r>
              <a:rPr lang="en-US" dirty="0" err="1"/>
              <a:t>adalah</a:t>
            </a:r>
            <a:r>
              <a:rPr lang="en-US" dirty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951" y="2514600"/>
            <a:ext cx="7701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latin typeface="Arial Rounded MT Bold" panose="020F0704030504030204" pitchFamily="34" charset="0"/>
              </a:rPr>
              <a:t>Kerangka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susunan</a:t>
            </a:r>
            <a:r>
              <a:rPr lang="en-US" sz="2400" dirty="0"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</a:rPr>
              <a:t>merupakan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perwujudan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pola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hubungan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antar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fungsi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bagian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posisi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individu</a:t>
            </a:r>
            <a:r>
              <a:rPr lang="en-US" sz="2400" dirty="0"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</a:rPr>
              <a:t>menunjukkan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suatu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kedudukan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tugas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wewenang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tanggung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jawab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125" y="2081173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“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3808" y="3833266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”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32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Faktor</a:t>
            </a:r>
            <a:r>
              <a:rPr lang="en-US" sz="3200" dirty="0"/>
              <a:t> </a:t>
            </a:r>
            <a:r>
              <a:rPr lang="en-US" sz="3200" dirty="0" err="1"/>
              <a:t>penentu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perancangan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4351" y="2667000"/>
            <a:ext cx="7701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 Rounded MT Bold" panose="020F0704030504030204" pitchFamily="34" charset="0"/>
              </a:rPr>
              <a:t>Strategi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organisasi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 Rounded MT Bold" panose="020F0704030504030204" pitchFamily="34" charset="0"/>
              </a:rPr>
              <a:t>Teknologi</a:t>
            </a:r>
            <a:r>
              <a:rPr lang="en-US" sz="2400" dirty="0"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</a:rPr>
              <a:t>digunakan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 Rounded MT Bold" panose="020F0704030504030204" pitchFamily="34" charset="0"/>
              </a:rPr>
              <a:t>Anggota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individu</a:t>
            </a:r>
            <a:r>
              <a:rPr lang="en-US" sz="2400" dirty="0"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</a:rPr>
              <a:t>terlibat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dalam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organisasi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 Rounded MT Bold" panose="020F0704030504030204" pitchFamily="34" charset="0"/>
              </a:rPr>
              <a:t>Ukuran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organisasi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0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bagan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8951" y="2514600"/>
            <a:ext cx="770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latin typeface="Arial Rounded MT Bold" panose="020F0704030504030204" pitchFamily="34" charset="0"/>
              </a:rPr>
              <a:t>Sarana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untuk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memberikan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gambaran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secara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grafis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struktur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organisasi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125" y="2081173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“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3808" y="3833266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”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9072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0"/>
            <a:ext cx="7797662" cy="1151965"/>
          </a:xfrm>
        </p:spPr>
        <p:txBody>
          <a:bodyPr/>
          <a:lstStyle/>
          <a:p>
            <a:r>
              <a:rPr lang="en-US" dirty="0"/>
              <a:t>ASPEK UTAMA</a:t>
            </a:r>
            <a:br>
              <a:rPr lang="en-US" dirty="0"/>
            </a:br>
            <a:r>
              <a:rPr lang="en-US" dirty="0"/>
              <a:t>PENYUSUNAN </a:t>
            </a:r>
            <a:br>
              <a:rPr lang="en-US" dirty="0"/>
            </a:br>
            <a:r>
              <a:rPr lang="en-US" dirty="0"/>
              <a:t>STRUKTUR ORGANISASI</a:t>
            </a:r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691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62600" y="1524000"/>
            <a:ext cx="2539862" cy="2655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ASPEK UTAMA</a:t>
            </a:r>
            <a:br>
              <a:rPr lang="en-US" sz="3600" dirty="0"/>
            </a:br>
            <a:r>
              <a:rPr lang="en-US" sz="3600" dirty="0"/>
              <a:t>PENYUSUNAN </a:t>
            </a:r>
            <a:br>
              <a:rPr lang="en-US" sz="3600" dirty="0"/>
            </a:br>
            <a:r>
              <a:rPr lang="en-US" sz="3600" dirty="0"/>
              <a:t>STRUKTUR ORGANISASI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8284984"/>
              </p:ext>
            </p:extLst>
          </p:nvPr>
        </p:nvGraphicFramePr>
        <p:xfrm>
          <a:off x="304800" y="1371600"/>
          <a:ext cx="457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7897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58" y="1981200"/>
            <a:ext cx="7797662" cy="1151965"/>
          </a:xfrm>
        </p:spPr>
        <p:txBody>
          <a:bodyPr/>
          <a:lstStyle/>
          <a:p>
            <a:r>
              <a:rPr lang="en-US" sz="6600" dirty="0" err="1"/>
              <a:t>bentuk</a:t>
            </a:r>
            <a:r>
              <a:rPr lang="en-US" sz="6600" dirty="0"/>
              <a:t> </a:t>
            </a:r>
            <a:r>
              <a:rPr lang="en-US" sz="6600" dirty="0" err="1"/>
              <a:t>departementalisasi</a:t>
            </a:r>
            <a:endParaRPr lang="en-US" sz="6600" dirty="0"/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6407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Bentuk</a:t>
            </a:r>
            <a:r>
              <a:rPr lang="en-US" sz="3200" dirty="0"/>
              <a:t> </a:t>
            </a:r>
            <a:r>
              <a:rPr lang="en-US" sz="3200" dirty="0" err="1"/>
              <a:t>departementalisasi</a:t>
            </a:r>
            <a:endParaRPr lang="en-US" dirty="0"/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06657436"/>
              </p:ext>
            </p:extLst>
          </p:nvPr>
        </p:nvGraphicFramePr>
        <p:xfrm>
          <a:off x="15240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128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58" y="1981200"/>
            <a:ext cx="7797662" cy="1151965"/>
          </a:xfrm>
        </p:spPr>
        <p:txBody>
          <a:bodyPr/>
          <a:lstStyle/>
          <a:p>
            <a:r>
              <a:rPr lang="en-US" sz="6600" dirty="0" err="1"/>
              <a:t>Definisi</a:t>
            </a:r>
            <a:r>
              <a:rPr lang="en-US" sz="6600" dirty="0"/>
              <a:t> </a:t>
            </a:r>
            <a:r>
              <a:rPr lang="en-US" sz="6600" dirty="0" err="1"/>
              <a:t>pengorganisasian</a:t>
            </a:r>
            <a:r>
              <a:rPr lang="en-US" sz="6600" dirty="0"/>
              <a:t> </a:t>
            </a:r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666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58" y="1981200"/>
            <a:ext cx="7797662" cy="1151965"/>
          </a:xfrm>
        </p:spPr>
        <p:txBody>
          <a:bodyPr/>
          <a:lstStyle/>
          <a:p>
            <a:r>
              <a:rPr lang="en-US" sz="6600" dirty="0" err="1"/>
              <a:t>Struktur</a:t>
            </a:r>
            <a:r>
              <a:rPr lang="en-US" sz="6600" dirty="0"/>
              <a:t> </a:t>
            </a:r>
            <a:r>
              <a:rPr lang="en-US" sz="6600" dirty="0" err="1"/>
              <a:t>fungsional</a:t>
            </a:r>
            <a:endParaRPr lang="en-US" sz="6600" dirty="0"/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6188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306900"/>
            <a:ext cx="862964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Anggota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memiliki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keahlian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sejenis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mengerjakan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tugas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sejenis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dikelompokkan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bersama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satu</a:t>
            </a:r>
            <a:r>
              <a:rPr lang="en-US" dirty="0">
                <a:latin typeface="Arial Rounded MT Bold" panose="020F0704030504030204" pitchFamily="34" charset="0"/>
              </a:rPr>
              <a:t> unit </a:t>
            </a:r>
            <a:r>
              <a:rPr lang="en-US" dirty="0" err="1">
                <a:latin typeface="Arial Rounded MT Bold" panose="020F0704030504030204" pitchFamily="34" charset="0"/>
              </a:rPr>
              <a:t>kerja</a:t>
            </a:r>
            <a:r>
              <a:rPr lang="en-US" dirty="0">
                <a:latin typeface="Arial Rounded MT Bold" panose="020F0704030504030204" pitchFamily="34" charset="0"/>
              </a:rPr>
              <a:t> formal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Anggota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bekerja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sesuai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dengan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keahlian</a:t>
            </a:r>
            <a:r>
              <a:rPr lang="en-US" dirty="0">
                <a:latin typeface="Arial Rounded MT Bold" panose="020F0704030504030204" pitchFamily="34" charset="0"/>
              </a:rPr>
              <a:t> di area </a:t>
            </a:r>
            <a:r>
              <a:rPr lang="en-US" dirty="0" err="1">
                <a:latin typeface="Arial Rounded MT Bold" panose="020F0704030504030204" pitchFamily="34" charset="0"/>
              </a:rPr>
              <a:t>fungsional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masing-masing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Sesuai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untuk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kecil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menghasilkan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produk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layanan</a:t>
            </a:r>
            <a:r>
              <a:rPr lang="en-US" dirty="0">
                <a:latin typeface="Arial Rounded MT Bold" panose="020F0704030504030204" pitchFamily="34" charset="0"/>
              </a:rPr>
              <a:t> relative </a:t>
            </a:r>
            <a:r>
              <a:rPr lang="en-US" dirty="0" err="1">
                <a:latin typeface="Arial Rounded MT Bold" panose="020F0704030504030204" pitchFamily="34" charset="0"/>
              </a:rPr>
              <a:t>sedikit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/>
          <a:p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fungsional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81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/>
          <a:p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fungsional</a:t>
            </a:r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125140"/>
              </p:ext>
            </p:extLst>
          </p:nvPr>
        </p:nvGraphicFramePr>
        <p:xfrm>
          <a:off x="1905000" y="1837766"/>
          <a:ext cx="5349875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hoto Editor Photo" r:id="rId4" imgW="9847619" imgH="7935433" progId="MSPhotoEd.3">
                  <p:embed/>
                </p:oleObj>
              </mc:Choice>
              <mc:Fallback>
                <p:oleObj name="Photo Editor Photo" r:id="rId4" imgW="9847619" imgH="79354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37766"/>
                        <a:ext cx="5349875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099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/>
          <a:p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fungsional</a:t>
            </a:r>
            <a:endParaRPr lang="en-US" dirty="0"/>
          </a:p>
        </p:txBody>
      </p:sp>
      <p:pic>
        <p:nvPicPr>
          <p:cNvPr id="2050" name="Picture 2" descr="Image result for contoh struktur organisasi fungs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" y="381000"/>
            <a:ext cx="8492377" cy="645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19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590800"/>
            <a:ext cx="793101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Penggunaan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sumber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efisien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Anggota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memiliki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spesialisasi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keterampilan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profesionalisme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mendalam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Kemajuan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karir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jelas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departemen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fungsional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Memunculkan</a:t>
            </a:r>
            <a:r>
              <a:rPr lang="en-US" dirty="0">
                <a:latin typeface="Arial Rounded MT Bold" panose="020F0704030504030204" pitchFamily="34" charset="0"/>
              </a:rPr>
              <a:t> ide </a:t>
            </a:r>
            <a:r>
              <a:rPr lang="en-US" dirty="0" err="1">
                <a:latin typeface="Arial Rounded MT Bold" panose="020F0704030504030204" pitchFamily="34" charset="0"/>
              </a:rPr>
              <a:t>kreatif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inovatif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karena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banyak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anggota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kompeten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16667"/>
            <a:ext cx="7797662" cy="1151965"/>
          </a:xfrm>
        </p:spPr>
        <p:txBody>
          <a:bodyPr/>
          <a:lstStyle/>
          <a:p>
            <a:r>
              <a:rPr lang="en-US" sz="3200" dirty="0" err="1"/>
              <a:t>Kelebihan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fungsional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29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590800"/>
            <a:ext cx="793101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Komunikasi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antar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departemen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fungsional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buruk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Menyebabkan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hambatan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pelaksanaan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tugas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sifatnya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berurutan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melibatkan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antar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departemen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fungsional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Anggota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fungsional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berfokus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pada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kepentingan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tugas-tugasnya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sehingga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cenderung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berpandangan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sempit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merugikan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secara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keseluruhan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16667"/>
            <a:ext cx="7797662" cy="1151965"/>
          </a:xfrm>
        </p:spPr>
        <p:txBody>
          <a:bodyPr/>
          <a:lstStyle/>
          <a:p>
            <a:r>
              <a:rPr lang="en-US" sz="3200" dirty="0" err="1"/>
              <a:t>Kekurangan</a:t>
            </a:r>
            <a:br>
              <a:rPr lang="en-US" sz="3200" dirty="0"/>
            </a:br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fungsional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07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58" y="1981200"/>
            <a:ext cx="7797662" cy="1151965"/>
          </a:xfrm>
        </p:spPr>
        <p:txBody>
          <a:bodyPr/>
          <a:lstStyle/>
          <a:p>
            <a:r>
              <a:rPr lang="en-US" sz="6600" dirty="0" err="1"/>
              <a:t>Struktur</a:t>
            </a:r>
            <a:br>
              <a:rPr lang="en-US" sz="6600" dirty="0"/>
            </a:br>
            <a:r>
              <a:rPr lang="en-US" sz="6600" dirty="0"/>
              <a:t>divisional</a:t>
            </a:r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401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667000"/>
            <a:ext cx="793101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Anggota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pengelompokkannya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berdasarkan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jenis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produk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atau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layanan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sama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atau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melayani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konsumen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sama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atau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berada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satu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lokasi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Umumnya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terdapat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kompleks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relatif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besar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/>
          <a:p>
            <a:r>
              <a:rPr lang="en-US" sz="3200" dirty="0" err="1"/>
              <a:t>Struktur</a:t>
            </a:r>
            <a:r>
              <a:rPr lang="en-US" sz="3200" dirty="0"/>
              <a:t> divisional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9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/>
          <a:p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divisional</a:t>
            </a:r>
            <a:endParaRPr lang="en-US" dirty="0"/>
          </a:p>
        </p:txBody>
      </p:sp>
      <p:pic>
        <p:nvPicPr>
          <p:cNvPr id="4100" name="Picture 4" descr="Image result for contoh struktur organisasi division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5"/>
          <a:stretch/>
        </p:blipFill>
        <p:spPr bwMode="auto">
          <a:xfrm>
            <a:off x="15240" y="2438400"/>
            <a:ext cx="902169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26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171015"/>
            <a:ext cx="79310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Lebih</a:t>
            </a:r>
            <a:r>
              <a:rPr lang="en-US" dirty="0">
                <a:latin typeface="Arial Rounded MT Bold" panose="020F0704030504030204" pitchFamily="34" charset="0"/>
              </a:rPr>
              <a:t> focus </a:t>
            </a:r>
            <a:r>
              <a:rPr lang="en-US" dirty="0" err="1">
                <a:latin typeface="Arial Rounded MT Bold" panose="020F0704030504030204" pitchFamily="34" charset="0"/>
              </a:rPr>
              <a:t>untuk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berorientasi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pada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hasil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Pembebanan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tanggung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jawab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jelas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untuk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permasalahan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produk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konsumen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atau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wilayah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Koordinasi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antar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departemen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fungsional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divisi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sama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lebih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cepat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lebih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baik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Keahlian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anggota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r>
              <a:rPr lang="en-US" dirty="0">
                <a:latin typeface="Arial Rounded MT Bold" panose="020F0704030504030204" pitchFamily="34" charset="0"/>
              </a:rPr>
              <a:t> focus </a:t>
            </a:r>
            <a:r>
              <a:rPr lang="en-US" dirty="0" err="1">
                <a:latin typeface="Arial Rounded MT Bold" panose="020F0704030504030204" pitchFamily="34" charset="0"/>
              </a:rPr>
              <a:t>pada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konsumen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produk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atau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wilayah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tertentu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Kemudahan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untuk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perubahan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atau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restrukturisasi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Kemudahan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pengelolaan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karena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memecah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menjadi</a:t>
            </a:r>
            <a:r>
              <a:rPr lang="en-US" dirty="0">
                <a:latin typeface="Arial Rounded MT Bold" panose="020F0704030504030204" pitchFamily="34" charset="0"/>
              </a:rPr>
              <a:t> area </a:t>
            </a:r>
            <a:r>
              <a:rPr lang="en-US" dirty="0" err="1">
                <a:latin typeface="Arial Rounded MT Bold" panose="020F0704030504030204" pitchFamily="34" charset="0"/>
              </a:rPr>
              <a:t>fungsional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menangani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suatu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divisi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lebih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spesifik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97662" cy="1151965"/>
          </a:xfrm>
        </p:spPr>
        <p:txBody>
          <a:bodyPr/>
          <a:lstStyle/>
          <a:p>
            <a:r>
              <a:rPr lang="en-US" sz="3200" dirty="0" err="1"/>
              <a:t>Kelebihan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divisional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5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pengorganisasian</a:t>
            </a:r>
            <a:br>
              <a:rPr lang="en-US" sz="3200" dirty="0"/>
            </a:br>
            <a:r>
              <a:rPr lang="en-US" dirty="0" err="1"/>
              <a:t>adalah</a:t>
            </a:r>
            <a:r>
              <a:rPr lang="en-US" dirty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951" y="2514600"/>
            <a:ext cx="770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Proses </a:t>
            </a:r>
            <a:r>
              <a:rPr lang="en-US" sz="2400" dirty="0" err="1">
                <a:latin typeface="Arial Rounded MT Bold" panose="020F0704030504030204" pitchFamily="34" charset="0"/>
              </a:rPr>
              <a:t>penyusunan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struktur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organisasi</a:t>
            </a:r>
            <a:r>
              <a:rPr lang="en-US" sz="2400" dirty="0"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</a:rPr>
              <a:t>sesuai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dengan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tujuan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organisasi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sumber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daya</a:t>
            </a:r>
            <a:r>
              <a:rPr lang="en-US" sz="2400" dirty="0"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</a:rPr>
              <a:t>dimiliki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lingkungan</a:t>
            </a:r>
            <a:r>
              <a:rPr lang="en-US" sz="2400" dirty="0"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</a:rPr>
              <a:t>melingkupinya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125" y="2081173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“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3808" y="3833266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”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5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351" y="2306900"/>
            <a:ext cx="7701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Duplikasi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sumber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upaya</a:t>
            </a:r>
            <a:r>
              <a:rPr lang="en-US" dirty="0">
                <a:latin typeface="Arial Rounded MT Bold" panose="020F0704030504030204" pitchFamily="34" charset="0"/>
              </a:rPr>
              <a:t> (</a:t>
            </a:r>
            <a:r>
              <a:rPr lang="en-US" dirty="0" err="1">
                <a:latin typeface="Arial Rounded MT Bold" panose="020F0704030504030204" pitchFamily="34" charset="0"/>
              </a:rPr>
              <a:t>tenaga</a:t>
            </a:r>
            <a:r>
              <a:rPr lang="en-US" dirty="0">
                <a:latin typeface="Arial Rounded MT Bold" panose="020F0704030504030204" pitchFamily="34" charset="0"/>
              </a:rPr>
              <a:t>) </a:t>
            </a:r>
            <a:r>
              <a:rPr lang="en-US" dirty="0" err="1">
                <a:latin typeface="Arial Rounded MT Bold" panose="020F0704030504030204" pitchFamily="34" charset="0"/>
              </a:rPr>
              <a:t>antar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divisi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Koordinasi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buruk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antar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divisi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Kepentingan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divisi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ditempatkan</a:t>
            </a:r>
            <a:r>
              <a:rPr lang="en-US" dirty="0">
                <a:latin typeface="Arial Rounded MT Bold" panose="020F0704030504030204" pitchFamily="34" charset="0"/>
              </a:rPr>
              <a:t> di </a:t>
            </a:r>
            <a:r>
              <a:rPr lang="en-US" dirty="0" err="1">
                <a:latin typeface="Arial Rounded MT Bold" panose="020F0704030504030204" pitchFamily="34" charset="0"/>
              </a:rPr>
              <a:t>atas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kepentingan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secara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keseluruhan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Berpotensi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adanya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persaingan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antar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divisi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Kurangnya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komunikasi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spesialis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fungsional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sama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pada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divisi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berbeda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/>
          <a:p>
            <a:r>
              <a:rPr lang="en-US" sz="3200" dirty="0" err="1"/>
              <a:t>Kekurangan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divisional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75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58" y="1981200"/>
            <a:ext cx="7797662" cy="1151965"/>
          </a:xfrm>
        </p:spPr>
        <p:txBody>
          <a:bodyPr/>
          <a:lstStyle/>
          <a:p>
            <a:r>
              <a:rPr lang="en-US" sz="6600" dirty="0" err="1"/>
              <a:t>Struktur</a:t>
            </a:r>
            <a:br>
              <a:rPr lang="en-US" sz="6600" dirty="0"/>
            </a:br>
            <a:r>
              <a:rPr lang="en-US" sz="6600" dirty="0"/>
              <a:t>HIBRID/</a:t>
            </a:r>
            <a:r>
              <a:rPr lang="en-US" sz="6600" dirty="0" err="1"/>
              <a:t>campuran</a:t>
            </a:r>
            <a:endParaRPr lang="en-US" sz="6600" dirty="0"/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21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/>
          <a:p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 </a:t>
            </a:r>
            <a:r>
              <a:rPr lang="en-US" sz="3200" dirty="0" err="1"/>
              <a:t>campuran</a:t>
            </a:r>
            <a:endParaRPr lang="en-US" dirty="0"/>
          </a:p>
        </p:txBody>
      </p:sp>
      <p:pic>
        <p:nvPicPr>
          <p:cNvPr id="4098" name="Picture 2" descr="http://2.bp.blogspot.com/-AvBbWhQdhEY/UIX2NhZAIyI/AAAAAAAAAI4/5e8MbTIlADc/s1600/struktur+unile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32" y="1676400"/>
            <a:ext cx="65151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89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58" y="1981200"/>
            <a:ext cx="7797662" cy="1151965"/>
          </a:xfrm>
        </p:spPr>
        <p:txBody>
          <a:bodyPr/>
          <a:lstStyle/>
          <a:p>
            <a:r>
              <a:rPr lang="en-US" sz="6600" dirty="0" err="1"/>
              <a:t>Struktur</a:t>
            </a:r>
            <a:br>
              <a:rPr lang="en-US" sz="6600" dirty="0"/>
            </a:br>
            <a:r>
              <a:rPr lang="en-US" sz="6600" dirty="0"/>
              <a:t>matrix</a:t>
            </a:r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367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438400"/>
            <a:ext cx="793101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Mengkombinasikan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struktur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fungsional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divisional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Terdapat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pekerjaan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berupa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proyek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dilaksanakan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secara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simultan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berbarengan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Anggota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memiliki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dua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atasan</a:t>
            </a:r>
            <a:endParaRPr lang="en-US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/>
          <a:p>
            <a:r>
              <a:rPr lang="en-US" sz="3200" dirty="0" err="1"/>
              <a:t>Struktur</a:t>
            </a:r>
            <a:r>
              <a:rPr lang="en-US" sz="3200" dirty="0"/>
              <a:t>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18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/>
          <a:p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 matrix</a:t>
            </a:r>
            <a:endParaRPr lang="en-US" dirty="0"/>
          </a:p>
        </p:txBody>
      </p:sp>
      <p:pic>
        <p:nvPicPr>
          <p:cNvPr id="6146" name="Picture 2" descr="Image result for contoh struktur organisasi hyb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32" y="1837766"/>
            <a:ext cx="67437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659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514600"/>
            <a:ext cx="79310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Pemanfaatan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karyawan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fleksibel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menurut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kegiatan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ataupun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fungsional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Kerjasama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antar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fungsional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lebih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baik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Meningkatkan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strategi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manajemen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97662" cy="1151965"/>
          </a:xfrm>
        </p:spPr>
        <p:txBody>
          <a:bodyPr/>
          <a:lstStyle/>
          <a:p>
            <a:r>
              <a:rPr lang="en-US" sz="3200" dirty="0" err="1"/>
              <a:t>Kelebihan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2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514600"/>
            <a:ext cx="793101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Sistem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lebih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dari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satu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atasan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dapat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menimbulkan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kebingungan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konflik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tugas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serta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prioritas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Pertemuan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tim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mengkonsumsi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banyak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waktu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Meningkatkan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biaya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dengan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adanya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penambahan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tim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struktur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97662" cy="1151965"/>
          </a:xfrm>
        </p:spPr>
        <p:txBody>
          <a:bodyPr/>
          <a:lstStyle/>
          <a:p>
            <a:r>
              <a:rPr lang="en-US" sz="3200" dirty="0" err="1"/>
              <a:t>kekurangan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2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pengorganisasian</a:t>
            </a:r>
            <a:br>
              <a:rPr lang="en-US" sz="3200" dirty="0"/>
            </a:br>
            <a:r>
              <a:rPr lang="en-US" dirty="0" err="1"/>
              <a:t>adalah</a:t>
            </a:r>
            <a:r>
              <a:rPr lang="en-US" dirty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951" y="2514600"/>
            <a:ext cx="7701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Proses </a:t>
            </a:r>
            <a:r>
              <a:rPr lang="en-US" sz="2400" dirty="0" err="1">
                <a:latin typeface="Arial Rounded MT Bold" panose="020F0704030504030204" pitchFamily="34" charset="0"/>
              </a:rPr>
              <a:t>merancang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struktur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formal,pengelompokkan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pengaturan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pembagian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tugas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wewenang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tanggung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jawab</a:t>
            </a:r>
            <a:r>
              <a:rPr lang="en-US" sz="2400" dirty="0">
                <a:latin typeface="Arial Rounded MT Bold" panose="020F0704030504030204" pitchFamily="34" charset="0"/>
              </a:rPr>
              <a:t> para </a:t>
            </a:r>
            <a:r>
              <a:rPr lang="en-US" sz="2400" dirty="0" err="1">
                <a:latin typeface="Arial Rounded MT Bold" panose="020F0704030504030204" pitchFamily="34" charset="0"/>
              </a:rPr>
              <a:t>anggota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organisasi</a:t>
            </a:r>
            <a:r>
              <a:rPr lang="en-US" sz="2400" dirty="0">
                <a:latin typeface="Arial Rounded MT Bold" panose="020F0704030504030204" pitchFamily="34" charset="0"/>
              </a:rPr>
              <a:t> agar </a:t>
            </a:r>
            <a:r>
              <a:rPr lang="en-US" sz="2400" dirty="0" err="1">
                <a:latin typeface="Arial Rounded MT Bold" panose="020F0704030504030204" pitchFamily="34" charset="0"/>
              </a:rPr>
              <a:t>tujuan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organisasi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tercapai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dengan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efektif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efisien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125" y="2081173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“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3808" y="3833266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”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25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58" y="1981200"/>
            <a:ext cx="7797662" cy="1151965"/>
          </a:xfrm>
        </p:spPr>
        <p:txBody>
          <a:bodyPr/>
          <a:lstStyle/>
          <a:p>
            <a:r>
              <a:rPr lang="en-US" sz="6600" dirty="0" err="1"/>
              <a:t>Tujuan</a:t>
            </a:r>
            <a:r>
              <a:rPr lang="en-US" sz="6600" dirty="0"/>
              <a:t> </a:t>
            </a:r>
            <a:r>
              <a:rPr lang="en-US" sz="6600" dirty="0" err="1"/>
              <a:t>pengorganisasian</a:t>
            </a:r>
            <a:endParaRPr lang="en-US" sz="6600" dirty="0"/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44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59" y="201427"/>
            <a:ext cx="7797662" cy="1151965"/>
          </a:xfrm>
        </p:spPr>
        <p:txBody>
          <a:bodyPr/>
          <a:lstStyle/>
          <a:p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pengorganisasian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1" y="1600200"/>
            <a:ext cx="7701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Mengatasi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terbatasnya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kemampuan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kemauan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sumber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daya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dimiliki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mencapai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tujuan</a:t>
            </a:r>
            <a:endParaRPr lang="en-US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Mencapai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tujuan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secara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efektif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efisien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karena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koordinasi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kerjasama</a:t>
            </a:r>
            <a:endParaRPr lang="en-US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Menghindari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adanya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tugas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beririsan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sumber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daya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belum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diberdayakan</a:t>
            </a:r>
            <a:endParaRPr lang="en-US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Wadah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memanfaatkan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sumber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teknologi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bersama-sama</a:t>
            </a:r>
            <a:endParaRPr lang="en-US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Wadah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mengembangkan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potensi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spesialisasi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dimiliki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seseorang</a:t>
            </a:r>
            <a:endParaRPr lang="en-US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Wadah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mendapatkan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jabatan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pembagian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kerja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jelas</a:t>
            </a:r>
            <a:endParaRPr lang="en-US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Wadah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untuk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menggunakan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kekuasaan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pengawasan</a:t>
            </a:r>
            <a:endParaRPr lang="en-US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87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"/>
            <a:ext cx="7797662" cy="1151965"/>
          </a:xfrm>
        </p:spPr>
        <p:txBody>
          <a:bodyPr/>
          <a:lstStyle/>
          <a:p>
            <a:r>
              <a:rPr lang="en-US" sz="3200" dirty="0"/>
              <a:t>LANGKAH PENGORGANISASIAN</a:t>
            </a:r>
            <a:endParaRPr lang="en-US" dirty="0"/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4739571"/>
              </p:ext>
            </p:extLst>
          </p:nvPr>
        </p:nvGraphicFramePr>
        <p:xfrm>
          <a:off x="1066800" y="1167204"/>
          <a:ext cx="6248400" cy="4166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869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"/>
            <a:ext cx="7797662" cy="1151965"/>
          </a:xfrm>
        </p:spPr>
        <p:txBody>
          <a:bodyPr/>
          <a:lstStyle/>
          <a:p>
            <a:r>
              <a:rPr lang="en-US" sz="3200" dirty="0"/>
              <a:t>LANGKAH PENGORGANISASIAN</a:t>
            </a:r>
            <a:endParaRPr lang="en-US" dirty="0"/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55342080"/>
              </p:ext>
            </p:extLst>
          </p:nvPr>
        </p:nvGraphicFramePr>
        <p:xfrm>
          <a:off x="152400" y="1752600"/>
          <a:ext cx="4267200" cy="293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4775861"/>
              </p:ext>
            </p:extLst>
          </p:nvPr>
        </p:nvGraphicFramePr>
        <p:xfrm>
          <a:off x="4955120" y="2603072"/>
          <a:ext cx="3500960" cy="207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Bent Arrow 4"/>
          <p:cNvSpPr/>
          <p:nvPr/>
        </p:nvSpPr>
        <p:spPr>
          <a:xfrm rot="5400000">
            <a:off x="5235801" y="1133273"/>
            <a:ext cx="653597" cy="2286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7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7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"/>
            <a:ext cx="7797662" cy="1151965"/>
          </a:xfrm>
        </p:spPr>
        <p:txBody>
          <a:bodyPr/>
          <a:lstStyle/>
          <a:p>
            <a:r>
              <a:rPr lang="en-US" sz="3200" dirty="0"/>
              <a:t>LANGKAH PENGORGANISASIAN</a:t>
            </a:r>
            <a:endParaRPr lang="en-US" dirty="0"/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55342080"/>
              </p:ext>
            </p:extLst>
          </p:nvPr>
        </p:nvGraphicFramePr>
        <p:xfrm>
          <a:off x="152400" y="1752600"/>
          <a:ext cx="4267200" cy="293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9212000"/>
              </p:ext>
            </p:extLst>
          </p:nvPr>
        </p:nvGraphicFramePr>
        <p:xfrm>
          <a:off x="4955120" y="2603072"/>
          <a:ext cx="3500960" cy="207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Bent Arrow 4"/>
          <p:cNvSpPr/>
          <p:nvPr/>
        </p:nvSpPr>
        <p:spPr>
          <a:xfrm rot="5400000">
            <a:off x="5281521" y="1855074"/>
            <a:ext cx="653597" cy="2286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7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33159"/>
              </p:ext>
            </p:extLst>
          </p:nvPr>
        </p:nvGraphicFramePr>
        <p:xfrm>
          <a:off x="2506120" y="3349909"/>
          <a:ext cx="60960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Aktivitas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Pengadaan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karyawan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Pelatihan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karyawan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Penjualan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produk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Pengepakan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produk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Pengujian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kualitas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Imbal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jasa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Mesin-produksi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Pencatatan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keuangan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Pencatatan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surat-surat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Penentuan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harga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produk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Iklan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dan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promosi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Logistik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Urusan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bahan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mentah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kendaraan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Gudang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Angkutan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barang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jadi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699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10566</TotalTime>
  <Words>753</Words>
  <Application>Microsoft Office PowerPoint</Application>
  <PresentationFormat>On-screen Show (4:3)</PresentationFormat>
  <Paragraphs>170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Rounded MT Bold</vt:lpstr>
      <vt:lpstr>Calibri</vt:lpstr>
      <vt:lpstr>Impact</vt:lpstr>
      <vt:lpstr>Main Event</vt:lpstr>
      <vt:lpstr>Photo Editor Photo</vt:lpstr>
      <vt:lpstr>PowerPoint Presentation</vt:lpstr>
      <vt:lpstr>Definisi pengorganisasian </vt:lpstr>
      <vt:lpstr>pengorganisasian adalah…</vt:lpstr>
      <vt:lpstr>pengorganisasian adalah…</vt:lpstr>
      <vt:lpstr>Tujuan pengorganisasian</vt:lpstr>
      <vt:lpstr>Tujuan pengorganisasian</vt:lpstr>
      <vt:lpstr>LANGKAH PENGORGANISASIAN</vt:lpstr>
      <vt:lpstr>LANGKAH PENGORGANISASIAN</vt:lpstr>
      <vt:lpstr>LANGKAH PENGORGANISASIAN</vt:lpstr>
      <vt:lpstr>LANGKAH PENGORGANISASIAN</vt:lpstr>
      <vt:lpstr>LANGKAH PENGORGANISASIAN</vt:lpstr>
      <vt:lpstr>Struktur organisasi</vt:lpstr>
      <vt:lpstr>Struktur organisasi adalah…</vt:lpstr>
      <vt:lpstr>Faktor penentu  perancangan struktur organisasi</vt:lpstr>
      <vt:lpstr>bagan organisasi</vt:lpstr>
      <vt:lpstr>ASPEK UTAMA PENYUSUNAN  STRUKTUR ORGANISASI</vt:lpstr>
      <vt:lpstr>PowerPoint Presentation</vt:lpstr>
      <vt:lpstr>bentuk departementalisasi</vt:lpstr>
      <vt:lpstr>Bentuk departementalisasi</vt:lpstr>
      <vt:lpstr>Struktur fungsional</vt:lpstr>
      <vt:lpstr>Struktur fungsional</vt:lpstr>
      <vt:lpstr>Contoh Struktur fungsional</vt:lpstr>
      <vt:lpstr>Contoh Struktur fungsional</vt:lpstr>
      <vt:lpstr>Kelebihan  Struktur fungsional</vt:lpstr>
      <vt:lpstr>Kekurangan Struktur fungsional</vt:lpstr>
      <vt:lpstr>Struktur divisional</vt:lpstr>
      <vt:lpstr>Struktur divisional</vt:lpstr>
      <vt:lpstr>Contoh Struktur divisional</vt:lpstr>
      <vt:lpstr>Kelebihan Struktur divisional</vt:lpstr>
      <vt:lpstr>Kekurangan struktur divisional</vt:lpstr>
      <vt:lpstr>Struktur HIBRID/campuran</vt:lpstr>
      <vt:lpstr>Contoh Struktur  campuran</vt:lpstr>
      <vt:lpstr>Struktur matrix</vt:lpstr>
      <vt:lpstr>Struktur matrix</vt:lpstr>
      <vt:lpstr>Contoh Struktur  matrix</vt:lpstr>
      <vt:lpstr>Kelebihan Struktur matrix</vt:lpstr>
      <vt:lpstr>kekurangan Struktur matrix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ultimate</dc:creator>
  <cp:lastModifiedBy>Eka Widhi Yunarso</cp:lastModifiedBy>
  <cp:revision>360</cp:revision>
  <dcterms:created xsi:type="dcterms:W3CDTF">2013-02-18T02:03:18Z</dcterms:created>
  <dcterms:modified xsi:type="dcterms:W3CDTF">2017-11-01T06:24:35Z</dcterms:modified>
</cp:coreProperties>
</file>