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58" r:id="rId4"/>
    <p:sldId id="259" r:id="rId5"/>
    <p:sldId id="260" r:id="rId6"/>
    <p:sldId id="261" r:id="rId7"/>
    <p:sldId id="284" r:id="rId8"/>
    <p:sldId id="286" r:id="rId9"/>
    <p:sldId id="262" r:id="rId10"/>
    <p:sldId id="263" r:id="rId11"/>
    <p:sldId id="266" r:id="rId12"/>
    <p:sldId id="267" r:id="rId13"/>
    <p:sldId id="268" r:id="rId14"/>
    <p:sldId id="269" r:id="rId15"/>
    <p:sldId id="270" r:id="rId16"/>
    <p:sldId id="272" r:id="rId17"/>
    <p:sldId id="274" r:id="rId18"/>
    <p:sldId id="275" r:id="rId19"/>
    <p:sldId id="277" r:id="rId20"/>
    <p:sldId id="279" r:id="rId21"/>
    <p:sldId id="280" r:id="rId22"/>
    <p:sldId id="281" r:id="rId23"/>
    <p:sldId id="282" r:id="rId24"/>
    <p:sldId id="28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E44585-72F0-4F96-83DB-65CFCF527416}"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E401426B-93EF-4148-8012-7AAFB70A37E6}">
      <dgm:prSet phldrT="[Text]" custT="1"/>
      <dgm:spPr/>
      <dgm:t>
        <a:bodyPr/>
        <a:lstStyle/>
        <a:p>
          <a:r>
            <a:rPr lang="en-US" sz="1200" dirty="0"/>
            <a:t>Functional Area</a:t>
          </a:r>
        </a:p>
      </dgm:t>
    </dgm:pt>
    <dgm:pt modelId="{ABE0EE2F-FE91-4ECB-8E22-F15050F93BD1}" type="parTrans" cxnId="{9C732498-916A-4C2A-BF8E-0E6FFA8F1837}">
      <dgm:prSet/>
      <dgm:spPr/>
      <dgm:t>
        <a:bodyPr/>
        <a:lstStyle/>
        <a:p>
          <a:endParaRPr lang="en-US" sz="1200"/>
        </a:p>
      </dgm:t>
    </dgm:pt>
    <dgm:pt modelId="{AC3A920D-B15F-40FA-BE29-8455039244C6}" type="sibTrans" cxnId="{9C732498-916A-4C2A-BF8E-0E6FFA8F1837}">
      <dgm:prSet/>
      <dgm:spPr/>
      <dgm:t>
        <a:bodyPr/>
        <a:lstStyle/>
        <a:p>
          <a:endParaRPr lang="en-US" sz="1200"/>
        </a:p>
      </dgm:t>
    </dgm:pt>
    <dgm:pt modelId="{97128306-826C-4F70-8319-C164237C0840}">
      <dgm:prSet phldrT="[Text]" custT="1"/>
      <dgm:spPr/>
      <dgm:t>
        <a:bodyPr/>
        <a:lstStyle/>
        <a:p>
          <a:r>
            <a:rPr lang="en-US" sz="1200" dirty="0"/>
            <a:t>Human Resource</a:t>
          </a:r>
        </a:p>
      </dgm:t>
    </dgm:pt>
    <dgm:pt modelId="{B84158D1-2C8C-4400-919E-496677054917}" type="parTrans" cxnId="{95DE102F-5C42-47DD-AB60-117ED2C42332}">
      <dgm:prSet/>
      <dgm:spPr/>
      <dgm:t>
        <a:bodyPr/>
        <a:lstStyle/>
        <a:p>
          <a:endParaRPr lang="en-US" sz="1200"/>
        </a:p>
      </dgm:t>
    </dgm:pt>
    <dgm:pt modelId="{F60BCEC7-39C9-47E6-B1F6-99A1266943B9}" type="sibTrans" cxnId="{95DE102F-5C42-47DD-AB60-117ED2C42332}">
      <dgm:prSet/>
      <dgm:spPr/>
      <dgm:t>
        <a:bodyPr/>
        <a:lstStyle/>
        <a:p>
          <a:endParaRPr lang="en-US" sz="1200"/>
        </a:p>
      </dgm:t>
    </dgm:pt>
    <dgm:pt modelId="{97E540C1-653C-48E9-BCCE-4E14F8D6F219}">
      <dgm:prSet phldrT="[Text]" custT="1"/>
      <dgm:spPr/>
      <dgm:t>
        <a:bodyPr/>
        <a:lstStyle/>
        <a:p>
          <a:r>
            <a:rPr lang="en-US" sz="1200" dirty="0"/>
            <a:t>Supply Chain Management</a:t>
          </a:r>
        </a:p>
      </dgm:t>
    </dgm:pt>
    <dgm:pt modelId="{E38A609B-761D-483E-9F45-6BC55E928A09}" type="parTrans" cxnId="{1EAF5EA7-1993-42C0-8744-5BFB3635EB51}">
      <dgm:prSet/>
      <dgm:spPr/>
      <dgm:t>
        <a:bodyPr/>
        <a:lstStyle/>
        <a:p>
          <a:endParaRPr lang="en-US" sz="1200"/>
        </a:p>
      </dgm:t>
    </dgm:pt>
    <dgm:pt modelId="{206F1BBD-F65D-4841-BD9C-4C6710F5FD60}" type="sibTrans" cxnId="{1EAF5EA7-1993-42C0-8744-5BFB3635EB51}">
      <dgm:prSet/>
      <dgm:spPr/>
      <dgm:t>
        <a:bodyPr/>
        <a:lstStyle/>
        <a:p>
          <a:endParaRPr lang="en-US" sz="1200"/>
        </a:p>
      </dgm:t>
    </dgm:pt>
    <dgm:pt modelId="{22EA986A-2C63-4FCD-9FF5-66E545A0C0DF}">
      <dgm:prSet phldrT="[Text]" custT="1"/>
      <dgm:spPr/>
      <dgm:t>
        <a:bodyPr/>
        <a:lstStyle/>
        <a:p>
          <a:r>
            <a:rPr lang="en-US" sz="1200" dirty="0"/>
            <a:t>Accounting &amp; Finance</a:t>
          </a:r>
        </a:p>
      </dgm:t>
    </dgm:pt>
    <dgm:pt modelId="{73F87763-E792-4520-BEAD-30255D548118}" type="parTrans" cxnId="{4AF25186-6C43-4078-9599-CA15EDEAE2B7}">
      <dgm:prSet/>
      <dgm:spPr/>
      <dgm:t>
        <a:bodyPr/>
        <a:lstStyle/>
        <a:p>
          <a:endParaRPr lang="en-US" sz="1200"/>
        </a:p>
      </dgm:t>
    </dgm:pt>
    <dgm:pt modelId="{A20408C0-9024-4951-BA66-7FFF0A1D1A7A}" type="sibTrans" cxnId="{4AF25186-6C43-4078-9599-CA15EDEAE2B7}">
      <dgm:prSet/>
      <dgm:spPr/>
      <dgm:t>
        <a:bodyPr/>
        <a:lstStyle/>
        <a:p>
          <a:endParaRPr lang="en-US" sz="1200"/>
        </a:p>
      </dgm:t>
    </dgm:pt>
    <dgm:pt modelId="{2CFC2C9D-1659-44E8-A163-13598244C2F2}">
      <dgm:prSet phldrT="[Text]" custT="1"/>
      <dgm:spPr/>
      <dgm:t>
        <a:bodyPr/>
        <a:lstStyle/>
        <a:p>
          <a:r>
            <a:rPr lang="en-US" sz="1200" dirty="0"/>
            <a:t>Marketing &amp; Sales</a:t>
          </a:r>
        </a:p>
      </dgm:t>
    </dgm:pt>
    <dgm:pt modelId="{7E595355-EBA0-4CEE-A6C5-378B71C43062}" type="sibTrans" cxnId="{CFB56652-CE20-4367-B8E2-9E0F599EFE8E}">
      <dgm:prSet/>
      <dgm:spPr/>
      <dgm:t>
        <a:bodyPr/>
        <a:lstStyle/>
        <a:p>
          <a:endParaRPr lang="en-US"/>
        </a:p>
      </dgm:t>
    </dgm:pt>
    <dgm:pt modelId="{E066D755-63E0-4CDC-B8A5-487CD2B59171}" type="parTrans" cxnId="{CFB56652-CE20-4367-B8E2-9E0F599EFE8E}">
      <dgm:prSet/>
      <dgm:spPr/>
      <dgm:t>
        <a:bodyPr/>
        <a:lstStyle/>
        <a:p>
          <a:endParaRPr lang="en-US"/>
        </a:p>
      </dgm:t>
    </dgm:pt>
    <dgm:pt modelId="{31C33D33-3DCF-44CE-9A94-093218D5B2AB}" type="pres">
      <dgm:prSet presAssocID="{A0E44585-72F0-4F96-83DB-65CFCF527416}" presName="Name0" presStyleCnt="0">
        <dgm:presLayoutVars>
          <dgm:chMax val="1"/>
          <dgm:dir/>
          <dgm:animLvl val="ctr"/>
          <dgm:resizeHandles val="exact"/>
        </dgm:presLayoutVars>
      </dgm:prSet>
      <dgm:spPr/>
    </dgm:pt>
    <dgm:pt modelId="{1AE721E8-E4C0-49CE-9EA0-1C96C00E217C}" type="pres">
      <dgm:prSet presAssocID="{E401426B-93EF-4148-8012-7AAFB70A37E6}" presName="centerShape" presStyleLbl="node0" presStyleIdx="0" presStyleCnt="1"/>
      <dgm:spPr/>
    </dgm:pt>
    <dgm:pt modelId="{8C285E14-B9A7-4C52-A603-A77BB3095F2A}" type="pres">
      <dgm:prSet presAssocID="{97128306-826C-4F70-8319-C164237C0840}" presName="node" presStyleLbl="node1" presStyleIdx="0" presStyleCnt="4">
        <dgm:presLayoutVars>
          <dgm:bulletEnabled val="1"/>
        </dgm:presLayoutVars>
      </dgm:prSet>
      <dgm:spPr/>
    </dgm:pt>
    <dgm:pt modelId="{CB3F46F7-A97E-49C1-A5E0-3558A4428C60}" type="pres">
      <dgm:prSet presAssocID="{97128306-826C-4F70-8319-C164237C0840}" presName="dummy" presStyleCnt="0"/>
      <dgm:spPr/>
    </dgm:pt>
    <dgm:pt modelId="{A4472D5C-E2C6-472C-A52C-049B69B3DFE8}" type="pres">
      <dgm:prSet presAssocID="{F60BCEC7-39C9-47E6-B1F6-99A1266943B9}" presName="sibTrans" presStyleLbl="sibTrans2D1" presStyleIdx="0" presStyleCnt="4"/>
      <dgm:spPr/>
    </dgm:pt>
    <dgm:pt modelId="{AEB8C705-F422-452E-BA93-3625B7BFA9B6}" type="pres">
      <dgm:prSet presAssocID="{2CFC2C9D-1659-44E8-A163-13598244C2F2}" presName="node" presStyleLbl="node1" presStyleIdx="1" presStyleCnt="4">
        <dgm:presLayoutVars>
          <dgm:bulletEnabled val="1"/>
        </dgm:presLayoutVars>
      </dgm:prSet>
      <dgm:spPr/>
    </dgm:pt>
    <dgm:pt modelId="{F1DEA45A-E5A6-49C1-BD48-F880507A6510}" type="pres">
      <dgm:prSet presAssocID="{2CFC2C9D-1659-44E8-A163-13598244C2F2}" presName="dummy" presStyleCnt="0"/>
      <dgm:spPr/>
    </dgm:pt>
    <dgm:pt modelId="{790EAA32-E2CA-4834-B0C2-96D951765761}" type="pres">
      <dgm:prSet presAssocID="{7E595355-EBA0-4CEE-A6C5-378B71C43062}" presName="sibTrans" presStyleLbl="sibTrans2D1" presStyleIdx="1" presStyleCnt="4"/>
      <dgm:spPr/>
    </dgm:pt>
    <dgm:pt modelId="{73BDBC00-3F2D-4CE9-86EA-72C44A95135D}" type="pres">
      <dgm:prSet presAssocID="{97E540C1-653C-48E9-BCCE-4E14F8D6F219}" presName="node" presStyleLbl="node1" presStyleIdx="2" presStyleCnt="4">
        <dgm:presLayoutVars>
          <dgm:bulletEnabled val="1"/>
        </dgm:presLayoutVars>
      </dgm:prSet>
      <dgm:spPr/>
    </dgm:pt>
    <dgm:pt modelId="{60597AA6-60D5-4BF5-A37B-64E8C0A3497E}" type="pres">
      <dgm:prSet presAssocID="{97E540C1-653C-48E9-BCCE-4E14F8D6F219}" presName="dummy" presStyleCnt="0"/>
      <dgm:spPr/>
    </dgm:pt>
    <dgm:pt modelId="{7C6504F2-452D-48B3-895F-B78F14C3C69F}" type="pres">
      <dgm:prSet presAssocID="{206F1BBD-F65D-4841-BD9C-4C6710F5FD60}" presName="sibTrans" presStyleLbl="sibTrans2D1" presStyleIdx="2" presStyleCnt="4"/>
      <dgm:spPr/>
    </dgm:pt>
    <dgm:pt modelId="{BAD7D8B4-3F4D-4019-9DFD-E2D8D8A7C958}" type="pres">
      <dgm:prSet presAssocID="{22EA986A-2C63-4FCD-9FF5-66E545A0C0DF}" presName="node" presStyleLbl="node1" presStyleIdx="3" presStyleCnt="4">
        <dgm:presLayoutVars>
          <dgm:bulletEnabled val="1"/>
        </dgm:presLayoutVars>
      </dgm:prSet>
      <dgm:spPr/>
    </dgm:pt>
    <dgm:pt modelId="{7CCA04E4-4571-4107-8A1B-2317DE17BD43}" type="pres">
      <dgm:prSet presAssocID="{22EA986A-2C63-4FCD-9FF5-66E545A0C0DF}" presName="dummy" presStyleCnt="0"/>
      <dgm:spPr/>
    </dgm:pt>
    <dgm:pt modelId="{52845E90-272C-4440-9BF5-B1E2E73F842C}" type="pres">
      <dgm:prSet presAssocID="{A20408C0-9024-4951-BA66-7FFF0A1D1A7A}" presName="sibTrans" presStyleLbl="sibTrans2D1" presStyleIdx="3" presStyleCnt="4"/>
      <dgm:spPr/>
    </dgm:pt>
  </dgm:ptLst>
  <dgm:cxnLst>
    <dgm:cxn modelId="{27878D19-2577-458A-B1E2-132C10187086}" type="presOf" srcId="{7E595355-EBA0-4CEE-A6C5-378B71C43062}" destId="{790EAA32-E2CA-4834-B0C2-96D951765761}" srcOrd="0" destOrd="0" presId="urn:microsoft.com/office/officeart/2005/8/layout/radial6"/>
    <dgm:cxn modelId="{4B852E2E-798C-4A26-8F23-7EF0B84AC369}" type="presOf" srcId="{97E540C1-653C-48E9-BCCE-4E14F8D6F219}" destId="{73BDBC00-3F2D-4CE9-86EA-72C44A95135D}" srcOrd="0" destOrd="0" presId="urn:microsoft.com/office/officeart/2005/8/layout/radial6"/>
    <dgm:cxn modelId="{95DE102F-5C42-47DD-AB60-117ED2C42332}" srcId="{E401426B-93EF-4148-8012-7AAFB70A37E6}" destId="{97128306-826C-4F70-8319-C164237C0840}" srcOrd="0" destOrd="0" parTransId="{B84158D1-2C8C-4400-919E-496677054917}" sibTransId="{F60BCEC7-39C9-47E6-B1F6-99A1266943B9}"/>
    <dgm:cxn modelId="{4BCC8732-9419-4E0A-9EF0-EAF43694EC46}" type="presOf" srcId="{2CFC2C9D-1659-44E8-A163-13598244C2F2}" destId="{AEB8C705-F422-452E-BA93-3625B7BFA9B6}" srcOrd="0" destOrd="0" presId="urn:microsoft.com/office/officeart/2005/8/layout/radial6"/>
    <dgm:cxn modelId="{C6721269-CDBC-47AC-90EC-E38DB09851B6}" type="presOf" srcId="{22EA986A-2C63-4FCD-9FF5-66E545A0C0DF}" destId="{BAD7D8B4-3F4D-4019-9DFD-E2D8D8A7C958}" srcOrd="0" destOrd="0" presId="urn:microsoft.com/office/officeart/2005/8/layout/radial6"/>
    <dgm:cxn modelId="{CFB56652-CE20-4367-B8E2-9E0F599EFE8E}" srcId="{E401426B-93EF-4148-8012-7AAFB70A37E6}" destId="{2CFC2C9D-1659-44E8-A163-13598244C2F2}" srcOrd="1" destOrd="0" parTransId="{E066D755-63E0-4CDC-B8A5-487CD2B59171}" sibTransId="{7E595355-EBA0-4CEE-A6C5-378B71C43062}"/>
    <dgm:cxn modelId="{48074683-B220-4D89-8B13-942FC5617D0A}" type="presOf" srcId="{A20408C0-9024-4951-BA66-7FFF0A1D1A7A}" destId="{52845E90-272C-4440-9BF5-B1E2E73F842C}" srcOrd="0" destOrd="0" presId="urn:microsoft.com/office/officeart/2005/8/layout/radial6"/>
    <dgm:cxn modelId="{4AF25186-6C43-4078-9599-CA15EDEAE2B7}" srcId="{E401426B-93EF-4148-8012-7AAFB70A37E6}" destId="{22EA986A-2C63-4FCD-9FF5-66E545A0C0DF}" srcOrd="3" destOrd="0" parTransId="{73F87763-E792-4520-BEAD-30255D548118}" sibTransId="{A20408C0-9024-4951-BA66-7FFF0A1D1A7A}"/>
    <dgm:cxn modelId="{93714087-4D58-4AC8-BBF2-54E34CEB2840}" type="presOf" srcId="{206F1BBD-F65D-4841-BD9C-4C6710F5FD60}" destId="{7C6504F2-452D-48B3-895F-B78F14C3C69F}" srcOrd="0" destOrd="0" presId="urn:microsoft.com/office/officeart/2005/8/layout/radial6"/>
    <dgm:cxn modelId="{9C732498-916A-4C2A-BF8E-0E6FFA8F1837}" srcId="{A0E44585-72F0-4F96-83DB-65CFCF527416}" destId="{E401426B-93EF-4148-8012-7AAFB70A37E6}" srcOrd="0" destOrd="0" parTransId="{ABE0EE2F-FE91-4ECB-8E22-F15050F93BD1}" sibTransId="{AC3A920D-B15F-40FA-BE29-8455039244C6}"/>
    <dgm:cxn modelId="{1EAF5EA7-1993-42C0-8744-5BFB3635EB51}" srcId="{E401426B-93EF-4148-8012-7AAFB70A37E6}" destId="{97E540C1-653C-48E9-BCCE-4E14F8D6F219}" srcOrd="2" destOrd="0" parTransId="{E38A609B-761D-483E-9F45-6BC55E928A09}" sibTransId="{206F1BBD-F65D-4841-BD9C-4C6710F5FD60}"/>
    <dgm:cxn modelId="{1DA7BBA9-772C-4C03-BC2F-B7D319A996B7}" type="presOf" srcId="{F60BCEC7-39C9-47E6-B1F6-99A1266943B9}" destId="{A4472D5C-E2C6-472C-A52C-049B69B3DFE8}" srcOrd="0" destOrd="0" presId="urn:microsoft.com/office/officeart/2005/8/layout/radial6"/>
    <dgm:cxn modelId="{4D42D6BF-372B-4288-A0A7-85199D86D4BA}" type="presOf" srcId="{97128306-826C-4F70-8319-C164237C0840}" destId="{8C285E14-B9A7-4C52-A603-A77BB3095F2A}" srcOrd="0" destOrd="0" presId="urn:microsoft.com/office/officeart/2005/8/layout/radial6"/>
    <dgm:cxn modelId="{0D0326EF-D494-411D-82E0-E48F3642E4EB}" type="presOf" srcId="{A0E44585-72F0-4F96-83DB-65CFCF527416}" destId="{31C33D33-3DCF-44CE-9A94-093218D5B2AB}" srcOrd="0" destOrd="0" presId="urn:microsoft.com/office/officeart/2005/8/layout/radial6"/>
    <dgm:cxn modelId="{0128F0F3-714D-4DE8-B84C-EE183BC3768A}" type="presOf" srcId="{E401426B-93EF-4148-8012-7AAFB70A37E6}" destId="{1AE721E8-E4C0-49CE-9EA0-1C96C00E217C}" srcOrd="0" destOrd="0" presId="urn:microsoft.com/office/officeart/2005/8/layout/radial6"/>
    <dgm:cxn modelId="{22859A78-AC0B-4B99-B500-06E7AA57A276}" type="presParOf" srcId="{31C33D33-3DCF-44CE-9A94-093218D5B2AB}" destId="{1AE721E8-E4C0-49CE-9EA0-1C96C00E217C}" srcOrd="0" destOrd="0" presId="urn:microsoft.com/office/officeart/2005/8/layout/radial6"/>
    <dgm:cxn modelId="{273E9D8B-3738-40BF-97DE-8CC238981EDD}" type="presParOf" srcId="{31C33D33-3DCF-44CE-9A94-093218D5B2AB}" destId="{8C285E14-B9A7-4C52-A603-A77BB3095F2A}" srcOrd="1" destOrd="0" presId="urn:microsoft.com/office/officeart/2005/8/layout/radial6"/>
    <dgm:cxn modelId="{C4280608-D699-425A-889D-D0E66529FFB9}" type="presParOf" srcId="{31C33D33-3DCF-44CE-9A94-093218D5B2AB}" destId="{CB3F46F7-A97E-49C1-A5E0-3558A4428C60}" srcOrd="2" destOrd="0" presId="urn:microsoft.com/office/officeart/2005/8/layout/radial6"/>
    <dgm:cxn modelId="{E4E06164-D75D-4FD5-8AB4-749D5776CE9D}" type="presParOf" srcId="{31C33D33-3DCF-44CE-9A94-093218D5B2AB}" destId="{A4472D5C-E2C6-472C-A52C-049B69B3DFE8}" srcOrd="3" destOrd="0" presId="urn:microsoft.com/office/officeart/2005/8/layout/radial6"/>
    <dgm:cxn modelId="{2DC7C58C-B264-489F-9811-E9C7AE1E8005}" type="presParOf" srcId="{31C33D33-3DCF-44CE-9A94-093218D5B2AB}" destId="{AEB8C705-F422-452E-BA93-3625B7BFA9B6}" srcOrd="4" destOrd="0" presId="urn:microsoft.com/office/officeart/2005/8/layout/radial6"/>
    <dgm:cxn modelId="{51CD76E3-7D69-453F-87F1-510F393B605A}" type="presParOf" srcId="{31C33D33-3DCF-44CE-9A94-093218D5B2AB}" destId="{F1DEA45A-E5A6-49C1-BD48-F880507A6510}" srcOrd="5" destOrd="0" presId="urn:microsoft.com/office/officeart/2005/8/layout/radial6"/>
    <dgm:cxn modelId="{C7CCEF94-B622-44B3-9DAC-17CEF3D42925}" type="presParOf" srcId="{31C33D33-3DCF-44CE-9A94-093218D5B2AB}" destId="{790EAA32-E2CA-4834-B0C2-96D951765761}" srcOrd="6" destOrd="0" presId="urn:microsoft.com/office/officeart/2005/8/layout/radial6"/>
    <dgm:cxn modelId="{0D675295-59EC-41B9-BC01-46ED6E6B3B5C}" type="presParOf" srcId="{31C33D33-3DCF-44CE-9A94-093218D5B2AB}" destId="{73BDBC00-3F2D-4CE9-86EA-72C44A95135D}" srcOrd="7" destOrd="0" presId="urn:microsoft.com/office/officeart/2005/8/layout/radial6"/>
    <dgm:cxn modelId="{6F4CD90E-94B1-4B43-BEDC-DFD30BBABDC1}" type="presParOf" srcId="{31C33D33-3DCF-44CE-9A94-093218D5B2AB}" destId="{60597AA6-60D5-4BF5-A37B-64E8C0A3497E}" srcOrd="8" destOrd="0" presId="urn:microsoft.com/office/officeart/2005/8/layout/radial6"/>
    <dgm:cxn modelId="{FC79FE42-9217-42D9-8F99-80BD513C485B}" type="presParOf" srcId="{31C33D33-3DCF-44CE-9A94-093218D5B2AB}" destId="{7C6504F2-452D-48B3-895F-B78F14C3C69F}" srcOrd="9" destOrd="0" presId="urn:microsoft.com/office/officeart/2005/8/layout/radial6"/>
    <dgm:cxn modelId="{C7BDC2D7-42E5-4B46-8866-46FF7F6817C3}" type="presParOf" srcId="{31C33D33-3DCF-44CE-9A94-093218D5B2AB}" destId="{BAD7D8B4-3F4D-4019-9DFD-E2D8D8A7C958}" srcOrd="10" destOrd="0" presId="urn:microsoft.com/office/officeart/2005/8/layout/radial6"/>
    <dgm:cxn modelId="{AF57BE65-58F7-424E-9127-6F8641E2868E}" type="presParOf" srcId="{31C33D33-3DCF-44CE-9A94-093218D5B2AB}" destId="{7CCA04E4-4571-4107-8A1B-2317DE17BD43}" srcOrd="11" destOrd="0" presId="urn:microsoft.com/office/officeart/2005/8/layout/radial6"/>
    <dgm:cxn modelId="{F585F46C-FBED-4DE7-83AF-D9DD1B12A48C}" type="presParOf" srcId="{31C33D33-3DCF-44CE-9A94-093218D5B2AB}" destId="{52845E90-272C-4440-9BF5-B1E2E73F842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885340-1587-4F9F-A662-E5896D23E01D}" type="doc">
      <dgm:prSet loTypeId="urn:microsoft.com/office/officeart/2005/8/layout/target3" loCatId="list" qsTypeId="urn:microsoft.com/office/officeart/2005/8/quickstyle/simple1" qsCatId="simple" csTypeId="urn:microsoft.com/office/officeart/2005/8/colors/colorful5" csCatId="colorful" phldr="1"/>
      <dgm:spPr/>
      <dgm:t>
        <a:bodyPr/>
        <a:lstStyle/>
        <a:p>
          <a:endParaRPr lang="en-US"/>
        </a:p>
      </dgm:t>
    </dgm:pt>
    <dgm:pt modelId="{F95D9A73-F87B-415E-A791-81D80B166CAC}">
      <dgm:prSet phldrT="[Text]"/>
      <dgm:spPr/>
      <dgm:t>
        <a:bodyPr/>
        <a:lstStyle/>
        <a:p>
          <a:pPr algn="just">
            <a:buFont typeface="Arial" panose="020B0604020202020204" pitchFamily="34" charset="0"/>
            <a:buChar char="•"/>
          </a:pPr>
          <a:r>
            <a:rPr lang="en-US" b="1" dirty="0" err="1"/>
            <a:t>Menempatkan</a:t>
          </a:r>
          <a:r>
            <a:rPr lang="en-US" b="1" dirty="0"/>
            <a:t> </a:t>
          </a:r>
          <a:r>
            <a:rPr lang="en-US" b="1" dirty="0" err="1"/>
            <a:t>sumber</a:t>
          </a:r>
          <a:r>
            <a:rPr lang="en-US" b="1" dirty="0"/>
            <a:t> </a:t>
          </a:r>
          <a:r>
            <a:rPr lang="en-US" b="1" dirty="0" err="1"/>
            <a:t>daya</a:t>
          </a:r>
          <a:r>
            <a:rPr lang="en-US" b="1" dirty="0"/>
            <a:t> </a:t>
          </a:r>
          <a:r>
            <a:rPr lang="en-US" b="1" dirty="0" err="1"/>
            <a:t>manusia</a:t>
          </a:r>
          <a:r>
            <a:rPr lang="en-US" b="1" dirty="0"/>
            <a:t> yang </a:t>
          </a:r>
          <a:r>
            <a:rPr lang="en-US" b="1" dirty="0" err="1"/>
            <a:t>mampu</a:t>
          </a:r>
          <a:r>
            <a:rPr lang="en-US" b="1" dirty="0"/>
            <a:t> </a:t>
          </a:r>
          <a:r>
            <a:rPr lang="en-US" b="1" dirty="0" err="1"/>
            <a:t>berinteraksi</a:t>
          </a:r>
          <a:r>
            <a:rPr lang="en-US" dirty="0"/>
            <a:t> </a:t>
          </a:r>
          <a:r>
            <a:rPr lang="en-US" dirty="0" err="1"/>
            <a:t>dan</a:t>
          </a:r>
          <a:r>
            <a:rPr lang="en-US" dirty="0"/>
            <a:t> </a:t>
          </a:r>
          <a:r>
            <a:rPr lang="en-US" b="1" dirty="0" err="1"/>
            <a:t>menggunakan</a:t>
          </a:r>
          <a:r>
            <a:rPr lang="en-US" b="1" dirty="0"/>
            <a:t> </a:t>
          </a:r>
          <a:r>
            <a:rPr lang="en-US" b="1" dirty="0" err="1"/>
            <a:t>sumber</a:t>
          </a:r>
          <a:r>
            <a:rPr lang="en-US" b="1" dirty="0"/>
            <a:t> </a:t>
          </a:r>
          <a:r>
            <a:rPr lang="en-US" b="1" dirty="0" err="1"/>
            <a:t>daya</a:t>
          </a:r>
          <a:r>
            <a:rPr lang="en-US" dirty="0"/>
            <a:t> lain </a:t>
          </a:r>
          <a:r>
            <a:rPr lang="en-US" dirty="0" err="1"/>
            <a:t>perusahaan</a:t>
          </a:r>
          <a:r>
            <a:rPr lang="en-US" dirty="0"/>
            <a:t> </a:t>
          </a:r>
          <a:r>
            <a:rPr lang="en-US" b="1" dirty="0" err="1"/>
            <a:t>secara</a:t>
          </a:r>
          <a:r>
            <a:rPr lang="en-US" b="1" dirty="0"/>
            <a:t> </a:t>
          </a:r>
          <a:r>
            <a:rPr lang="en-US" b="1" dirty="0" err="1"/>
            <a:t>efektif</a:t>
          </a:r>
          <a:r>
            <a:rPr lang="en-US" b="1" dirty="0"/>
            <a:t> </a:t>
          </a:r>
          <a:r>
            <a:rPr lang="en-US" b="1" dirty="0" err="1"/>
            <a:t>dan</a:t>
          </a:r>
          <a:r>
            <a:rPr lang="en-US" b="1" dirty="0"/>
            <a:t> </a:t>
          </a:r>
          <a:r>
            <a:rPr lang="en-US" b="1" dirty="0" err="1"/>
            <a:t>efisien</a:t>
          </a:r>
          <a:r>
            <a:rPr lang="en-US" b="1" dirty="0"/>
            <a:t> </a:t>
          </a:r>
        </a:p>
      </dgm:t>
    </dgm:pt>
    <dgm:pt modelId="{D3C03FBB-16A3-441D-AAE6-EA55D58B818A}" type="parTrans" cxnId="{FB33F1A0-DF6E-4E2A-97EB-C36DE342DA4E}">
      <dgm:prSet/>
      <dgm:spPr/>
      <dgm:t>
        <a:bodyPr/>
        <a:lstStyle/>
        <a:p>
          <a:pPr algn="just"/>
          <a:endParaRPr lang="en-US"/>
        </a:p>
      </dgm:t>
    </dgm:pt>
    <dgm:pt modelId="{776D2C9D-618D-48CB-AB1B-16D72434CD33}" type="sibTrans" cxnId="{FB33F1A0-DF6E-4E2A-97EB-C36DE342DA4E}">
      <dgm:prSet/>
      <dgm:spPr/>
      <dgm:t>
        <a:bodyPr/>
        <a:lstStyle/>
        <a:p>
          <a:pPr algn="just"/>
          <a:endParaRPr lang="en-US"/>
        </a:p>
      </dgm:t>
    </dgm:pt>
    <dgm:pt modelId="{FC0BEE6B-CDF1-43CE-9934-0C6690814DB3}">
      <dgm:prSet phldrT="[Text]"/>
      <dgm:spPr/>
      <dgm:t>
        <a:bodyPr/>
        <a:lstStyle/>
        <a:p>
          <a:pPr algn="just"/>
          <a:r>
            <a:rPr lang="en-US" b="1" dirty="0" err="1"/>
            <a:t>Menempatkan</a:t>
          </a:r>
          <a:r>
            <a:rPr lang="en-US" b="1" dirty="0"/>
            <a:t> </a:t>
          </a:r>
          <a:r>
            <a:rPr lang="en-US" b="1" dirty="0" err="1"/>
            <a:t>pegawai</a:t>
          </a:r>
          <a:r>
            <a:rPr lang="en-US" b="1" dirty="0"/>
            <a:t> </a:t>
          </a:r>
          <a:r>
            <a:rPr lang="en-US" b="1" dirty="0" err="1"/>
            <a:t>dalam</a:t>
          </a:r>
          <a:r>
            <a:rPr lang="en-US" b="1" dirty="0"/>
            <a:t>  </a:t>
          </a:r>
          <a:r>
            <a:rPr lang="en-US" b="1" dirty="0" err="1"/>
            <a:t>organisasi</a:t>
          </a:r>
          <a:r>
            <a:rPr lang="en-US" b="1" dirty="0"/>
            <a:t> yang </a:t>
          </a:r>
          <a:r>
            <a:rPr lang="en-US" b="1" dirty="0" err="1"/>
            <a:t>mampu</a:t>
          </a:r>
          <a:r>
            <a:rPr lang="en-US" b="1" dirty="0"/>
            <a:t> </a:t>
          </a:r>
          <a:r>
            <a:rPr lang="en-US" b="1" dirty="0" err="1"/>
            <a:t>memberikan</a:t>
          </a:r>
          <a:r>
            <a:rPr lang="en-US" b="1" dirty="0"/>
            <a:t> </a:t>
          </a:r>
          <a:r>
            <a:rPr lang="en-US" b="1" dirty="0" err="1"/>
            <a:t>kontribusi</a:t>
          </a:r>
          <a:r>
            <a:rPr lang="en-US" dirty="0"/>
            <a:t> </a:t>
          </a:r>
          <a:r>
            <a:rPr lang="en-US" dirty="0" err="1"/>
            <a:t>tinggi</a:t>
          </a:r>
          <a:r>
            <a:rPr lang="en-US" dirty="0"/>
            <a:t> </a:t>
          </a:r>
          <a:r>
            <a:rPr lang="en-US" dirty="0" err="1"/>
            <a:t>terhadap</a:t>
          </a:r>
          <a:r>
            <a:rPr lang="en-US" dirty="0"/>
            <a:t> </a:t>
          </a:r>
          <a:r>
            <a:rPr lang="en-US" dirty="0" err="1"/>
            <a:t>pencapaian</a:t>
          </a:r>
          <a:r>
            <a:rPr lang="en-US" dirty="0"/>
            <a:t> </a:t>
          </a:r>
          <a:r>
            <a:rPr lang="en-US" dirty="0" err="1"/>
            <a:t>tujuan</a:t>
          </a:r>
          <a:r>
            <a:rPr lang="en-US" dirty="0"/>
            <a:t> </a:t>
          </a:r>
          <a:r>
            <a:rPr lang="en-US" dirty="0" err="1"/>
            <a:t>sistem</a:t>
          </a:r>
          <a:r>
            <a:rPr lang="en-US" dirty="0"/>
            <a:t> </a:t>
          </a:r>
          <a:r>
            <a:rPr lang="en-US" dirty="0" err="1"/>
            <a:t>manajemen</a:t>
          </a:r>
          <a:endParaRPr lang="en-US" dirty="0"/>
        </a:p>
      </dgm:t>
    </dgm:pt>
    <dgm:pt modelId="{F93B80A8-2760-48F4-9BD8-F7B230AC813E}" type="parTrans" cxnId="{2D670EBE-ED7C-455F-BAB9-D78B292FA164}">
      <dgm:prSet/>
      <dgm:spPr/>
      <dgm:t>
        <a:bodyPr/>
        <a:lstStyle/>
        <a:p>
          <a:pPr algn="just"/>
          <a:endParaRPr lang="en-US"/>
        </a:p>
      </dgm:t>
    </dgm:pt>
    <dgm:pt modelId="{F22711E7-3D5E-4B5D-A5F6-4C4C242C8255}" type="sibTrans" cxnId="{2D670EBE-ED7C-455F-BAB9-D78B292FA164}">
      <dgm:prSet/>
      <dgm:spPr/>
      <dgm:t>
        <a:bodyPr/>
        <a:lstStyle/>
        <a:p>
          <a:pPr algn="just"/>
          <a:endParaRPr lang="en-US"/>
        </a:p>
      </dgm:t>
    </dgm:pt>
    <dgm:pt modelId="{AF99903C-2332-4418-968D-3B0ADE872292}" type="pres">
      <dgm:prSet presAssocID="{40885340-1587-4F9F-A662-E5896D23E01D}" presName="Name0" presStyleCnt="0">
        <dgm:presLayoutVars>
          <dgm:chMax val="7"/>
          <dgm:dir/>
          <dgm:animLvl val="lvl"/>
          <dgm:resizeHandles val="exact"/>
        </dgm:presLayoutVars>
      </dgm:prSet>
      <dgm:spPr/>
    </dgm:pt>
    <dgm:pt modelId="{B41009B0-2824-4877-8987-16BAD734170D}" type="pres">
      <dgm:prSet presAssocID="{F95D9A73-F87B-415E-A791-81D80B166CAC}" presName="circle1" presStyleLbl="node1" presStyleIdx="0" presStyleCnt="2"/>
      <dgm:spPr/>
    </dgm:pt>
    <dgm:pt modelId="{0C58CEBD-0F30-4B9F-AA19-D2EE4583BAAF}" type="pres">
      <dgm:prSet presAssocID="{F95D9A73-F87B-415E-A791-81D80B166CAC}" presName="space" presStyleCnt="0"/>
      <dgm:spPr/>
    </dgm:pt>
    <dgm:pt modelId="{889A2DB5-DDB2-4D6A-A6C9-38F7701DFE54}" type="pres">
      <dgm:prSet presAssocID="{F95D9A73-F87B-415E-A791-81D80B166CAC}" presName="rect1" presStyleLbl="alignAcc1" presStyleIdx="0" presStyleCnt="2"/>
      <dgm:spPr/>
    </dgm:pt>
    <dgm:pt modelId="{0D16F93C-6B3E-4F50-9B48-BF537F34F941}" type="pres">
      <dgm:prSet presAssocID="{FC0BEE6B-CDF1-43CE-9934-0C6690814DB3}" presName="vertSpace2" presStyleLbl="node1" presStyleIdx="0" presStyleCnt="2"/>
      <dgm:spPr/>
    </dgm:pt>
    <dgm:pt modelId="{E5AB8E22-061B-40D3-8602-D9A9B2D635C5}" type="pres">
      <dgm:prSet presAssocID="{FC0BEE6B-CDF1-43CE-9934-0C6690814DB3}" presName="circle2" presStyleLbl="node1" presStyleIdx="1" presStyleCnt="2"/>
      <dgm:spPr/>
    </dgm:pt>
    <dgm:pt modelId="{A136DD33-9848-46CE-BC29-654A264D4CA9}" type="pres">
      <dgm:prSet presAssocID="{FC0BEE6B-CDF1-43CE-9934-0C6690814DB3}" presName="rect2" presStyleLbl="alignAcc1" presStyleIdx="1" presStyleCnt="2"/>
      <dgm:spPr/>
    </dgm:pt>
    <dgm:pt modelId="{5F23EBF5-2521-488E-9FDC-72F80CC93899}" type="pres">
      <dgm:prSet presAssocID="{F95D9A73-F87B-415E-A791-81D80B166CAC}" presName="rect1ParTxNoCh" presStyleLbl="alignAcc1" presStyleIdx="1" presStyleCnt="2">
        <dgm:presLayoutVars>
          <dgm:chMax val="1"/>
          <dgm:bulletEnabled val="1"/>
        </dgm:presLayoutVars>
      </dgm:prSet>
      <dgm:spPr/>
    </dgm:pt>
    <dgm:pt modelId="{5B5B6F25-03EB-4934-B674-C72E9EB690A6}" type="pres">
      <dgm:prSet presAssocID="{FC0BEE6B-CDF1-43CE-9934-0C6690814DB3}" presName="rect2ParTxNoCh" presStyleLbl="alignAcc1" presStyleIdx="1" presStyleCnt="2">
        <dgm:presLayoutVars>
          <dgm:chMax val="1"/>
          <dgm:bulletEnabled val="1"/>
        </dgm:presLayoutVars>
      </dgm:prSet>
      <dgm:spPr/>
    </dgm:pt>
  </dgm:ptLst>
  <dgm:cxnLst>
    <dgm:cxn modelId="{4ACC9309-CC7A-43C2-96A7-1D923AB0D328}" type="presOf" srcId="{FC0BEE6B-CDF1-43CE-9934-0C6690814DB3}" destId="{5B5B6F25-03EB-4934-B674-C72E9EB690A6}" srcOrd="1" destOrd="0" presId="urn:microsoft.com/office/officeart/2005/8/layout/target3"/>
    <dgm:cxn modelId="{FBAA2B1A-823E-4A58-9383-E6A2A92B59BF}" type="presOf" srcId="{F95D9A73-F87B-415E-A791-81D80B166CAC}" destId="{889A2DB5-DDB2-4D6A-A6C9-38F7701DFE54}" srcOrd="0" destOrd="0" presId="urn:microsoft.com/office/officeart/2005/8/layout/target3"/>
    <dgm:cxn modelId="{1585C450-79B6-4C2A-B94B-92648E214798}" type="presOf" srcId="{FC0BEE6B-CDF1-43CE-9934-0C6690814DB3}" destId="{A136DD33-9848-46CE-BC29-654A264D4CA9}" srcOrd="0" destOrd="0" presId="urn:microsoft.com/office/officeart/2005/8/layout/target3"/>
    <dgm:cxn modelId="{FB33F1A0-DF6E-4E2A-97EB-C36DE342DA4E}" srcId="{40885340-1587-4F9F-A662-E5896D23E01D}" destId="{F95D9A73-F87B-415E-A791-81D80B166CAC}" srcOrd="0" destOrd="0" parTransId="{D3C03FBB-16A3-441D-AAE6-EA55D58B818A}" sibTransId="{776D2C9D-618D-48CB-AB1B-16D72434CD33}"/>
    <dgm:cxn modelId="{A04DCAAF-E3AF-4971-81D7-2D47E67D1D2D}" type="presOf" srcId="{F95D9A73-F87B-415E-A791-81D80B166CAC}" destId="{5F23EBF5-2521-488E-9FDC-72F80CC93899}" srcOrd="1" destOrd="0" presId="urn:microsoft.com/office/officeart/2005/8/layout/target3"/>
    <dgm:cxn modelId="{2D670EBE-ED7C-455F-BAB9-D78B292FA164}" srcId="{40885340-1587-4F9F-A662-E5896D23E01D}" destId="{FC0BEE6B-CDF1-43CE-9934-0C6690814DB3}" srcOrd="1" destOrd="0" parTransId="{F93B80A8-2760-48F4-9BD8-F7B230AC813E}" sibTransId="{F22711E7-3D5E-4B5D-A5F6-4C4C242C8255}"/>
    <dgm:cxn modelId="{496AC9F1-BAD6-4644-BE6E-7FA94504F7CF}" type="presOf" srcId="{40885340-1587-4F9F-A662-E5896D23E01D}" destId="{AF99903C-2332-4418-968D-3B0ADE872292}" srcOrd="0" destOrd="0" presId="urn:microsoft.com/office/officeart/2005/8/layout/target3"/>
    <dgm:cxn modelId="{B2526F62-F4E1-4004-BFF2-C50D2FF866F2}" type="presParOf" srcId="{AF99903C-2332-4418-968D-3B0ADE872292}" destId="{B41009B0-2824-4877-8987-16BAD734170D}" srcOrd="0" destOrd="0" presId="urn:microsoft.com/office/officeart/2005/8/layout/target3"/>
    <dgm:cxn modelId="{5DE8CC0B-F99C-461D-95BB-EDD6398BBDA7}" type="presParOf" srcId="{AF99903C-2332-4418-968D-3B0ADE872292}" destId="{0C58CEBD-0F30-4B9F-AA19-D2EE4583BAAF}" srcOrd="1" destOrd="0" presId="urn:microsoft.com/office/officeart/2005/8/layout/target3"/>
    <dgm:cxn modelId="{31D2775F-04AA-41CD-BCAE-35B4FC282812}" type="presParOf" srcId="{AF99903C-2332-4418-968D-3B0ADE872292}" destId="{889A2DB5-DDB2-4D6A-A6C9-38F7701DFE54}" srcOrd="2" destOrd="0" presId="urn:microsoft.com/office/officeart/2005/8/layout/target3"/>
    <dgm:cxn modelId="{EEBF1D10-567E-4C4D-AA35-1BB239A24213}" type="presParOf" srcId="{AF99903C-2332-4418-968D-3B0ADE872292}" destId="{0D16F93C-6B3E-4F50-9B48-BF537F34F941}" srcOrd="3" destOrd="0" presId="urn:microsoft.com/office/officeart/2005/8/layout/target3"/>
    <dgm:cxn modelId="{69AC3814-6935-4FB1-948F-19C9D7C6EEC0}" type="presParOf" srcId="{AF99903C-2332-4418-968D-3B0ADE872292}" destId="{E5AB8E22-061B-40D3-8602-D9A9B2D635C5}" srcOrd="4" destOrd="0" presId="urn:microsoft.com/office/officeart/2005/8/layout/target3"/>
    <dgm:cxn modelId="{5700CC64-19D5-47F6-9BE4-3BD8C92352BF}" type="presParOf" srcId="{AF99903C-2332-4418-968D-3B0ADE872292}" destId="{A136DD33-9848-46CE-BC29-654A264D4CA9}" srcOrd="5" destOrd="0" presId="urn:microsoft.com/office/officeart/2005/8/layout/target3"/>
    <dgm:cxn modelId="{D03D5A15-EB00-45DC-8734-8B04B651FD05}" type="presParOf" srcId="{AF99903C-2332-4418-968D-3B0ADE872292}" destId="{5F23EBF5-2521-488E-9FDC-72F80CC93899}" srcOrd="6" destOrd="0" presId="urn:microsoft.com/office/officeart/2005/8/layout/target3"/>
    <dgm:cxn modelId="{728B1984-98C7-41D3-A67B-218FA012F040}" type="presParOf" srcId="{AF99903C-2332-4418-968D-3B0ADE872292}" destId="{5B5B6F25-03EB-4934-B674-C72E9EB690A6}"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7F4EE7-AFD2-494E-B21F-8EC5EEDF156D}" type="doc">
      <dgm:prSet loTypeId="urn:microsoft.com/office/officeart/2005/8/layout/hProcess4" loCatId="process" qsTypeId="urn:microsoft.com/office/officeart/2005/8/quickstyle/simple1" qsCatId="simple" csTypeId="urn:microsoft.com/office/officeart/2005/8/colors/colorful1" csCatId="colorful" phldr="1"/>
      <dgm:spPr/>
      <dgm:t>
        <a:bodyPr/>
        <a:lstStyle/>
        <a:p>
          <a:endParaRPr lang="en-US"/>
        </a:p>
      </dgm:t>
    </dgm:pt>
    <dgm:pt modelId="{FDC3695A-46B1-46CB-A7D1-7D39741003DB}">
      <dgm:prSet phldrT="[Text]" custT="1"/>
      <dgm:spPr/>
      <dgm:t>
        <a:bodyPr/>
        <a:lstStyle/>
        <a:p>
          <a:r>
            <a:rPr lang="en-US" sz="1400" dirty="0" err="1"/>
            <a:t>Perkiraan</a:t>
          </a:r>
          <a:r>
            <a:rPr lang="en-US" sz="1400" dirty="0"/>
            <a:t> </a:t>
          </a:r>
          <a:r>
            <a:rPr lang="en-US" sz="1400" dirty="0" err="1"/>
            <a:t>kebutuhan</a:t>
          </a:r>
          <a:r>
            <a:rPr lang="en-US" sz="1400" dirty="0"/>
            <a:t> </a:t>
          </a:r>
          <a:r>
            <a:rPr lang="en-US" sz="1400" dirty="0" err="1"/>
            <a:t>tenaga</a:t>
          </a:r>
          <a:r>
            <a:rPr lang="en-US" sz="1400" dirty="0"/>
            <a:t> </a:t>
          </a:r>
          <a:r>
            <a:rPr lang="en-US" sz="1400" dirty="0" err="1"/>
            <a:t>kerja</a:t>
          </a:r>
          <a:endParaRPr lang="en-US" sz="1400" dirty="0"/>
        </a:p>
      </dgm:t>
    </dgm:pt>
    <dgm:pt modelId="{354D32B3-E0FA-40B3-92DD-FE25E7B48203}" type="parTrans" cxnId="{82259ABF-CBD1-4F03-9D08-7BCFC52EDCCA}">
      <dgm:prSet/>
      <dgm:spPr/>
      <dgm:t>
        <a:bodyPr/>
        <a:lstStyle/>
        <a:p>
          <a:endParaRPr lang="en-US" sz="1400"/>
        </a:p>
      </dgm:t>
    </dgm:pt>
    <dgm:pt modelId="{F9FA40EC-F0FD-4191-A0A0-51A5365B20CE}" type="sibTrans" cxnId="{82259ABF-CBD1-4F03-9D08-7BCFC52EDCCA}">
      <dgm:prSet/>
      <dgm:spPr/>
      <dgm:t>
        <a:bodyPr/>
        <a:lstStyle/>
        <a:p>
          <a:endParaRPr lang="en-US" sz="1400"/>
        </a:p>
      </dgm:t>
    </dgm:pt>
    <dgm:pt modelId="{47EFD781-2BA0-4B54-86D6-EAB00A04EC6E}">
      <dgm:prSet phldrT="[Text]" custT="1"/>
      <dgm:spPr/>
      <dgm:t>
        <a:bodyPr/>
        <a:lstStyle/>
        <a:p>
          <a:r>
            <a:rPr lang="en-US" sz="1400" dirty="0" err="1"/>
            <a:t>Menentukan</a:t>
          </a:r>
          <a:r>
            <a:rPr lang="en-US" sz="1400" dirty="0"/>
            <a:t> </a:t>
          </a:r>
          <a:r>
            <a:rPr lang="en-US" sz="1400" dirty="0" err="1"/>
            <a:t>berapa</a:t>
          </a:r>
          <a:r>
            <a:rPr lang="en-US" sz="1400" dirty="0"/>
            <a:t> </a:t>
          </a:r>
          <a:r>
            <a:rPr lang="en-US" sz="1400" dirty="0" err="1"/>
            <a:t>banyak</a:t>
          </a:r>
          <a:r>
            <a:rPr lang="en-US" sz="1400" dirty="0"/>
            <a:t> </a:t>
          </a:r>
          <a:r>
            <a:rPr lang="en-US" sz="1400" dirty="0" err="1"/>
            <a:t>dan</a:t>
          </a:r>
          <a:r>
            <a:rPr lang="en-US" sz="1400" dirty="0"/>
            <a:t> </a:t>
          </a:r>
          <a:r>
            <a:rPr lang="en-US" sz="1400" dirty="0" err="1"/>
            <a:t>tipe</a:t>
          </a:r>
          <a:r>
            <a:rPr lang="en-US" sz="1400" dirty="0"/>
            <a:t> </a:t>
          </a:r>
          <a:r>
            <a:rPr lang="en-US" sz="1400" dirty="0" err="1"/>
            <a:t>tenaga</a:t>
          </a:r>
          <a:r>
            <a:rPr lang="en-US" sz="1400" dirty="0"/>
            <a:t> </a:t>
          </a:r>
          <a:r>
            <a:rPr lang="en-US" sz="1400" dirty="0" err="1"/>
            <a:t>kerja</a:t>
          </a:r>
          <a:r>
            <a:rPr lang="en-US" sz="1400" dirty="0"/>
            <a:t> yang </a:t>
          </a:r>
          <a:r>
            <a:rPr lang="en-US" sz="1400" dirty="0" err="1"/>
            <a:t>dibutuhkan</a:t>
          </a:r>
          <a:endParaRPr lang="en-US" sz="1400" dirty="0"/>
        </a:p>
      </dgm:t>
    </dgm:pt>
    <dgm:pt modelId="{5041C5F3-7FE2-49A0-9A54-C1DA2C3F9AEF}" type="parTrans" cxnId="{5421C1BA-7DD8-4B98-8005-19C612583252}">
      <dgm:prSet/>
      <dgm:spPr/>
      <dgm:t>
        <a:bodyPr/>
        <a:lstStyle/>
        <a:p>
          <a:endParaRPr lang="en-US" sz="1400"/>
        </a:p>
      </dgm:t>
    </dgm:pt>
    <dgm:pt modelId="{D54B6F0C-E3EF-4F61-BFBB-9C086D2F8B39}" type="sibTrans" cxnId="{5421C1BA-7DD8-4B98-8005-19C612583252}">
      <dgm:prSet/>
      <dgm:spPr/>
      <dgm:t>
        <a:bodyPr/>
        <a:lstStyle/>
        <a:p>
          <a:endParaRPr lang="en-US" sz="1400"/>
        </a:p>
      </dgm:t>
    </dgm:pt>
    <dgm:pt modelId="{9922C888-51C6-44A1-8CF4-63D4B469E306}">
      <dgm:prSet phldrT="[Text]" custT="1"/>
      <dgm:spPr/>
      <dgm:t>
        <a:bodyPr/>
        <a:lstStyle/>
        <a:p>
          <a:r>
            <a:rPr lang="en-US" sz="1400" dirty="0" err="1"/>
            <a:t>Mengetahui</a:t>
          </a:r>
          <a:r>
            <a:rPr lang="en-US" sz="1400" dirty="0"/>
            <a:t> </a:t>
          </a:r>
          <a:r>
            <a:rPr lang="en-US" sz="1400" dirty="0" err="1"/>
            <a:t>seberapa</a:t>
          </a:r>
          <a:r>
            <a:rPr lang="en-US" sz="1400" dirty="0"/>
            <a:t> </a:t>
          </a:r>
          <a:r>
            <a:rPr lang="en-US" sz="1400" dirty="0" err="1"/>
            <a:t>banyak</a:t>
          </a:r>
          <a:r>
            <a:rPr lang="en-US" sz="1400" dirty="0"/>
            <a:t> </a:t>
          </a:r>
          <a:r>
            <a:rPr lang="en-US" sz="1400" dirty="0" err="1"/>
            <a:t>dan</a:t>
          </a:r>
          <a:r>
            <a:rPr lang="en-US" sz="1400" dirty="0"/>
            <a:t> </a:t>
          </a:r>
          <a:r>
            <a:rPr lang="en-US" sz="1400" dirty="0" err="1"/>
            <a:t>tipe</a:t>
          </a:r>
          <a:r>
            <a:rPr lang="en-US" sz="1400" dirty="0"/>
            <a:t> </a:t>
          </a:r>
          <a:r>
            <a:rPr lang="en-US" sz="1400" dirty="0" err="1"/>
            <a:t>tenaga</a:t>
          </a:r>
          <a:r>
            <a:rPr lang="en-US" sz="1400" dirty="0"/>
            <a:t> </a:t>
          </a:r>
          <a:r>
            <a:rPr lang="en-US" sz="1400" dirty="0" err="1"/>
            <a:t>kerja</a:t>
          </a:r>
          <a:endParaRPr lang="en-US" sz="1400" dirty="0"/>
        </a:p>
      </dgm:t>
    </dgm:pt>
    <dgm:pt modelId="{55FDD03C-F101-491A-A711-6F7C0833CB52}" type="parTrans" cxnId="{18C16411-E5DF-42FA-97A8-FA126686B471}">
      <dgm:prSet/>
      <dgm:spPr/>
      <dgm:t>
        <a:bodyPr/>
        <a:lstStyle/>
        <a:p>
          <a:endParaRPr lang="en-US" sz="1400"/>
        </a:p>
      </dgm:t>
    </dgm:pt>
    <dgm:pt modelId="{A11CC04F-8F8E-488D-AF0F-3B9D4D9B4731}" type="sibTrans" cxnId="{18C16411-E5DF-42FA-97A8-FA126686B471}">
      <dgm:prSet/>
      <dgm:spPr/>
      <dgm:t>
        <a:bodyPr/>
        <a:lstStyle/>
        <a:p>
          <a:endParaRPr lang="en-US" sz="1400"/>
        </a:p>
      </dgm:t>
    </dgm:pt>
    <dgm:pt modelId="{A221B999-8562-45A7-82E8-B65ECB36CA42}">
      <dgm:prSet phldrT="[Text]" custT="1"/>
      <dgm:spPr/>
      <dgm:t>
        <a:bodyPr/>
        <a:lstStyle/>
        <a:p>
          <a:r>
            <a:rPr lang="en-US" sz="1400" dirty="0" err="1"/>
            <a:t>Mencocokkan</a:t>
          </a:r>
          <a:r>
            <a:rPr lang="en-US" sz="1400" dirty="0"/>
            <a:t> </a:t>
          </a:r>
          <a:r>
            <a:rPr lang="en-US" sz="1400" dirty="0" err="1"/>
            <a:t>kebutuhan</a:t>
          </a:r>
          <a:r>
            <a:rPr lang="en-US" sz="1400" dirty="0"/>
            <a:t> </a:t>
          </a:r>
          <a:r>
            <a:rPr lang="en-US" sz="1400" dirty="0" err="1"/>
            <a:t>dengan</a:t>
          </a:r>
          <a:r>
            <a:rPr lang="en-US" sz="1400" dirty="0"/>
            <a:t> </a:t>
          </a:r>
          <a:r>
            <a:rPr lang="en-US" sz="1400" dirty="0" err="1"/>
            <a:t>pasokan</a:t>
          </a:r>
          <a:endParaRPr lang="en-US" sz="1400" dirty="0"/>
        </a:p>
      </dgm:t>
    </dgm:pt>
    <dgm:pt modelId="{7791769E-1082-4391-A2BC-072CB59EA888}" type="parTrans" cxnId="{F86AF8F4-0E56-4EC1-8A81-17A7DDD7EBA2}">
      <dgm:prSet/>
      <dgm:spPr/>
      <dgm:t>
        <a:bodyPr/>
        <a:lstStyle/>
        <a:p>
          <a:endParaRPr lang="en-US" sz="1400"/>
        </a:p>
      </dgm:t>
    </dgm:pt>
    <dgm:pt modelId="{DEA3BA3E-8E43-4E69-8E18-0C4202C075D5}" type="sibTrans" cxnId="{F86AF8F4-0E56-4EC1-8A81-17A7DDD7EBA2}">
      <dgm:prSet/>
      <dgm:spPr/>
      <dgm:t>
        <a:bodyPr/>
        <a:lstStyle/>
        <a:p>
          <a:endParaRPr lang="en-US" sz="1400"/>
        </a:p>
      </dgm:t>
    </dgm:pt>
    <dgm:pt modelId="{BF56A989-0130-4831-BCEB-4C8C13842988}">
      <dgm:prSet phldrT="[Text]" custT="1"/>
      <dgm:spPr/>
      <dgm:t>
        <a:bodyPr/>
        <a:lstStyle/>
        <a:p>
          <a:r>
            <a:rPr lang="fi-FI" sz="1400" dirty="0"/>
            <a:t>Analisis data kebutuhan tenaga kerja dan menentukan pasokan tenaga kerja</a:t>
          </a:r>
          <a:endParaRPr lang="en-US" sz="1400" dirty="0"/>
        </a:p>
      </dgm:t>
    </dgm:pt>
    <dgm:pt modelId="{7E5E0F1E-50DD-4F03-B9B8-22B98C7FAB6D}" type="parTrans" cxnId="{BA99E176-C59A-4614-8985-B29ECFBDA2B2}">
      <dgm:prSet/>
      <dgm:spPr/>
      <dgm:t>
        <a:bodyPr/>
        <a:lstStyle/>
        <a:p>
          <a:endParaRPr lang="en-US" sz="1400"/>
        </a:p>
      </dgm:t>
    </dgm:pt>
    <dgm:pt modelId="{B7690C42-AC48-4F7B-902F-10DF3DEAD780}" type="sibTrans" cxnId="{BA99E176-C59A-4614-8985-B29ECFBDA2B2}">
      <dgm:prSet/>
      <dgm:spPr/>
      <dgm:t>
        <a:bodyPr/>
        <a:lstStyle/>
        <a:p>
          <a:endParaRPr lang="en-US" sz="1400"/>
        </a:p>
      </dgm:t>
    </dgm:pt>
    <dgm:pt modelId="{3B9A54B2-0859-408C-9311-5017B76D15EC}">
      <dgm:prSet phldrT="[Text]" custT="1"/>
      <dgm:spPr/>
      <dgm:t>
        <a:bodyPr/>
        <a:lstStyle/>
        <a:p>
          <a:r>
            <a:rPr lang="en-US" sz="1400" dirty="0" err="1"/>
            <a:t>Analisis</a:t>
          </a:r>
          <a:r>
            <a:rPr lang="en-US" sz="1400" dirty="0"/>
            <a:t> </a:t>
          </a:r>
          <a:r>
            <a:rPr lang="en-US" sz="1400" dirty="0" err="1"/>
            <a:t>pekerjaan</a:t>
          </a:r>
          <a:endParaRPr lang="en-US" sz="1400" dirty="0"/>
        </a:p>
        <a:p>
          <a:r>
            <a:rPr lang="en-US" sz="1400" dirty="0" err="1"/>
            <a:t>Jabatan</a:t>
          </a:r>
          <a:endParaRPr lang="en-US" sz="1400" dirty="0"/>
        </a:p>
      </dgm:t>
    </dgm:pt>
    <dgm:pt modelId="{594510C6-DC46-4A7F-93F0-EBF3370C730C}" type="parTrans" cxnId="{43CE902D-F86A-4A25-B2BE-28A5EB2B57CB}">
      <dgm:prSet/>
      <dgm:spPr/>
      <dgm:t>
        <a:bodyPr/>
        <a:lstStyle/>
        <a:p>
          <a:endParaRPr lang="en-US" sz="1400"/>
        </a:p>
      </dgm:t>
    </dgm:pt>
    <dgm:pt modelId="{F5033FBC-D5BD-4FEB-A252-36DAE1419270}" type="sibTrans" cxnId="{43CE902D-F86A-4A25-B2BE-28A5EB2B57CB}">
      <dgm:prSet/>
      <dgm:spPr/>
      <dgm:t>
        <a:bodyPr/>
        <a:lstStyle/>
        <a:p>
          <a:endParaRPr lang="en-US" sz="1400"/>
        </a:p>
      </dgm:t>
    </dgm:pt>
    <dgm:pt modelId="{08D6276A-B148-4ADE-99A9-8F5B586505F1}">
      <dgm:prSet phldrT="[Text]" custT="1"/>
      <dgm:spPr/>
      <dgm:t>
        <a:bodyPr/>
        <a:lstStyle/>
        <a:p>
          <a:r>
            <a:rPr lang="en-US" sz="1400" dirty="0" err="1"/>
            <a:t>Deskripsi</a:t>
          </a:r>
          <a:r>
            <a:rPr lang="en-US" sz="1400" dirty="0"/>
            <a:t> </a:t>
          </a:r>
          <a:r>
            <a:rPr lang="en-US" sz="1400" dirty="0" err="1"/>
            <a:t>pekerjaan</a:t>
          </a:r>
          <a:r>
            <a:rPr lang="en-US" sz="1400" dirty="0"/>
            <a:t>/</a:t>
          </a:r>
          <a:r>
            <a:rPr lang="en-US" sz="1400" dirty="0" err="1"/>
            <a:t>jabatan</a:t>
          </a:r>
          <a:r>
            <a:rPr lang="en-US" sz="1400" dirty="0"/>
            <a:t> (job description)</a:t>
          </a:r>
        </a:p>
      </dgm:t>
    </dgm:pt>
    <dgm:pt modelId="{36659916-9E87-4F11-B5DC-A85C2F568557}" type="parTrans" cxnId="{7671F717-2A91-428F-9361-9AD98B8F6645}">
      <dgm:prSet/>
      <dgm:spPr/>
      <dgm:t>
        <a:bodyPr/>
        <a:lstStyle/>
        <a:p>
          <a:endParaRPr lang="en-US" sz="1400"/>
        </a:p>
      </dgm:t>
    </dgm:pt>
    <dgm:pt modelId="{CD344594-7EDB-4F0E-89BA-9511BBFF0B89}" type="sibTrans" cxnId="{7671F717-2A91-428F-9361-9AD98B8F6645}">
      <dgm:prSet/>
      <dgm:spPr/>
      <dgm:t>
        <a:bodyPr/>
        <a:lstStyle/>
        <a:p>
          <a:endParaRPr lang="en-US" sz="1400"/>
        </a:p>
      </dgm:t>
    </dgm:pt>
    <dgm:pt modelId="{5EF750FB-A13F-4D7C-A69F-3F5FC772353A}">
      <dgm:prSet phldrT="[Text]" custT="1"/>
      <dgm:spPr/>
      <dgm:t>
        <a:bodyPr/>
        <a:lstStyle/>
        <a:p>
          <a:r>
            <a:rPr lang="fi-FI" sz="1400" dirty="0"/>
            <a:t>Perkiraan kebutuhkan ditentukan dari perencanaan organisasi</a:t>
          </a:r>
          <a:endParaRPr lang="en-US" sz="1400" dirty="0"/>
        </a:p>
      </dgm:t>
    </dgm:pt>
    <dgm:pt modelId="{E5913589-46B1-4F97-989B-D052C4013EE2}" type="parTrans" cxnId="{E03B86E5-FC92-4180-9F44-391B4C0E0E93}">
      <dgm:prSet/>
      <dgm:spPr/>
      <dgm:t>
        <a:bodyPr/>
        <a:lstStyle/>
        <a:p>
          <a:endParaRPr lang="en-US" sz="1400"/>
        </a:p>
      </dgm:t>
    </dgm:pt>
    <dgm:pt modelId="{54220DC4-9BDE-4F0E-80E2-CE21968C4418}" type="sibTrans" cxnId="{E03B86E5-FC92-4180-9F44-391B4C0E0E93}">
      <dgm:prSet/>
      <dgm:spPr/>
      <dgm:t>
        <a:bodyPr/>
        <a:lstStyle/>
        <a:p>
          <a:endParaRPr lang="en-US" sz="1400"/>
        </a:p>
      </dgm:t>
    </dgm:pt>
    <dgm:pt modelId="{EA0BC81B-BDBA-4721-93AD-53B059D3F51E}">
      <dgm:prSet custT="1"/>
      <dgm:spPr/>
      <dgm:t>
        <a:bodyPr/>
        <a:lstStyle/>
        <a:p>
          <a:r>
            <a:rPr lang="en-US" sz="1400"/>
            <a:t>Perkiraan pasokan tenaga kerja</a:t>
          </a:r>
          <a:endParaRPr lang="en-US" sz="1400" dirty="0"/>
        </a:p>
      </dgm:t>
    </dgm:pt>
    <dgm:pt modelId="{30E7AFF8-6250-4DAA-B314-2CDEE6A41AF4}" type="parTrans" cxnId="{8B148F25-9DE2-4FED-AA2A-C1A86B0FA8F1}">
      <dgm:prSet/>
      <dgm:spPr/>
      <dgm:t>
        <a:bodyPr/>
        <a:lstStyle/>
        <a:p>
          <a:endParaRPr lang="en-US" sz="1400"/>
        </a:p>
      </dgm:t>
    </dgm:pt>
    <dgm:pt modelId="{5C566655-9387-4E38-82AD-FFB1411A3A51}" type="sibTrans" cxnId="{8B148F25-9DE2-4FED-AA2A-C1A86B0FA8F1}">
      <dgm:prSet/>
      <dgm:spPr/>
      <dgm:t>
        <a:bodyPr/>
        <a:lstStyle/>
        <a:p>
          <a:endParaRPr lang="en-US" sz="1400"/>
        </a:p>
      </dgm:t>
    </dgm:pt>
    <dgm:pt modelId="{66B41F66-ABE4-4041-AE3F-EB48C80B7631}">
      <dgm:prSet phldrT="[Text]" custT="1"/>
      <dgm:spPr/>
      <dgm:t>
        <a:bodyPr/>
        <a:lstStyle/>
        <a:p>
          <a:endParaRPr lang="en-US" sz="1400" dirty="0"/>
        </a:p>
      </dgm:t>
    </dgm:pt>
    <dgm:pt modelId="{45CDAD09-81D6-4550-8107-3F95F4E7ED56}" type="parTrans" cxnId="{AC04FACF-457D-4498-BBCB-CD91B6AE4751}">
      <dgm:prSet/>
      <dgm:spPr/>
      <dgm:t>
        <a:bodyPr/>
        <a:lstStyle/>
        <a:p>
          <a:endParaRPr lang="en-US" sz="1400"/>
        </a:p>
      </dgm:t>
    </dgm:pt>
    <dgm:pt modelId="{BAEFF318-AB64-4894-8FDE-93ED195B8D9D}" type="sibTrans" cxnId="{AC04FACF-457D-4498-BBCB-CD91B6AE4751}">
      <dgm:prSet/>
      <dgm:spPr/>
      <dgm:t>
        <a:bodyPr/>
        <a:lstStyle/>
        <a:p>
          <a:endParaRPr lang="en-US" sz="1400"/>
        </a:p>
      </dgm:t>
    </dgm:pt>
    <dgm:pt modelId="{79FD2CC1-AB1E-430F-84A2-10DB005C1336}">
      <dgm:prSet phldrT="[Text]" custT="1"/>
      <dgm:spPr/>
      <dgm:t>
        <a:bodyPr/>
        <a:lstStyle/>
        <a:p>
          <a:r>
            <a:rPr lang="en-US" sz="1400" dirty="0" err="1"/>
            <a:t>Analisis</a:t>
          </a:r>
          <a:r>
            <a:rPr lang="en-US" sz="1400" dirty="0"/>
            <a:t> </a:t>
          </a:r>
          <a:r>
            <a:rPr lang="en-US" sz="1400" dirty="0" err="1"/>
            <a:t>pasokan</a:t>
          </a:r>
          <a:r>
            <a:rPr lang="en-US" sz="1400" dirty="0"/>
            <a:t> </a:t>
          </a:r>
          <a:r>
            <a:rPr lang="en-US" sz="1400" dirty="0" err="1"/>
            <a:t>tenaga</a:t>
          </a:r>
          <a:r>
            <a:rPr lang="en-US" sz="1400" dirty="0"/>
            <a:t> </a:t>
          </a:r>
          <a:r>
            <a:rPr lang="en-US" sz="1400" dirty="0" err="1"/>
            <a:t>kerja</a:t>
          </a:r>
          <a:endParaRPr lang="en-US" sz="1400" dirty="0"/>
        </a:p>
      </dgm:t>
    </dgm:pt>
    <dgm:pt modelId="{FC1DAE87-40C5-4524-9D12-A4CDFBB52651}" type="parTrans" cxnId="{14B2A693-BC12-46AB-81DA-FCB3FB27DB5D}">
      <dgm:prSet/>
      <dgm:spPr/>
      <dgm:t>
        <a:bodyPr/>
        <a:lstStyle/>
        <a:p>
          <a:endParaRPr lang="en-US" sz="1400"/>
        </a:p>
      </dgm:t>
    </dgm:pt>
    <dgm:pt modelId="{87CBFE43-1B83-4F51-B46F-B9727D405601}" type="sibTrans" cxnId="{14B2A693-BC12-46AB-81DA-FCB3FB27DB5D}">
      <dgm:prSet/>
      <dgm:spPr/>
      <dgm:t>
        <a:bodyPr/>
        <a:lstStyle/>
        <a:p>
          <a:endParaRPr lang="en-US" sz="1400"/>
        </a:p>
      </dgm:t>
    </dgm:pt>
    <dgm:pt modelId="{6F94CD61-7624-41CE-8D99-CA1D3FB52F02}">
      <dgm:prSet phldrT="[Text]" custT="1"/>
      <dgm:spPr/>
      <dgm:t>
        <a:bodyPr/>
        <a:lstStyle/>
        <a:p>
          <a:r>
            <a:rPr lang="en-US" sz="1400" dirty="0" err="1"/>
            <a:t>Rekrutasi</a:t>
          </a:r>
          <a:r>
            <a:rPr lang="en-US" sz="1400" dirty="0"/>
            <a:t>, </a:t>
          </a:r>
          <a:r>
            <a:rPr lang="en-US" sz="1400" dirty="0" err="1"/>
            <a:t>Promosi</a:t>
          </a:r>
          <a:endParaRPr lang="en-US" sz="1400" dirty="0"/>
        </a:p>
      </dgm:t>
    </dgm:pt>
    <dgm:pt modelId="{290B7C75-7B56-4634-82A6-BE55B942DDB5}" type="parTrans" cxnId="{F290CF4E-6142-43DA-B2DE-8A34947A3196}">
      <dgm:prSet/>
      <dgm:spPr/>
      <dgm:t>
        <a:bodyPr/>
        <a:lstStyle/>
        <a:p>
          <a:endParaRPr lang="en-US" sz="1400"/>
        </a:p>
      </dgm:t>
    </dgm:pt>
    <dgm:pt modelId="{EFBF94D2-9CB6-4A65-8254-AC7DF9585D02}" type="sibTrans" cxnId="{F290CF4E-6142-43DA-B2DE-8A34947A3196}">
      <dgm:prSet/>
      <dgm:spPr/>
      <dgm:t>
        <a:bodyPr/>
        <a:lstStyle/>
        <a:p>
          <a:endParaRPr lang="en-US" sz="1400"/>
        </a:p>
      </dgm:t>
    </dgm:pt>
    <dgm:pt modelId="{0BB0ECB4-128A-4533-9E25-1E8B49936C4A}">
      <dgm:prSet phldrT="[Text]" custT="1"/>
      <dgm:spPr/>
      <dgm:t>
        <a:bodyPr/>
        <a:lstStyle/>
        <a:p>
          <a:r>
            <a:rPr lang="en-US" sz="1400" dirty="0" err="1"/>
            <a:t>Mutasi</a:t>
          </a:r>
          <a:r>
            <a:rPr lang="en-US" sz="1400" dirty="0"/>
            <a:t>, PHK</a:t>
          </a:r>
        </a:p>
      </dgm:t>
    </dgm:pt>
    <dgm:pt modelId="{2DDAE3AA-777E-4629-8052-6C17F4001298}" type="parTrans" cxnId="{1A98AD92-83BB-495B-B8C7-50F1DB697AC6}">
      <dgm:prSet/>
      <dgm:spPr/>
      <dgm:t>
        <a:bodyPr/>
        <a:lstStyle/>
        <a:p>
          <a:endParaRPr lang="en-US" sz="1400"/>
        </a:p>
      </dgm:t>
    </dgm:pt>
    <dgm:pt modelId="{FAE887CE-9D9A-41E5-BB82-AAF4819B82A0}" type="sibTrans" cxnId="{1A98AD92-83BB-495B-B8C7-50F1DB697AC6}">
      <dgm:prSet/>
      <dgm:spPr/>
      <dgm:t>
        <a:bodyPr/>
        <a:lstStyle/>
        <a:p>
          <a:endParaRPr lang="en-US" sz="1400"/>
        </a:p>
      </dgm:t>
    </dgm:pt>
    <dgm:pt modelId="{9974752F-BA5A-425B-BC26-4594B22BCCFA}">
      <dgm:prSet custT="1"/>
      <dgm:spPr/>
      <dgm:t>
        <a:bodyPr/>
        <a:lstStyle/>
        <a:p>
          <a:endParaRPr lang="en-US" sz="1400" dirty="0"/>
        </a:p>
      </dgm:t>
    </dgm:pt>
    <dgm:pt modelId="{AA843A77-C089-4B96-91BB-7594ECAA472F}" type="parTrans" cxnId="{3895860B-1F01-4D08-B9AA-6B3399B91DE8}">
      <dgm:prSet/>
      <dgm:spPr/>
      <dgm:t>
        <a:bodyPr/>
        <a:lstStyle/>
        <a:p>
          <a:endParaRPr lang="en-US"/>
        </a:p>
      </dgm:t>
    </dgm:pt>
    <dgm:pt modelId="{B6693415-3826-4CB2-83E7-E5F66022ECFD}" type="sibTrans" cxnId="{3895860B-1F01-4D08-B9AA-6B3399B91DE8}">
      <dgm:prSet/>
      <dgm:spPr/>
      <dgm:t>
        <a:bodyPr/>
        <a:lstStyle/>
        <a:p>
          <a:endParaRPr lang="en-US"/>
        </a:p>
      </dgm:t>
    </dgm:pt>
    <dgm:pt modelId="{8D4A98FD-E776-4834-9EA8-FF463700BC70}">
      <dgm:prSet phldrT="[Text]" custT="1"/>
      <dgm:spPr/>
      <dgm:t>
        <a:bodyPr/>
        <a:lstStyle/>
        <a:p>
          <a:r>
            <a:rPr lang="en-US" sz="1400" dirty="0" err="1"/>
            <a:t>Spesifikasi</a:t>
          </a:r>
          <a:r>
            <a:rPr lang="en-US" sz="1400" dirty="0"/>
            <a:t> </a:t>
          </a:r>
          <a:r>
            <a:rPr lang="en-US" sz="1400" dirty="0" err="1"/>
            <a:t>pekerjaan</a:t>
          </a:r>
          <a:r>
            <a:rPr lang="en-US" sz="1400" dirty="0"/>
            <a:t>/</a:t>
          </a:r>
          <a:r>
            <a:rPr lang="en-US" sz="1400" dirty="0" err="1"/>
            <a:t>jabatan</a:t>
          </a:r>
          <a:r>
            <a:rPr lang="en-US" sz="1400" dirty="0"/>
            <a:t>(job </a:t>
          </a:r>
          <a:r>
            <a:rPr lang="en-US" sz="1400" dirty="0" err="1"/>
            <a:t>spesificaton</a:t>
          </a:r>
          <a:r>
            <a:rPr lang="en-US" sz="1400" dirty="0"/>
            <a:t>)</a:t>
          </a:r>
        </a:p>
      </dgm:t>
    </dgm:pt>
    <dgm:pt modelId="{F4AFE28E-4339-447B-A0B3-63D1C267A087}" type="parTrans" cxnId="{9DD749AC-E200-4D84-80C3-D0099BD193BE}">
      <dgm:prSet/>
      <dgm:spPr/>
      <dgm:t>
        <a:bodyPr/>
        <a:lstStyle/>
        <a:p>
          <a:endParaRPr lang="en-US"/>
        </a:p>
      </dgm:t>
    </dgm:pt>
    <dgm:pt modelId="{75818FAC-BDFA-4ADD-86C0-BCB579FB066B}" type="sibTrans" cxnId="{9DD749AC-E200-4D84-80C3-D0099BD193BE}">
      <dgm:prSet/>
      <dgm:spPr/>
      <dgm:t>
        <a:bodyPr/>
        <a:lstStyle/>
        <a:p>
          <a:endParaRPr lang="en-US"/>
        </a:p>
      </dgm:t>
    </dgm:pt>
    <dgm:pt modelId="{D3B21495-1659-4DBB-A64D-F154BE879F4E}" type="pres">
      <dgm:prSet presAssocID="{9D7F4EE7-AFD2-494E-B21F-8EC5EEDF156D}" presName="Name0" presStyleCnt="0">
        <dgm:presLayoutVars>
          <dgm:dir/>
          <dgm:animLvl val="lvl"/>
          <dgm:resizeHandles val="exact"/>
        </dgm:presLayoutVars>
      </dgm:prSet>
      <dgm:spPr/>
    </dgm:pt>
    <dgm:pt modelId="{BC070C20-7DF7-44B7-8F6B-644A26F88ADD}" type="pres">
      <dgm:prSet presAssocID="{9D7F4EE7-AFD2-494E-B21F-8EC5EEDF156D}" presName="tSp" presStyleCnt="0"/>
      <dgm:spPr/>
    </dgm:pt>
    <dgm:pt modelId="{AB270F5E-252D-4D0D-B38B-3F7DD18DECD2}" type="pres">
      <dgm:prSet presAssocID="{9D7F4EE7-AFD2-494E-B21F-8EC5EEDF156D}" presName="bSp" presStyleCnt="0"/>
      <dgm:spPr/>
    </dgm:pt>
    <dgm:pt modelId="{AC5DFD26-B094-4192-ACBE-DDFD556F477D}" type="pres">
      <dgm:prSet presAssocID="{9D7F4EE7-AFD2-494E-B21F-8EC5EEDF156D}" presName="process" presStyleCnt="0"/>
      <dgm:spPr/>
    </dgm:pt>
    <dgm:pt modelId="{EB6246E0-5912-4173-A3A5-D2F4A3CC0034}" type="pres">
      <dgm:prSet presAssocID="{FDC3695A-46B1-46CB-A7D1-7D39741003DB}" presName="composite1" presStyleCnt="0"/>
      <dgm:spPr/>
    </dgm:pt>
    <dgm:pt modelId="{AFC2BD1D-BC65-46B2-82EE-67AB376686F0}" type="pres">
      <dgm:prSet presAssocID="{FDC3695A-46B1-46CB-A7D1-7D39741003DB}" presName="dummyNode1" presStyleLbl="node1" presStyleIdx="0" presStyleCnt="4"/>
      <dgm:spPr/>
    </dgm:pt>
    <dgm:pt modelId="{76E330E1-B734-4272-9A7C-8F8C311390CD}" type="pres">
      <dgm:prSet presAssocID="{FDC3695A-46B1-46CB-A7D1-7D39741003DB}" presName="childNode1" presStyleLbl="bgAcc1" presStyleIdx="0" presStyleCnt="4">
        <dgm:presLayoutVars>
          <dgm:bulletEnabled val="1"/>
        </dgm:presLayoutVars>
      </dgm:prSet>
      <dgm:spPr/>
    </dgm:pt>
    <dgm:pt modelId="{D687C7EB-44B0-4B1C-A40F-A53F4CC70414}" type="pres">
      <dgm:prSet presAssocID="{FDC3695A-46B1-46CB-A7D1-7D39741003DB}" presName="childNode1tx" presStyleLbl="bgAcc1" presStyleIdx="0" presStyleCnt="4">
        <dgm:presLayoutVars>
          <dgm:bulletEnabled val="1"/>
        </dgm:presLayoutVars>
      </dgm:prSet>
      <dgm:spPr/>
    </dgm:pt>
    <dgm:pt modelId="{E897B5EA-BC24-45FE-9A7C-3688A46973AC}" type="pres">
      <dgm:prSet presAssocID="{FDC3695A-46B1-46CB-A7D1-7D39741003DB}" presName="parentNode1" presStyleLbl="node1" presStyleIdx="0" presStyleCnt="4" custScaleX="129027">
        <dgm:presLayoutVars>
          <dgm:chMax val="1"/>
          <dgm:bulletEnabled val="1"/>
        </dgm:presLayoutVars>
      </dgm:prSet>
      <dgm:spPr/>
    </dgm:pt>
    <dgm:pt modelId="{9075DCD2-D625-4F4F-A38B-B5392CE5D7A2}" type="pres">
      <dgm:prSet presAssocID="{FDC3695A-46B1-46CB-A7D1-7D39741003DB}" presName="connSite1" presStyleCnt="0"/>
      <dgm:spPr/>
    </dgm:pt>
    <dgm:pt modelId="{35D346F2-4975-4F2E-8C62-A7E352760E49}" type="pres">
      <dgm:prSet presAssocID="{F9FA40EC-F0FD-4191-A0A0-51A5365B20CE}" presName="Name9" presStyleLbl="sibTrans2D1" presStyleIdx="0" presStyleCnt="3"/>
      <dgm:spPr/>
    </dgm:pt>
    <dgm:pt modelId="{8B56C5AD-32B2-43F4-9C9D-4C3030F6679C}" type="pres">
      <dgm:prSet presAssocID="{EA0BC81B-BDBA-4721-93AD-53B059D3F51E}" presName="composite2" presStyleCnt="0"/>
      <dgm:spPr/>
    </dgm:pt>
    <dgm:pt modelId="{D8988BD0-B9BD-4D95-9712-E7332B407988}" type="pres">
      <dgm:prSet presAssocID="{EA0BC81B-BDBA-4721-93AD-53B059D3F51E}" presName="dummyNode2" presStyleLbl="node1" presStyleIdx="0" presStyleCnt="4"/>
      <dgm:spPr/>
    </dgm:pt>
    <dgm:pt modelId="{BC22F306-484A-49D1-BCE2-2DF9A4B48B4A}" type="pres">
      <dgm:prSet presAssocID="{EA0BC81B-BDBA-4721-93AD-53B059D3F51E}" presName="childNode2" presStyleLbl="bgAcc1" presStyleIdx="1" presStyleCnt="4">
        <dgm:presLayoutVars>
          <dgm:bulletEnabled val="1"/>
        </dgm:presLayoutVars>
      </dgm:prSet>
      <dgm:spPr/>
    </dgm:pt>
    <dgm:pt modelId="{ECC3FDFE-941E-4534-9364-D98579C9F312}" type="pres">
      <dgm:prSet presAssocID="{EA0BC81B-BDBA-4721-93AD-53B059D3F51E}" presName="childNode2tx" presStyleLbl="bgAcc1" presStyleIdx="1" presStyleCnt="4">
        <dgm:presLayoutVars>
          <dgm:bulletEnabled val="1"/>
        </dgm:presLayoutVars>
      </dgm:prSet>
      <dgm:spPr/>
    </dgm:pt>
    <dgm:pt modelId="{C053DBBA-0789-42BF-985A-39237BE00B5F}" type="pres">
      <dgm:prSet presAssocID="{EA0BC81B-BDBA-4721-93AD-53B059D3F51E}" presName="parentNode2" presStyleLbl="node1" presStyleIdx="1" presStyleCnt="4">
        <dgm:presLayoutVars>
          <dgm:chMax val="0"/>
          <dgm:bulletEnabled val="1"/>
        </dgm:presLayoutVars>
      </dgm:prSet>
      <dgm:spPr/>
    </dgm:pt>
    <dgm:pt modelId="{5A09F04C-97A9-4DBA-8942-CC04D7741D90}" type="pres">
      <dgm:prSet presAssocID="{EA0BC81B-BDBA-4721-93AD-53B059D3F51E}" presName="connSite2" presStyleCnt="0"/>
      <dgm:spPr/>
    </dgm:pt>
    <dgm:pt modelId="{BE2CE8B3-8144-4A55-8F03-A45214977527}" type="pres">
      <dgm:prSet presAssocID="{5C566655-9387-4E38-82AD-FFB1411A3A51}" presName="Name18" presStyleLbl="sibTrans2D1" presStyleIdx="1" presStyleCnt="3"/>
      <dgm:spPr/>
    </dgm:pt>
    <dgm:pt modelId="{B53081C7-48E3-489A-A4E0-6379AB610E5F}" type="pres">
      <dgm:prSet presAssocID="{A221B999-8562-45A7-82E8-B65ECB36CA42}" presName="composite1" presStyleCnt="0"/>
      <dgm:spPr/>
    </dgm:pt>
    <dgm:pt modelId="{2080C782-20E4-42B6-A908-9F8B77FB2212}" type="pres">
      <dgm:prSet presAssocID="{A221B999-8562-45A7-82E8-B65ECB36CA42}" presName="dummyNode1" presStyleLbl="node1" presStyleIdx="1" presStyleCnt="4"/>
      <dgm:spPr/>
    </dgm:pt>
    <dgm:pt modelId="{7AEF0D62-BD4F-4FDD-B25E-A3E8A54F42B4}" type="pres">
      <dgm:prSet presAssocID="{A221B999-8562-45A7-82E8-B65ECB36CA42}" presName="childNode1" presStyleLbl="bgAcc1" presStyleIdx="2" presStyleCnt="4">
        <dgm:presLayoutVars>
          <dgm:bulletEnabled val="1"/>
        </dgm:presLayoutVars>
      </dgm:prSet>
      <dgm:spPr/>
    </dgm:pt>
    <dgm:pt modelId="{8B20C12F-2521-4DB6-987E-D32660B48EED}" type="pres">
      <dgm:prSet presAssocID="{A221B999-8562-45A7-82E8-B65ECB36CA42}" presName="childNode1tx" presStyleLbl="bgAcc1" presStyleIdx="2" presStyleCnt="4">
        <dgm:presLayoutVars>
          <dgm:bulletEnabled val="1"/>
        </dgm:presLayoutVars>
      </dgm:prSet>
      <dgm:spPr/>
    </dgm:pt>
    <dgm:pt modelId="{2373496D-C42A-4FF0-9890-ED6F0FF9B3DD}" type="pres">
      <dgm:prSet presAssocID="{A221B999-8562-45A7-82E8-B65ECB36CA42}" presName="parentNode1" presStyleLbl="node1" presStyleIdx="2" presStyleCnt="4">
        <dgm:presLayoutVars>
          <dgm:chMax val="1"/>
          <dgm:bulletEnabled val="1"/>
        </dgm:presLayoutVars>
      </dgm:prSet>
      <dgm:spPr/>
    </dgm:pt>
    <dgm:pt modelId="{4449CA69-5A03-44D1-8783-AFDDA132FE6E}" type="pres">
      <dgm:prSet presAssocID="{A221B999-8562-45A7-82E8-B65ECB36CA42}" presName="connSite1" presStyleCnt="0"/>
      <dgm:spPr/>
    </dgm:pt>
    <dgm:pt modelId="{17F6975E-8C0B-4911-81A8-9A3EC4EDE35B}" type="pres">
      <dgm:prSet presAssocID="{DEA3BA3E-8E43-4E69-8E18-0C4202C075D5}" presName="Name9" presStyleLbl="sibTrans2D1" presStyleIdx="2" presStyleCnt="3"/>
      <dgm:spPr/>
    </dgm:pt>
    <dgm:pt modelId="{E88AE733-F3D5-49C7-9F53-E605DE7D14EC}" type="pres">
      <dgm:prSet presAssocID="{3B9A54B2-0859-408C-9311-5017B76D15EC}" presName="composite2" presStyleCnt="0"/>
      <dgm:spPr/>
    </dgm:pt>
    <dgm:pt modelId="{F586451A-1D69-4E88-BF57-2970B603F892}" type="pres">
      <dgm:prSet presAssocID="{3B9A54B2-0859-408C-9311-5017B76D15EC}" presName="dummyNode2" presStyleLbl="node1" presStyleIdx="2" presStyleCnt="4"/>
      <dgm:spPr/>
    </dgm:pt>
    <dgm:pt modelId="{0D314E43-012E-4520-9236-01321E6E1CA2}" type="pres">
      <dgm:prSet presAssocID="{3B9A54B2-0859-408C-9311-5017B76D15EC}" presName="childNode2" presStyleLbl="bgAcc1" presStyleIdx="3" presStyleCnt="4">
        <dgm:presLayoutVars>
          <dgm:bulletEnabled val="1"/>
        </dgm:presLayoutVars>
      </dgm:prSet>
      <dgm:spPr/>
    </dgm:pt>
    <dgm:pt modelId="{93459D8B-C389-4263-83D1-7E07B4128225}" type="pres">
      <dgm:prSet presAssocID="{3B9A54B2-0859-408C-9311-5017B76D15EC}" presName="childNode2tx" presStyleLbl="bgAcc1" presStyleIdx="3" presStyleCnt="4">
        <dgm:presLayoutVars>
          <dgm:bulletEnabled val="1"/>
        </dgm:presLayoutVars>
      </dgm:prSet>
      <dgm:spPr/>
    </dgm:pt>
    <dgm:pt modelId="{0937FBF1-0CB3-4444-BA47-AD8ECA86CA47}" type="pres">
      <dgm:prSet presAssocID="{3B9A54B2-0859-408C-9311-5017B76D15EC}" presName="parentNode2" presStyleLbl="node1" presStyleIdx="3" presStyleCnt="4">
        <dgm:presLayoutVars>
          <dgm:chMax val="0"/>
          <dgm:bulletEnabled val="1"/>
        </dgm:presLayoutVars>
      </dgm:prSet>
      <dgm:spPr/>
    </dgm:pt>
    <dgm:pt modelId="{0BE56810-EE96-469C-8F5E-0586A4899FAC}" type="pres">
      <dgm:prSet presAssocID="{3B9A54B2-0859-408C-9311-5017B76D15EC}" presName="connSite2" presStyleCnt="0"/>
      <dgm:spPr/>
    </dgm:pt>
  </dgm:ptLst>
  <dgm:cxnLst>
    <dgm:cxn modelId="{2AF2A805-245A-4BB6-B006-580E0AD2E025}" type="presOf" srcId="{0BB0ECB4-128A-4533-9E25-1E8B49936C4A}" destId="{8B20C12F-2521-4DB6-987E-D32660B48EED}" srcOrd="1" destOrd="2" presId="urn:microsoft.com/office/officeart/2005/8/layout/hProcess4"/>
    <dgm:cxn modelId="{3895860B-1F01-4D08-B9AA-6B3399B91DE8}" srcId="{3B9A54B2-0859-408C-9311-5017B76D15EC}" destId="{9974752F-BA5A-425B-BC26-4594B22BCCFA}" srcOrd="2" destOrd="0" parTransId="{AA843A77-C089-4B96-91BB-7594ECAA472F}" sibTransId="{B6693415-3826-4CB2-83E7-E5F66022ECFD}"/>
    <dgm:cxn modelId="{18C16411-E5DF-42FA-97A8-FA126686B471}" srcId="{EA0BC81B-BDBA-4721-93AD-53B059D3F51E}" destId="{9922C888-51C6-44A1-8CF4-63D4B469E306}" srcOrd="0" destOrd="0" parTransId="{55FDD03C-F101-491A-A711-6F7C0833CB52}" sibTransId="{A11CC04F-8F8E-488D-AF0F-3B9D4D9B4731}"/>
    <dgm:cxn modelId="{321A7916-E6AF-45C6-9CAC-5F22B77E5276}" type="presOf" srcId="{9974752F-BA5A-425B-BC26-4594B22BCCFA}" destId="{93459D8B-C389-4263-83D1-7E07B4128225}" srcOrd="1" destOrd="2" presId="urn:microsoft.com/office/officeart/2005/8/layout/hProcess4"/>
    <dgm:cxn modelId="{A6A58516-3257-4619-B07F-8B7582C75DCC}" type="presOf" srcId="{9D7F4EE7-AFD2-494E-B21F-8EC5EEDF156D}" destId="{D3B21495-1659-4DBB-A64D-F154BE879F4E}" srcOrd="0" destOrd="0" presId="urn:microsoft.com/office/officeart/2005/8/layout/hProcess4"/>
    <dgm:cxn modelId="{7671F717-2A91-428F-9361-9AD98B8F6645}" srcId="{3B9A54B2-0859-408C-9311-5017B76D15EC}" destId="{08D6276A-B148-4ADE-99A9-8F5B586505F1}" srcOrd="0" destOrd="0" parTransId="{36659916-9E87-4F11-B5DC-A85C2F568557}" sibTransId="{CD344594-7EDB-4F0E-89BA-9511BBFF0B89}"/>
    <dgm:cxn modelId="{D11F3D19-5CD8-4F82-96E2-E4E46109C6D8}" type="presOf" srcId="{79FD2CC1-AB1E-430F-84A2-10DB005C1336}" destId="{BC22F306-484A-49D1-BCE2-2DF9A4B48B4A}" srcOrd="0" destOrd="1" presId="urn:microsoft.com/office/officeart/2005/8/layout/hProcess4"/>
    <dgm:cxn modelId="{7E1B9F1C-7250-4B51-84DB-7FAEA85520A1}" type="presOf" srcId="{3B9A54B2-0859-408C-9311-5017B76D15EC}" destId="{0937FBF1-0CB3-4444-BA47-AD8ECA86CA47}" srcOrd="0" destOrd="0" presId="urn:microsoft.com/office/officeart/2005/8/layout/hProcess4"/>
    <dgm:cxn modelId="{211D6121-09BE-4920-B276-0DF27A597E19}" type="presOf" srcId="{F9FA40EC-F0FD-4191-A0A0-51A5365B20CE}" destId="{35D346F2-4975-4F2E-8C62-A7E352760E49}" srcOrd="0" destOrd="0" presId="urn:microsoft.com/office/officeart/2005/8/layout/hProcess4"/>
    <dgm:cxn modelId="{8B148F25-9DE2-4FED-AA2A-C1A86B0FA8F1}" srcId="{9D7F4EE7-AFD2-494E-B21F-8EC5EEDF156D}" destId="{EA0BC81B-BDBA-4721-93AD-53B059D3F51E}" srcOrd="1" destOrd="0" parTransId="{30E7AFF8-6250-4DAA-B314-2CDEE6A41AF4}" sibTransId="{5C566655-9387-4E38-82AD-FFB1411A3A51}"/>
    <dgm:cxn modelId="{43CE902D-F86A-4A25-B2BE-28A5EB2B57CB}" srcId="{9D7F4EE7-AFD2-494E-B21F-8EC5EEDF156D}" destId="{3B9A54B2-0859-408C-9311-5017B76D15EC}" srcOrd="3" destOrd="0" parTransId="{594510C6-DC46-4A7F-93F0-EBF3370C730C}" sibTransId="{F5033FBC-D5BD-4FEB-A252-36DAE1419270}"/>
    <dgm:cxn modelId="{78AABE3D-49D8-4684-97CC-B3D2FE8D19E8}" type="presOf" srcId="{0BB0ECB4-128A-4533-9E25-1E8B49936C4A}" destId="{7AEF0D62-BD4F-4FDD-B25E-A3E8A54F42B4}" srcOrd="0" destOrd="2" presId="urn:microsoft.com/office/officeart/2005/8/layout/hProcess4"/>
    <dgm:cxn modelId="{54701F3F-EDFB-4C6E-B452-24C97C3DF14E}" type="presOf" srcId="{08D6276A-B148-4ADE-99A9-8F5B586505F1}" destId="{93459D8B-C389-4263-83D1-7E07B4128225}" srcOrd="1" destOrd="0" presId="urn:microsoft.com/office/officeart/2005/8/layout/hProcess4"/>
    <dgm:cxn modelId="{35F87E46-19B2-4FEC-BDE3-5A9C189E600D}" type="presOf" srcId="{08D6276A-B148-4ADE-99A9-8F5B586505F1}" destId="{0D314E43-012E-4520-9236-01321E6E1CA2}" srcOrd="0" destOrd="0" presId="urn:microsoft.com/office/officeart/2005/8/layout/hProcess4"/>
    <dgm:cxn modelId="{4BDC2E49-F4C8-4A0F-AF93-C857B568991A}" type="presOf" srcId="{66B41F66-ABE4-4041-AE3F-EB48C80B7631}" destId="{BC22F306-484A-49D1-BCE2-2DF9A4B48B4A}" srcOrd="0" destOrd="2" presId="urn:microsoft.com/office/officeart/2005/8/layout/hProcess4"/>
    <dgm:cxn modelId="{C346944B-D866-4E10-B6CC-054415EF9AE9}" type="presOf" srcId="{EA0BC81B-BDBA-4721-93AD-53B059D3F51E}" destId="{C053DBBA-0789-42BF-985A-39237BE00B5F}" srcOrd="0" destOrd="0" presId="urn:microsoft.com/office/officeart/2005/8/layout/hProcess4"/>
    <dgm:cxn modelId="{F290CF4E-6142-43DA-B2DE-8A34947A3196}" srcId="{A221B999-8562-45A7-82E8-B65ECB36CA42}" destId="{6F94CD61-7624-41CE-8D99-CA1D3FB52F02}" srcOrd="1" destOrd="0" parTransId="{290B7C75-7B56-4634-82A6-BE55B942DDB5}" sibTransId="{EFBF94D2-9CB6-4A65-8254-AC7DF9585D02}"/>
    <dgm:cxn modelId="{BA99E176-C59A-4614-8985-B29ECFBDA2B2}" srcId="{A221B999-8562-45A7-82E8-B65ECB36CA42}" destId="{BF56A989-0130-4831-BCEB-4C8C13842988}" srcOrd="0" destOrd="0" parTransId="{7E5E0F1E-50DD-4F03-B9B8-22B98C7FAB6D}" sibTransId="{B7690C42-AC48-4F7B-902F-10DF3DEAD780}"/>
    <dgm:cxn modelId="{80C6E67E-B7BC-4953-A55E-53E723FCA875}" type="presOf" srcId="{A221B999-8562-45A7-82E8-B65ECB36CA42}" destId="{2373496D-C42A-4FF0-9890-ED6F0FF9B3DD}" srcOrd="0" destOrd="0" presId="urn:microsoft.com/office/officeart/2005/8/layout/hProcess4"/>
    <dgm:cxn modelId="{7351B989-B688-41E0-AD0C-780ACE910D80}" type="presOf" srcId="{47EFD781-2BA0-4B54-86D6-EAB00A04EC6E}" destId="{76E330E1-B734-4272-9A7C-8F8C311390CD}" srcOrd="0" destOrd="0" presId="urn:microsoft.com/office/officeart/2005/8/layout/hProcess4"/>
    <dgm:cxn modelId="{18BA5890-86A9-42F7-827E-DA013B0A4DA4}" type="presOf" srcId="{5C566655-9387-4E38-82AD-FFB1411A3A51}" destId="{BE2CE8B3-8144-4A55-8F03-A45214977527}" srcOrd="0" destOrd="0" presId="urn:microsoft.com/office/officeart/2005/8/layout/hProcess4"/>
    <dgm:cxn modelId="{E06B2C92-1F17-4B04-B097-5FDD31E4140A}" type="presOf" srcId="{BF56A989-0130-4831-BCEB-4C8C13842988}" destId="{8B20C12F-2521-4DB6-987E-D32660B48EED}" srcOrd="1" destOrd="0" presId="urn:microsoft.com/office/officeart/2005/8/layout/hProcess4"/>
    <dgm:cxn modelId="{1A98AD92-83BB-495B-B8C7-50F1DB697AC6}" srcId="{A221B999-8562-45A7-82E8-B65ECB36CA42}" destId="{0BB0ECB4-128A-4533-9E25-1E8B49936C4A}" srcOrd="2" destOrd="0" parTransId="{2DDAE3AA-777E-4629-8052-6C17F4001298}" sibTransId="{FAE887CE-9D9A-41E5-BB82-AAF4819B82A0}"/>
    <dgm:cxn modelId="{14B2A693-BC12-46AB-81DA-FCB3FB27DB5D}" srcId="{EA0BC81B-BDBA-4721-93AD-53B059D3F51E}" destId="{79FD2CC1-AB1E-430F-84A2-10DB005C1336}" srcOrd="1" destOrd="0" parTransId="{FC1DAE87-40C5-4524-9D12-A4CDFBB52651}" sibTransId="{87CBFE43-1B83-4F51-B46F-B9727D405601}"/>
    <dgm:cxn modelId="{D8DDC898-9EF3-4891-99F5-ABE49C5D198F}" type="presOf" srcId="{6F94CD61-7624-41CE-8D99-CA1D3FB52F02}" destId="{7AEF0D62-BD4F-4FDD-B25E-A3E8A54F42B4}" srcOrd="0" destOrd="1" presId="urn:microsoft.com/office/officeart/2005/8/layout/hProcess4"/>
    <dgm:cxn modelId="{81D850A1-388A-4780-9D88-C8620FA62AA2}" type="presOf" srcId="{8D4A98FD-E776-4834-9EA8-FF463700BC70}" destId="{0D314E43-012E-4520-9236-01321E6E1CA2}" srcOrd="0" destOrd="1" presId="urn:microsoft.com/office/officeart/2005/8/layout/hProcess4"/>
    <dgm:cxn modelId="{9DD749AC-E200-4D84-80C3-D0099BD193BE}" srcId="{3B9A54B2-0859-408C-9311-5017B76D15EC}" destId="{8D4A98FD-E776-4834-9EA8-FF463700BC70}" srcOrd="1" destOrd="0" parTransId="{F4AFE28E-4339-447B-A0B3-63D1C267A087}" sibTransId="{75818FAC-BDFA-4ADD-86C0-BCB579FB066B}"/>
    <dgm:cxn modelId="{56B8B1BA-A2B3-4A28-A995-AB07E63B08B2}" type="presOf" srcId="{5EF750FB-A13F-4D7C-A69F-3F5FC772353A}" destId="{D687C7EB-44B0-4B1C-A40F-A53F4CC70414}" srcOrd="1" destOrd="1" presId="urn:microsoft.com/office/officeart/2005/8/layout/hProcess4"/>
    <dgm:cxn modelId="{5421C1BA-7DD8-4B98-8005-19C612583252}" srcId="{FDC3695A-46B1-46CB-A7D1-7D39741003DB}" destId="{47EFD781-2BA0-4B54-86D6-EAB00A04EC6E}" srcOrd="0" destOrd="0" parTransId="{5041C5F3-7FE2-49A0-9A54-C1DA2C3F9AEF}" sibTransId="{D54B6F0C-E3EF-4F61-BFBB-9C086D2F8B39}"/>
    <dgm:cxn modelId="{2F7354BC-DF5C-481A-BD5C-6098A16B8A32}" type="presOf" srcId="{9922C888-51C6-44A1-8CF4-63D4B469E306}" destId="{ECC3FDFE-941E-4534-9364-D98579C9F312}" srcOrd="1" destOrd="0" presId="urn:microsoft.com/office/officeart/2005/8/layout/hProcess4"/>
    <dgm:cxn modelId="{82259ABF-CBD1-4F03-9D08-7BCFC52EDCCA}" srcId="{9D7F4EE7-AFD2-494E-B21F-8EC5EEDF156D}" destId="{FDC3695A-46B1-46CB-A7D1-7D39741003DB}" srcOrd="0" destOrd="0" parTransId="{354D32B3-E0FA-40B3-92DD-FE25E7B48203}" sibTransId="{F9FA40EC-F0FD-4191-A0A0-51A5365B20CE}"/>
    <dgm:cxn modelId="{BC2FE4C2-5C3C-485C-BD3D-A85F3B605880}" type="presOf" srcId="{6F94CD61-7624-41CE-8D99-CA1D3FB52F02}" destId="{8B20C12F-2521-4DB6-987E-D32660B48EED}" srcOrd="1" destOrd="1" presId="urn:microsoft.com/office/officeart/2005/8/layout/hProcess4"/>
    <dgm:cxn modelId="{D672EFC7-289B-44E5-B6EC-29D94619F95B}" type="presOf" srcId="{79FD2CC1-AB1E-430F-84A2-10DB005C1336}" destId="{ECC3FDFE-941E-4534-9364-D98579C9F312}" srcOrd="1" destOrd="1" presId="urn:microsoft.com/office/officeart/2005/8/layout/hProcess4"/>
    <dgm:cxn modelId="{AC04FACF-457D-4498-BBCB-CD91B6AE4751}" srcId="{EA0BC81B-BDBA-4721-93AD-53B059D3F51E}" destId="{66B41F66-ABE4-4041-AE3F-EB48C80B7631}" srcOrd="2" destOrd="0" parTransId="{45CDAD09-81D6-4550-8107-3F95F4E7ED56}" sibTransId="{BAEFF318-AB64-4894-8FDE-93ED195B8D9D}"/>
    <dgm:cxn modelId="{EE983AD4-3C69-4D29-9454-B344BD84A02A}" type="presOf" srcId="{BF56A989-0130-4831-BCEB-4C8C13842988}" destId="{7AEF0D62-BD4F-4FDD-B25E-A3E8A54F42B4}" srcOrd="0" destOrd="0" presId="urn:microsoft.com/office/officeart/2005/8/layout/hProcess4"/>
    <dgm:cxn modelId="{9B269DD7-8901-421B-86E4-46665D96C48F}" type="presOf" srcId="{47EFD781-2BA0-4B54-86D6-EAB00A04EC6E}" destId="{D687C7EB-44B0-4B1C-A40F-A53F4CC70414}" srcOrd="1" destOrd="0" presId="urn:microsoft.com/office/officeart/2005/8/layout/hProcess4"/>
    <dgm:cxn modelId="{874451D9-811D-4749-BF93-245EB01E115A}" type="presOf" srcId="{9922C888-51C6-44A1-8CF4-63D4B469E306}" destId="{BC22F306-484A-49D1-BCE2-2DF9A4B48B4A}" srcOrd="0" destOrd="0" presId="urn:microsoft.com/office/officeart/2005/8/layout/hProcess4"/>
    <dgm:cxn modelId="{B4AC2ADD-F507-4C7A-878F-71B6C8E72677}" type="presOf" srcId="{8D4A98FD-E776-4834-9EA8-FF463700BC70}" destId="{93459D8B-C389-4263-83D1-7E07B4128225}" srcOrd="1" destOrd="1" presId="urn:microsoft.com/office/officeart/2005/8/layout/hProcess4"/>
    <dgm:cxn modelId="{E03B86E5-FC92-4180-9F44-391B4C0E0E93}" srcId="{FDC3695A-46B1-46CB-A7D1-7D39741003DB}" destId="{5EF750FB-A13F-4D7C-A69F-3F5FC772353A}" srcOrd="1" destOrd="0" parTransId="{E5913589-46B1-4F97-989B-D052C4013EE2}" sibTransId="{54220DC4-9BDE-4F0E-80E2-CE21968C4418}"/>
    <dgm:cxn modelId="{F86AF8F4-0E56-4EC1-8A81-17A7DDD7EBA2}" srcId="{9D7F4EE7-AFD2-494E-B21F-8EC5EEDF156D}" destId="{A221B999-8562-45A7-82E8-B65ECB36CA42}" srcOrd="2" destOrd="0" parTransId="{7791769E-1082-4391-A2BC-072CB59EA888}" sibTransId="{DEA3BA3E-8E43-4E69-8E18-0C4202C075D5}"/>
    <dgm:cxn modelId="{13FAE8F5-1D1A-4632-97BC-47D23BD344D1}" type="presOf" srcId="{66B41F66-ABE4-4041-AE3F-EB48C80B7631}" destId="{ECC3FDFE-941E-4534-9364-D98579C9F312}" srcOrd="1" destOrd="2" presId="urn:microsoft.com/office/officeart/2005/8/layout/hProcess4"/>
    <dgm:cxn modelId="{115D61FD-896D-4E74-B2D2-0D0C9AFB373A}" type="presOf" srcId="{FDC3695A-46B1-46CB-A7D1-7D39741003DB}" destId="{E897B5EA-BC24-45FE-9A7C-3688A46973AC}" srcOrd="0" destOrd="0" presId="urn:microsoft.com/office/officeart/2005/8/layout/hProcess4"/>
    <dgm:cxn modelId="{2D1EBBFD-5A0A-486F-B15A-A4AB333A6903}" type="presOf" srcId="{DEA3BA3E-8E43-4E69-8E18-0C4202C075D5}" destId="{17F6975E-8C0B-4911-81A8-9A3EC4EDE35B}" srcOrd="0" destOrd="0" presId="urn:microsoft.com/office/officeart/2005/8/layout/hProcess4"/>
    <dgm:cxn modelId="{246524FE-DFC4-4653-9A7C-A841832D373C}" type="presOf" srcId="{9974752F-BA5A-425B-BC26-4594B22BCCFA}" destId="{0D314E43-012E-4520-9236-01321E6E1CA2}" srcOrd="0" destOrd="2" presId="urn:microsoft.com/office/officeart/2005/8/layout/hProcess4"/>
    <dgm:cxn modelId="{6FCDCFFE-84DE-4F7D-8768-AC97AD8105C9}" type="presOf" srcId="{5EF750FB-A13F-4D7C-A69F-3F5FC772353A}" destId="{76E330E1-B734-4272-9A7C-8F8C311390CD}" srcOrd="0" destOrd="1" presId="urn:microsoft.com/office/officeart/2005/8/layout/hProcess4"/>
    <dgm:cxn modelId="{C5BDC16F-821B-496D-82AB-16F18836C60E}" type="presParOf" srcId="{D3B21495-1659-4DBB-A64D-F154BE879F4E}" destId="{BC070C20-7DF7-44B7-8F6B-644A26F88ADD}" srcOrd="0" destOrd="0" presId="urn:microsoft.com/office/officeart/2005/8/layout/hProcess4"/>
    <dgm:cxn modelId="{40FEEDED-5DA5-4AF2-8064-934DE194F0A5}" type="presParOf" srcId="{D3B21495-1659-4DBB-A64D-F154BE879F4E}" destId="{AB270F5E-252D-4D0D-B38B-3F7DD18DECD2}" srcOrd="1" destOrd="0" presId="urn:microsoft.com/office/officeart/2005/8/layout/hProcess4"/>
    <dgm:cxn modelId="{72CF6B4B-8E01-4C68-8F85-8BB98C5A447C}" type="presParOf" srcId="{D3B21495-1659-4DBB-A64D-F154BE879F4E}" destId="{AC5DFD26-B094-4192-ACBE-DDFD556F477D}" srcOrd="2" destOrd="0" presId="urn:microsoft.com/office/officeart/2005/8/layout/hProcess4"/>
    <dgm:cxn modelId="{EBA99E66-65FA-49AC-8FA9-D8BB6797D939}" type="presParOf" srcId="{AC5DFD26-B094-4192-ACBE-DDFD556F477D}" destId="{EB6246E0-5912-4173-A3A5-D2F4A3CC0034}" srcOrd="0" destOrd="0" presId="urn:microsoft.com/office/officeart/2005/8/layout/hProcess4"/>
    <dgm:cxn modelId="{90F2BADC-F0C1-4782-A224-68951FE9CD6D}" type="presParOf" srcId="{EB6246E0-5912-4173-A3A5-D2F4A3CC0034}" destId="{AFC2BD1D-BC65-46B2-82EE-67AB376686F0}" srcOrd="0" destOrd="0" presId="urn:microsoft.com/office/officeart/2005/8/layout/hProcess4"/>
    <dgm:cxn modelId="{0F79E5E5-7632-4452-A570-139E55FCF2A9}" type="presParOf" srcId="{EB6246E0-5912-4173-A3A5-D2F4A3CC0034}" destId="{76E330E1-B734-4272-9A7C-8F8C311390CD}" srcOrd="1" destOrd="0" presId="urn:microsoft.com/office/officeart/2005/8/layout/hProcess4"/>
    <dgm:cxn modelId="{0B20EE25-E63F-414F-9EFB-545892DD8DF8}" type="presParOf" srcId="{EB6246E0-5912-4173-A3A5-D2F4A3CC0034}" destId="{D687C7EB-44B0-4B1C-A40F-A53F4CC70414}" srcOrd="2" destOrd="0" presId="urn:microsoft.com/office/officeart/2005/8/layout/hProcess4"/>
    <dgm:cxn modelId="{5BAAADD0-0D2D-4844-A051-5CBB6F73A74D}" type="presParOf" srcId="{EB6246E0-5912-4173-A3A5-D2F4A3CC0034}" destId="{E897B5EA-BC24-45FE-9A7C-3688A46973AC}" srcOrd="3" destOrd="0" presId="urn:microsoft.com/office/officeart/2005/8/layout/hProcess4"/>
    <dgm:cxn modelId="{901B015E-0CD7-42DB-87DB-E21247084B31}" type="presParOf" srcId="{EB6246E0-5912-4173-A3A5-D2F4A3CC0034}" destId="{9075DCD2-D625-4F4F-A38B-B5392CE5D7A2}" srcOrd="4" destOrd="0" presId="urn:microsoft.com/office/officeart/2005/8/layout/hProcess4"/>
    <dgm:cxn modelId="{722F8FCF-31E1-47FE-8C5A-B87B1BE1AD11}" type="presParOf" srcId="{AC5DFD26-B094-4192-ACBE-DDFD556F477D}" destId="{35D346F2-4975-4F2E-8C62-A7E352760E49}" srcOrd="1" destOrd="0" presId="urn:microsoft.com/office/officeart/2005/8/layout/hProcess4"/>
    <dgm:cxn modelId="{72F9E3C1-0B8B-4441-B080-DD56DE3D22FC}" type="presParOf" srcId="{AC5DFD26-B094-4192-ACBE-DDFD556F477D}" destId="{8B56C5AD-32B2-43F4-9C9D-4C3030F6679C}" srcOrd="2" destOrd="0" presId="urn:microsoft.com/office/officeart/2005/8/layout/hProcess4"/>
    <dgm:cxn modelId="{981936A2-F00F-49DF-BA23-549B66420F56}" type="presParOf" srcId="{8B56C5AD-32B2-43F4-9C9D-4C3030F6679C}" destId="{D8988BD0-B9BD-4D95-9712-E7332B407988}" srcOrd="0" destOrd="0" presId="urn:microsoft.com/office/officeart/2005/8/layout/hProcess4"/>
    <dgm:cxn modelId="{DA18EC2D-ABE8-4DD2-852E-ECDDEC1BACAA}" type="presParOf" srcId="{8B56C5AD-32B2-43F4-9C9D-4C3030F6679C}" destId="{BC22F306-484A-49D1-BCE2-2DF9A4B48B4A}" srcOrd="1" destOrd="0" presId="urn:microsoft.com/office/officeart/2005/8/layout/hProcess4"/>
    <dgm:cxn modelId="{16B93733-B2DE-4846-9F34-E2DCE8BDE9AD}" type="presParOf" srcId="{8B56C5AD-32B2-43F4-9C9D-4C3030F6679C}" destId="{ECC3FDFE-941E-4534-9364-D98579C9F312}" srcOrd="2" destOrd="0" presId="urn:microsoft.com/office/officeart/2005/8/layout/hProcess4"/>
    <dgm:cxn modelId="{EA463428-091A-4531-B83B-5CCF70D1585C}" type="presParOf" srcId="{8B56C5AD-32B2-43F4-9C9D-4C3030F6679C}" destId="{C053DBBA-0789-42BF-985A-39237BE00B5F}" srcOrd="3" destOrd="0" presId="urn:microsoft.com/office/officeart/2005/8/layout/hProcess4"/>
    <dgm:cxn modelId="{24AC8EAD-3FC2-4E22-9EB7-40FC6C0D58DD}" type="presParOf" srcId="{8B56C5AD-32B2-43F4-9C9D-4C3030F6679C}" destId="{5A09F04C-97A9-4DBA-8942-CC04D7741D90}" srcOrd="4" destOrd="0" presId="urn:microsoft.com/office/officeart/2005/8/layout/hProcess4"/>
    <dgm:cxn modelId="{8E5A6CC6-6CA1-4967-BD5D-1E84AB01930E}" type="presParOf" srcId="{AC5DFD26-B094-4192-ACBE-DDFD556F477D}" destId="{BE2CE8B3-8144-4A55-8F03-A45214977527}" srcOrd="3" destOrd="0" presId="urn:microsoft.com/office/officeart/2005/8/layout/hProcess4"/>
    <dgm:cxn modelId="{3656F1AC-17AD-4860-8A2A-C8FE7455E1F5}" type="presParOf" srcId="{AC5DFD26-B094-4192-ACBE-DDFD556F477D}" destId="{B53081C7-48E3-489A-A4E0-6379AB610E5F}" srcOrd="4" destOrd="0" presId="urn:microsoft.com/office/officeart/2005/8/layout/hProcess4"/>
    <dgm:cxn modelId="{75A0F549-A5BA-4323-98C3-58912075EC12}" type="presParOf" srcId="{B53081C7-48E3-489A-A4E0-6379AB610E5F}" destId="{2080C782-20E4-42B6-A908-9F8B77FB2212}" srcOrd="0" destOrd="0" presId="urn:microsoft.com/office/officeart/2005/8/layout/hProcess4"/>
    <dgm:cxn modelId="{5928B39F-2617-4183-9400-D1209A8CB7AE}" type="presParOf" srcId="{B53081C7-48E3-489A-A4E0-6379AB610E5F}" destId="{7AEF0D62-BD4F-4FDD-B25E-A3E8A54F42B4}" srcOrd="1" destOrd="0" presId="urn:microsoft.com/office/officeart/2005/8/layout/hProcess4"/>
    <dgm:cxn modelId="{96FDAC25-277A-4FD4-A15C-67ADC3D9CFF1}" type="presParOf" srcId="{B53081C7-48E3-489A-A4E0-6379AB610E5F}" destId="{8B20C12F-2521-4DB6-987E-D32660B48EED}" srcOrd="2" destOrd="0" presId="urn:microsoft.com/office/officeart/2005/8/layout/hProcess4"/>
    <dgm:cxn modelId="{6936D4BB-3F42-4E20-A9AC-00AC0756D2ED}" type="presParOf" srcId="{B53081C7-48E3-489A-A4E0-6379AB610E5F}" destId="{2373496D-C42A-4FF0-9890-ED6F0FF9B3DD}" srcOrd="3" destOrd="0" presId="urn:microsoft.com/office/officeart/2005/8/layout/hProcess4"/>
    <dgm:cxn modelId="{0FCA1C68-4075-4B30-9DA9-63102BABE8D8}" type="presParOf" srcId="{B53081C7-48E3-489A-A4E0-6379AB610E5F}" destId="{4449CA69-5A03-44D1-8783-AFDDA132FE6E}" srcOrd="4" destOrd="0" presId="urn:microsoft.com/office/officeart/2005/8/layout/hProcess4"/>
    <dgm:cxn modelId="{80D36DC3-22B1-42FB-9C01-8F9DEFA083AF}" type="presParOf" srcId="{AC5DFD26-B094-4192-ACBE-DDFD556F477D}" destId="{17F6975E-8C0B-4911-81A8-9A3EC4EDE35B}" srcOrd="5" destOrd="0" presId="urn:microsoft.com/office/officeart/2005/8/layout/hProcess4"/>
    <dgm:cxn modelId="{B44DA8B5-B6F0-41C2-84B5-5CA4DCB98613}" type="presParOf" srcId="{AC5DFD26-B094-4192-ACBE-DDFD556F477D}" destId="{E88AE733-F3D5-49C7-9F53-E605DE7D14EC}" srcOrd="6" destOrd="0" presId="urn:microsoft.com/office/officeart/2005/8/layout/hProcess4"/>
    <dgm:cxn modelId="{093BC016-EE75-490C-B555-9CFF937B0C61}" type="presParOf" srcId="{E88AE733-F3D5-49C7-9F53-E605DE7D14EC}" destId="{F586451A-1D69-4E88-BF57-2970B603F892}" srcOrd="0" destOrd="0" presId="urn:microsoft.com/office/officeart/2005/8/layout/hProcess4"/>
    <dgm:cxn modelId="{0131E98E-E5D4-4B51-BB65-75F5F57085E8}" type="presParOf" srcId="{E88AE733-F3D5-49C7-9F53-E605DE7D14EC}" destId="{0D314E43-012E-4520-9236-01321E6E1CA2}" srcOrd="1" destOrd="0" presId="urn:microsoft.com/office/officeart/2005/8/layout/hProcess4"/>
    <dgm:cxn modelId="{71F9CC7F-2721-4ED5-96FF-0A1F05C99CBC}" type="presParOf" srcId="{E88AE733-F3D5-49C7-9F53-E605DE7D14EC}" destId="{93459D8B-C389-4263-83D1-7E07B4128225}" srcOrd="2" destOrd="0" presId="urn:microsoft.com/office/officeart/2005/8/layout/hProcess4"/>
    <dgm:cxn modelId="{F5E857A0-5E3C-42EF-8E56-9CEFFFA09BF9}" type="presParOf" srcId="{E88AE733-F3D5-49C7-9F53-E605DE7D14EC}" destId="{0937FBF1-0CB3-4444-BA47-AD8ECA86CA47}" srcOrd="3" destOrd="0" presId="urn:microsoft.com/office/officeart/2005/8/layout/hProcess4"/>
    <dgm:cxn modelId="{CD86DB05-368C-4BF6-A3CF-532E15559738}" type="presParOf" srcId="{E88AE733-F3D5-49C7-9F53-E605DE7D14EC}" destId="{0BE56810-EE96-469C-8F5E-0586A4899FA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8D6A21-3630-4B92-A5E1-6FEAE6C247E6}"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n-US"/>
        </a:p>
      </dgm:t>
    </dgm:pt>
    <dgm:pt modelId="{6534E204-8536-42C1-95BC-FD9909A26E2D}">
      <dgm:prSet phldrT="[Text]"/>
      <dgm:spPr/>
      <dgm:t>
        <a:bodyPr/>
        <a:lstStyle/>
        <a:p>
          <a:r>
            <a:rPr lang="en-US"/>
            <a:t>Rekrutasi</a:t>
          </a:r>
        </a:p>
      </dgm:t>
    </dgm:pt>
    <dgm:pt modelId="{95D4A127-06BC-493B-BBA7-76BFA4A85AF2}" type="parTrans" cxnId="{68B98EDB-7346-4F93-8587-5D90CCF363EE}">
      <dgm:prSet/>
      <dgm:spPr/>
      <dgm:t>
        <a:bodyPr/>
        <a:lstStyle/>
        <a:p>
          <a:endParaRPr lang="en-US"/>
        </a:p>
      </dgm:t>
    </dgm:pt>
    <dgm:pt modelId="{B9576A9A-A67E-414A-81E1-ADF0A66BAF0A}" type="sibTrans" cxnId="{68B98EDB-7346-4F93-8587-5D90CCF363EE}">
      <dgm:prSet/>
      <dgm:spPr/>
      <dgm:t>
        <a:bodyPr/>
        <a:lstStyle/>
        <a:p>
          <a:endParaRPr lang="en-US"/>
        </a:p>
      </dgm:t>
    </dgm:pt>
    <dgm:pt modelId="{ABEB8836-C2E3-47E9-B15E-CFDBAA8244C0}">
      <dgm:prSet phldrT="[Text]"/>
      <dgm:spPr/>
      <dgm:t>
        <a:bodyPr/>
        <a:lstStyle/>
        <a:p>
          <a:r>
            <a:rPr lang="en-US"/>
            <a:t>Seleksi</a:t>
          </a:r>
        </a:p>
      </dgm:t>
    </dgm:pt>
    <dgm:pt modelId="{0B8AC1F6-6E29-40AF-A66E-8F8D8DC107B7}" type="parTrans" cxnId="{AC237294-4DA1-4FB2-9B71-4DDBA55F5356}">
      <dgm:prSet/>
      <dgm:spPr/>
      <dgm:t>
        <a:bodyPr/>
        <a:lstStyle/>
        <a:p>
          <a:endParaRPr lang="en-US"/>
        </a:p>
      </dgm:t>
    </dgm:pt>
    <dgm:pt modelId="{B9656B8B-BEEC-4F12-899A-B5DD759564C1}" type="sibTrans" cxnId="{AC237294-4DA1-4FB2-9B71-4DDBA55F5356}">
      <dgm:prSet/>
      <dgm:spPr/>
      <dgm:t>
        <a:bodyPr/>
        <a:lstStyle/>
        <a:p>
          <a:endParaRPr lang="en-US"/>
        </a:p>
      </dgm:t>
    </dgm:pt>
    <dgm:pt modelId="{28B5945F-189F-4D3C-ACB0-BE1E8BF0713C}">
      <dgm:prSet phldrT="[Text]"/>
      <dgm:spPr/>
      <dgm:t>
        <a:bodyPr/>
        <a:lstStyle/>
        <a:p>
          <a:r>
            <a:rPr lang="en-US" dirty="0" err="1"/>
            <a:t>Pelatihan</a:t>
          </a:r>
          <a:endParaRPr lang="en-US" dirty="0"/>
        </a:p>
      </dgm:t>
    </dgm:pt>
    <dgm:pt modelId="{5A078D49-2E2D-46AC-BBE0-6A4C051B7350}" type="parTrans" cxnId="{E8AE9EBC-E569-4544-BF1A-1A8137C06512}">
      <dgm:prSet/>
      <dgm:spPr/>
      <dgm:t>
        <a:bodyPr/>
        <a:lstStyle/>
        <a:p>
          <a:endParaRPr lang="en-US"/>
        </a:p>
      </dgm:t>
    </dgm:pt>
    <dgm:pt modelId="{FC5B3A59-2E78-49C4-9DF3-0859E620D76C}" type="sibTrans" cxnId="{E8AE9EBC-E569-4544-BF1A-1A8137C06512}">
      <dgm:prSet/>
      <dgm:spPr/>
      <dgm:t>
        <a:bodyPr/>
        <a:lstStyle/>
        <a:p>
          <a:endParaRPr lang="en-US"/>
        </a:p>
      </dgm:t>
    </dgm:pt>
    <dgm:pt modelId="{B9CC6F01-E0AC-49D2-BDFD-B4172EE5E549}">
      <dgm:prSet phldrT="[Text]"/>
      <dgm:spPr/>
      <dgm:t>
        <a:bodyPr/>
        <a:lstStyle/>
        <a:p>
          <a:r>
            <a:rPr lang="en-US" dirty="0" err="1"/>
            <a:t>Penilaian</a:t>
          </a:r>
          <a:r>
            <a:rPr lang="en-US" dirty="0"/>
            <a:t> </a:t>
          </a:r>
          <a:r>
            <a:rPr lang="en-US" dirty="0" err="1"/>
            <a:t>Kinerja</a:t>
          </a:r>
          <a:endParaRPr lang="en-US" dirty="0"/>
        </a:p>
      </dgm:t>
    </dgm:pt>
    <dgm:pt modelId="{F1B0D0E6-D131-469D-9C78-BCCE4473FF2D}" type="parTrans" cxnId="{D32780CE-C707-4C5E-A482-71E02857D881}">
      <dgm:prSet/>
      <dgm:spPr/>
      <dgm:t>
        <a:bodyPr/>
        <a:lstStyle/>
        <a:p>
          <a:endParaRPr lang="en-US"/>
        </a:p>
      </dgm:t>
    </dgm:pt>
    <dgm:pt modelId="{EA897324-231A-428B-AC77-16A162FE5F05}" type="sibTrans" cxnId="{D32780CE-C707-4C5E-A482-71E02857D881}">
      <dgm:prSet/>
      <dgm:spPr/>
      <dgm:t>
        <a:bodyPr/>
        <a:lstStyle/>
        <a:p>
          <a:endParaRPr lang="en-US"/>
        </a:p>
      </dgm:t>
    </dgm:pt>
    <dgm:pt modelId="{7FFD3488-F90B-47AC-961C-059C48875566}" type="pres">
      <dgm:prSet presAssocID="{078D6A21-3630-4B92-A5E1-6FEAE6C247E6}" presName="Name0" presStyleCnt="0">
        <dgm:presLayoutVars>
          <dgm:dir/>
          <dgm:animLvl val="lvl"/>
          <dgm:resizeHandles val="exact"/>
        </dgm:presLayoutVars>
      </dgm:prSet>
      <dgm:spPr/>
    </dgm:pt>
    <dgm:pt modelId="{F7DD7025-A4BE-4255-89BF-BC93E8C5D429}" type="pres">
      <dgm:prSet presAssocID="{078D6A21-3630-4B92-A5E1-6FEAE6C247E6}" presName="tSp" presStyleCnt="0"/>
      <dgm:spPr/>
    </dgm:pt>
    <dgm:pt modelId="{B9F1D581-2BA7-4AF1-9406-9EB089C980DC}" type="pres">
      <dgm:prSet presAssocID="{078D6A21-3630-4B92-A5E1-6FEAE6C247E6}" presName="bSp" presStyleCnt="0"/>
      <dgm:spPr/>
    </dgm:pt>
    <dgm:pt modelId="{3770A517-C5AA-4B28-8892-463F31E5AD6A}" type="pres">
      <dgm:prSet presAssocID="{078D6A21-3630-4B92-A5E1-6FEAE6C247E6}" presName="process" presStyleCnt="0"/>
      <dgm:spPr/>
    </dgm:pt>
    <dgm:pt modelId="{A4620594-793C-44C8-B8C2-4E3F17416789}" type="pres">
      <dgm:prSet presAssocID="{6534E204-8536-42C1-95BC-FD9909A26E2D}" presName="composite1" presStyleCnt="0"/>
      <dgm:spPr/>
    </dgm:pt>
    <dgm:pt modelId="{6A405604-EB8F-49FB-A138-70E9B344A18E}" type="pres">
      <dgm:prSet presAssocID="{6534E204-8536-42C1-95BC-FD9909A26E2D}" presName="dummyNode1" presStyleLbl="node1" presStyleIdx="0" presStyleCnt="4"/>
      <dgm:spPr/>
    </dgm:pt>
    <dgm:pt modelId="{1C9E7672-90FC-4533-8691-12088CDD8104}" type="pres">
      <dgm:prSet presAssocID="{6534E204-8536-42C1-95BC-FD9909A26E2D}" presName="childNode1" presStyleLbl="bgAcc1" presStyleIdx="0" presStyleCnt="4">
        <dgm:presLayoutVars>
          <dgm:bulletEnabled val="1"/>
        </dgm:presLayoutVars>
      </dgm:prSet>
      <dgm:spPr/>
    </dgm:pt>
    <dgm:pt modelId="{B4D64E0D-08FD-482C-8DF1-5AD16C092E4F}" type="pres">
      <dgm:prSet presAssocID="{6534E204-8536-42C1-95BC-FD9909A26E2D}" presName="childNode1tx" presStyleLbl="bgAcc1" presStyleIdx="0" presStyleCnt="4">
        <dgm:presLayoutVars>
          <dgm:bulletEnabled val="1"/>
        </dgm:presLayoutVars>
      </dgm:prSet>
      <dgm:spPr/>
    </dgm:pt>
    <dgm:pt modelId="{05651426-89D1-460B-A771-A1A55C0F4ED4}" type="pres">
      <dgm:prSet presAssocID="{6534E204-8536-42C1-95BC-FD9909A26E2D}" presName="parentNode1" presStyleLbl="node1" presStyleIdx="0" presStyleCnt="4">
        <dgm:presLayoutVars>
          <dgm:chMax val="1"/>
          <dgm:bulletEnabled val="1"/>
        </dgm:presLayoutVars>
      </dgm:prSet>
      <dgm:spPr/>
    </dgm:pt>
    <dgm:pt modelId="{0ECA3EDA-99E0-466C-B54C-FD6D36212342}" type="pres">
      <dgm:prSet presAssocID="{6534E204-8536-42C1-95BC-FD9909A26E2D}" presName="connSite1" presStyleCnt="0"/>
      <dgm:spPr/>
    </dgm:pt>
    <dgm:pt modelId="{260BF57A-5FC4-4EC4-A076-965090ABD03B}" type="pres">
      <dgm:prSet presAssocID="{B9576A9A-A67E-414A-81E1-ADF0A66BAF0A}" presName="Name9" presStyleLbl="sibTrans2D1" presStyleIdx="0" presStyleCnt="3"/>
      <dgm:spPr/>
    </dgm:pt>
    <dgm:pt modelId="{03E91A94-2C3C-4B3C-A71B-BF8FBE2ECEA3}" type="pres">
      <dgm:prSet presAssocID="{ABEB8836-C2E3-47E9-B15E-CFDBAA8244C0}" presName="composite2" presStyleCnt="0"/>
      <dgm:spPr/>
    </dgm:pt>
    <dgm:pt modelId="{819A32B0-88FF-44FC-BD1D-2DAC9E66F5BC}" type="pres">
      <dgm:prSet presAssocID="{ABEB8836-C2E3-47E9-B15E-CFDBAA8244C0}" presName="dummyNode2" presStyleLbl="node1" presStyleIdx="0" presStyleCnt="4"/>
      <dgm:spPr/>
    </dgm:pt>
    <dgm:pt modelId="{9B771B4F-150F-4E24-AE0A-E2EC38145730}" type="pres">
      <dgm:prSet presAssocID="{ABEB8836-C2E3-47E9-B15E-CFDBAA8244C0}" presName="childNode2" presStyleLbl="bgAcc1" presStyleIdx="1" presStyleCnt="4">
        <dgm:presLayoutVars>
          <dgm:bulletEnabled val="1"/>
        </dgm:presLayoutVars>
      </dgm:prSet>
      <dgm:spPr/>
    </dgm:pt>
    <dgm:pt modelId="{E1EE6EF3-23DA-4C8B-978E-34A4792ED856}" type="pres">
      <dgm:prSet presAssocID="{ABEB8836-C2E3-47E9-B15E-CFDBAA8244C0}" presName="childNode2tx" presStyleLbl="bgAcc1" presStyleIdx="1" presStyleCnt="4">
        <dgm:presLayoutVars>
          <dgm:bulletEnabled val="1"/>
        </dgm:presLayoutVars>
      </dgm:prSet>
      <dgm:spPr/>
    </dgm:pt>
    <dgm:pt modelId="{480A65E0-2BA1-42DF-8CA7-0017137D998B}" type="pres">
      <dgm:prSet presAssocID="{ABEB8836-C2E3-47E9-B15E-CFDBAA8244C0}" presName="parentNode2" presStyleLbl="node1" presStyleIdx="1" presStyleCnt="4">
        <dgm:presLayoutVars>
          <dgm:chMax val="0"/>
          <dgm:bulletEnabled val="1"/>
        </dgm:presLayoutVars>
      </dgm:prSet>
      <dgm:spPr/>
    </dgm:pt>
    <dgm:pt modelId="{A3AF1175-982B-4B6D-B77E-222F94B07DEC}" type="pres">
      <dgm:prSet presAssocID="{ABEB8836-C2E3-47E9-B15E-CFDBAA8244C0}" presName="connSite2" presStyleCnt="0"/>
      <dgm:spPr/>
    </dgm:pt>
    <dgm:pt modelId="{8303A8BD-1226-43E1-B35B-C5E57EC919C8}" type="pres">
      <dgm:prSet presAssocID="{B9656B8B-BEEC-4F12-899A-B5DD759564C1}" presName="Name18" presStyleLbl="sibTrans2D1" presStyleIdx="1" presStyleCnt="3"/>
      <dgm:spPr/>
    </dgm:pt>
    <dgm:pt modelId="{8D62F1C4-B079-457C-AE5F-DD57F449D36B}" type="pres">
      <dgm:prSet presAssocID="{28B5945F-189F-4D3C-ACB0-BE1E8BF0713C}" presName="composite1" presStyleCnt="0"/>
      <dgm:spPr/>
    </dgm:pt>
    <dgm:pt modelId="{F5D9C1FA-A7DC-4EE5-8540-B8D9FEEB41C4}" type="pres">
      <dgm:prSet presAssocID="{28B5945F-189F-4D3C-ACB0-BE1E8BF0713C}" presName="dummyNode1" presStyleLbl="node1" presStyleIdx="1" presStyleCnt="4"/>
      <dgm:spPr/>
    </dgm:pt>
    <dgm:pt modelId="{EAD6594F-2073-4C25-AC58-FEFD744733B1}" type="pres">
      <dgm:prSet presAssocID="{28B5945F-189F-4D3C-ACB0-BE1E8BF0713C}" presName="childNode1" presStyleLbl="bgAcc1" presStyleIdx="2" presStyleCnt="4">
        <dgm:presLayoutVars>
          <dgm:bulletEnabled val="1"/>
        </dgm:presLayoutVars>
      </dgm:prSet>
      <dgm:spPr/>
    </dgm:pt>
    <dgm:pt modelId="{E186ECA7-9FA7-46E1-8604-DC609482EA4B}" type="pres">
      <dgm:prSet presAssocID="{28B5945F-189F-4D3C-ACB0-BE1E8BF0713C}" presName="childNode1tx" presStyleLbl="bgAcc1" presStyleIdx="2" presStyleCnt="4">
        <dgm:presLayoutVars>
          <dgm:bulletEnabled val="1"/>
        </dgm:presLayoutVars>
      </dgm:prSet>
      <dgm:spPr/>
    </dgm:pt>
    <dgm:pt modelId="{47CDC03A-B634-4196-A0BA-A4E18B88DC76}" type="pres">
      <dgm:prSet presAssocID="{28B5945F-189F-4D3C-ACB0-BE1E8BF0713C}" presName="parentNode1" presStyleLbl="node1" presStyleIdx="2" presStyleCnt="4">
        <dgm:presLayoutVars>
          <dgm:chMax val="1"/>
          <dgm:bulletEnabled val="1"/>
        </dgm:presLayoutVars>
      </dgm:prSet>
      <dgm:spPr/>
    </dgm:pt>
    <dgm:pt modelId="{0C021A89-5BBB-4C0E-9F5B-57C8C20EB90D}" type="pres">
      <dgm:prSet presAssocID="{28B5945F-189F-4D3C-ACB0-BE1E8BF0713C}" presName="connSite1" presStyleCnt="0"/>
      <dgm:spPr/>
    </dgm:pt>
    <dgm:pt modelId="{1527331C-5149-4203-BB75-34620E7A6BF3}" type="pres">
      <dgm:prSet presAssocID="{FC5B3A59-2E78-49C4-9DF3-0859E620D76C}" presName="Name9" presStyleLbl="sibTrans2D1" presStyleIdx="2" presStyleCnt="3"/>
      <dgm:spPr/>
    </dgm:pt>
    <dgm:pt modelId="{01DDBA65-3122-4069-BB78-1EDF5A0CE0E4}" type="pres">
      <dgm:prSet presAssocID="{B9CC6F01-E0AC-49D2-BDFD-B4172EE5E549}" presName="composite2" presStyleCnt="0"/>
      <dgm:spPr/>
    </dgm:pt>
    <dgm:pt modelId="{5D62D802-433D-4B1F-9DCA-972B0C481115}" type="pres">
      <dgm:prSet presAssocID="{B9CC6F01-E0AC-49D2-BDFD-B4172EE5E549}" presName="dummyNode2" presStyleLbl="node1" presStyleIdx="2" presStyleCnt="4"/>
      <dgm:spPr/>
    </dgm:pt>
    <dgm:pt modelId="{D25FE4CC-F13D-454A-9C55-2AAEFADB4DEB}" type="pres">
      <dgm:prSet presAssocID="{B9CC6F01-E0AC-49D2-BDFD-B4172EE5E549}" presName="childNode2" presStyleLbl="bgAcc1" presStyleIdx="3" presStyleCnt="4">
        <dgm:presLayoutVars>
          <dgm:bulletEnabled val="1"/>
        </dgm:presLayoutVars>
      </dgm:prSet>
      <dgm:spPr/>
    </dgm:pt>
    <dgm:pt modelId="{97E63640-A42B-4D5D-8010-453A72F48866}" type="pres">
      <dgm:prSet presAssocID="{B9CC6F01-E0AC-49D2-BDFD-B4172EE5E549}" presName="childNode2tx" presStyleLbl="bgAcc1" presStyleIdx="3" presStyleCnt="4">
        <dgm:presLayoutVars>
          <dgm:bulletEnabled val="1"/>
        </dgm:presLayoutVars>
      </dgm:prSet>
      <dgm:spPr/>
    </dgm:pt>
    <dgm:pt modelId="{51E83BAB-A16F-49F3-ADDB-1F8C5433E7F2}" type="pres">
      <dgm:prSet presAssocID="{B9CC6F01-E0AC-49D2-BDFD-B4172EE5E549}" presName="parentNode2" presStyleLbl="node1" presStyleIdx="3" presStyleCnt="4">
        <dgm:presLayoutVars>
          <dgm:chMax val="0"/>
          <dgm:bulletEnabled val="1"/>
        </dgm:presLayoutVars>
      </dgm:prSet>
      <dgm:spPr/>
    </dgm:pt>
    <dgm:pt modelId="{647C4243-7769-4A27-9EE2-E9A9424C701E}" type="pres">
      <dgm:prSet presAssocID="{B9CC6F01-E0AC-49D2-BDFD-B4172EE5E549}" presName="connSite2" presStyleCnt="0"/>
      <dgm:spPr/>
    </dgm:pt>
  </dgm:ptLst>
  <dgm:cxnLst>
    <dgm:cxn modelId="{9821F81A-2C0F-49F7-81D6-832292411E83}" type="presOf" srcId="{FC5B3A59-2E78-49C4-9DF3-0859E620D76C}" destId="{1527331C-5149-4203-BB75-34620E7A6BF3}" srcOrd="0" destOrd="0" presId="urn:microsoft.com/office/officeart/2005/8/layout/hProcess4"/>
    <dgm:cxn modelId="{E2A1DB41-F35D-41C5-B5E9-6CFF6B4EEDE7}" type="presOf" srcId="{078D6A21-3630-4B92-A5E1-6FEAE6C247E6}" destId="{7FFD3488-F90B-47AC-961C-059C48875566}" srcOrd="0" destOrd="0" presId="urn:microsoft.com/office/officeart/2005/8/layout/hProcess4"/>
    <dgm:cxn modelId="{01DDD450-3161-4E2A-8BF3-DAB35CCEE348}" type="presOf" srcId="{ABEB8836-C2E3-47E9-B15E-CFDBAA8244C0}" destId="{480A65E0-2BA1-42DF-8CA7-0017137D998B}" srcOrd="0" destOrd="0" presId="urn:microsoft.com/office/officeart/2005/8/layout/hProcess4"/>
    <dgm:cxn modelId="{3F2B6692-9622-4643-BC66-60A62EF23459}" type="presOf" srcId="{6534E204-8536-42C1-95BC-FD9909A26E2D}" destId="{05651426-89D1-460B-A771-A1A55C0F4ED4}" srcOrd="0" destOrd="0" presId="urn:microsoft.com/office/officeart/2005/8/layout/hProcess4"/>
    <dgm:cxn modelId="{AC237294-4DA1-4FB2-9B71-4DDBA55F5356}" srcId="{078D6A21-3630-4B92-A5E1-6FEAE6C247E6}" destId="{ABEB8836-C2E3-47E9-B15E-CFDBAA8244C0}" srcOrd="1" destOrd="0" parTransId="{0B8AC1F6-6E29-40AF-A66E-8F8D8DC107B7}" sibTransId="{B9656B8B-BEEC-4F12-899A-B5DD759564C1}"/>
    <dgm:cxn modelId="{9554B595-ABF5-470B-86AF-DF1701717BAB}" type="presOf" srcId="{B9CC6F01-E0AC-49D2-BDFD-B4172EE5E549}" destId="{51E83BAB-A16F-49F3-ADDB-1F8C5433E7F2}" srcOrd="0" destOrd="0" presId="urn:microsoft.com/office/officeart/2005/8/layout/hProcess4"/>
    <dgm:cxn modelId="{E8AE9EBC-E569-4544-BF1A-1A8137C06512}" srcId="{078D6A21-3630-4B92-A5E1-6FEAE6C247E6}" destId="{28B5945F-189F-4D3C-ACB0-BE1E8BF0713C}" srcOrd="2" destOrd="0" parTransId="{5A078D49-2E2D-46AC-BBE0-6A4C051B7350}" sibTransId="{FC5B3A59-2E78-49C4-9DF3-0859E620D76C}"/>
    <dgm:cxn modelId="{D32780CE-C707-4C5E-A482-71E02857D881}" srcId="{078D6A21-3630-4B92-A5E1-6FEAE6C247E6}" destId="{B9CC6F01-E0AC-49D2-BDFD-B4172EE5E549}" srcOrd="3" destOrd="0" parTransId="{F1B0D0E6-D131-469D-9C78-BCCE4473FF2D}" sibTransId="{EA897324-231A-428B-AC77-16A162FE5F05}"/>
    <dgm:cxn modelId="{0629D1D3-23AA-440C-A45F-9C0FCA971813}" type="presOf" srcId="{B9656B8B-BEEC-4F12-899A-B5DD759564C1}" destId="{8303A8BD-1226-43E1-B35B-C5E57EC919C8}" srcOrd="0" destOrd="0" presId="urn:microsoft.com/office/officeart/2005/8/layout/hProcess4"/>
    <dgm:cxn modelId="{68B98EDB-7346-4F93-8587-5D90CCF363EE}" srcId="{078D6A21-3630-4B92-A5E1-6FEAE6C247E6}" destId="{6534E204-8536-42C1-95BC-FD9909A26E2D}" srcOrd="0" destOrd="0" parTransId="{95D4A127-06BC-493B-BBA7-76BFA4A85AF2}" sibTransId="{B9576A9A-A67E-414A-81E1-ADF0A66BAF0A}"/>
    <dgm:cxn modelId="{19E678DD-1B18-4C2A-BEEB-DE0A2A8E5406}" type="presOf" srcId="{28B5945F-189F-4D3C-ACB0-BE1E8BF0713C}" destId="{47CDC03A-B634-4196-A0BA-A4E18B88DC76}" srcOrd="0" destOrd="0" presId="urn:microsoft.com/office/officeart/2005/8/layout/hProcess4"/>
    <dgm:cxn modelId="{5BFF4BF5-4008-40CC-BFFE-E7079CCA32B6}" type="presOf" srcId="{B9576A9A-A67E-414A-81E1-ADF0A66BAF0A}" destId="{260BF57A-5FC4-4EC4-A076-965090ABD03B}" srcOrd="0" destOrd="0" presId="urn:microsoft.com/office/officeart/2005/8/layout/hProcess4"/>
    <dgm:cxn modelId="{8C8DF7A1-3FCE-4B64-882A-06F15019428D}" type="presParOf" srcId="{7FFD3488-F90B-47AC-961C-059C48875566}" destId="{F7DD7025-A4BE-4255-89BF-BC93E8C5D429}" srcOrd="0" destOrd="0" presId="urn:microsoft.com/office/officeart/2005/8/layout/hProcess4"/>
    <dgm:cxn modelId="{B96CD690-B55B-4444-8ADD-2BC7C9E2363E}" type="presParOf" srcId="{7FFD3488-F90B-47AC-961C-059C48875566}" destId="{B9F1D581-2BA7-4AF1-9406-9EB089C980DC}" srcOrd="1" destOrd="0" presId="urn:microsoft.com/office/officeart/2005/8/layout/hProcess4"/>
    <dgm:cxn modelId="{32F3A2AA-53E3-4A37-9199-A57D9CFDF746}" type="presParOf" srcId="{7FFD3488-F90B-47AC-961C-059C48875566}" destId="{3770A517-C5AA-4B28-8892-463F31E5AD6A}" srcOrd="2" destOrd="0" presId="urn:microsoft.com/office/officeart/2005/8/layout/hProcess4"/>
    <dgm:cxn modelId="{FB8CEA3F-60E3-4379-B922-534E666D55A5}" type="presParOf" srcId="{3770A517-C5AA-4B28-8892-463F31E5AD6A}" destId="{A4620594-793C-44C8-B8C2-4E3F17416789}" srcOrd="0" destOrd="0" presId="urn:microsoft.com/office/officeart/2005/8/layout/hProcess4"/>
    <dgm:cxn modelId="{BEFE5E61-5719-484D-8387-593CC4553ABD}" type="presParOf" srcId="{A4620594-793C-44C8-B8C2-4E3F17416789}" destId="{6A405604-EB8F-49FB-A138-70E9B344A18E}" srcOrd="0" destOrd="0" presId="urn:microsoft.com/office/officeart/2005/8/layout/hProcess4"/>
    <dgm:cxn modelId="{423D15D6-BBE5-4450-AFE5-62A853596BD3}" type="presParOf" srcId="{A4620594-793C-44C8-B8C2-4E3F17416789}" destId="{1C9E7672-90FC-4533-8691-12088CDD8104}" srcOrd="1" destOrd="0" presId="urn:microsoft.com/office/officeart/2005/8/layout/hProcess4"/>
    <dgm:cxn modelId="{723A9967-973D-4131-A0A1-40F41D1C215F}" type="presParOf" srcId="{A4620594-793C-44C8-B8C2-4E3F17416789}" destId="{B4D64E0D-08FD-482C-8DF1-5AD16C092E4F}" srcOrd="2" destOrd="0" presId="urn:microsoft.com/office/officeart/2005/8/layout/hProcess4"/>
    <dgm:cxn modelId="{A153DD01-01AA-43A3-B72F-0260868F7E3B}" type="presParOf" srcId="{A4620594-793C-44C8-B8C2-4E3F17416789}" destId="{05651426-89D1-460B-A771-A1A55C0F4ED4}" srcOrd="3" destOrd="0" presId="urn:microsoft.com/office/officeart/2005/8/layout/hProcess4"/>
    <dgm:cxn modelId="{4E6E7DC2-6094-427E-8B58-2579A4F74720}" type="presParOf" srcId="{A4620594-793C-44C8-B8C2-4E3F17416789}" destId="{0ECA3EDA-99E0-466C-B54C-FD6D36212342}" srcOrd="4" destOrd="0" presId="urn:microsoft.com/office/officeart/2005/8/layout/hProcess4"/>
    <dgm:cxn modelId="{B435F9F3-E0B2-462B-926B-9397652A2068}" type="presParOf" srcId="{3770A517-C5AA-4B28-8892-463F31E5AD6A}" destId="{260BF57A-5FC4-4EC4-A076-965090ABD03B}" srcOrd="1" destOrd="0" presId="urn:microsoft.com/office/officeart/2005/8/layout/hProcess4"/>
    <dgm:cxn modelId="{20923A5D-C992-489F-8F0E-681FB16959E8}" type="presParOf" srcId="{3770A517-C5AA-4B28-8892-463F31E5AD6A}" destId="{03E91A94-2C3C-4B3C-A71B-BF8FBE2ECEA3}" srcOrd="2" destOrd="0" presId="urn:microsoft.com/office/officeart/2005/8/layout/hProcess4"/>
    <dgm:cxn modelId="{34AFE3A3-827C-422C-B3A7-461BD17B66CB}" type="presParOf" srcId="{03E91A94-2C3C-4B3C-A71B-BF8FBE2ECEA3}" destId="{819A32B0-88FF-44FC-BD1D-2DAC9E66F5BC}" srcOrd="0" destOrd="0" presId="urn:microsoft.com/office/officeart/2005/8/layout/hProcess4"/>
    <dgm:cxn modelId="{3C01475F-1579-4334-B8F4-8F666E231B49}" type="presParOf" srcId="{03E91A94-2C3C-4B3C-A71B-BF8FBE2ECEA3}" destId="{9B771B4F-150F-4E24-AE0A-E2EC38145730}" srcOrd="1" destOrd="0" presId="urn:microsoft.com/office/officeart/2005/8/layout/hProcess4"/>
    <dgm:cxn modelId="{E68D045F-9A08-4A23-97FB-8F9FA9CDEAC8}" type="presParOf" srcId="{03E91A94-2C3C-4B3C-A71B-BF8FBE2ECEA3}" destId="{E1EE6EF3-23DA-4C8B-978E-34A4792ED856}" srcOrd="2" destOrd="0" presId="urn:microsoft.com/office/officeart/2005/8/layout/hProcess4"/>
    <dgm:cxn modelId="{0AA83764-2794-4558-B017-25D566D6D608}" type="presParOf" srcId="{03E91A94-2C3C-4B3C-A71B-BF8FBE2ECEA3}" destId="{480A65E0-2BA1-42DF-8CA7-0017137D998B}" srcOrd="3" destOrd="0" presId="urn:microsoft.com/office/officeart/2005/8/layout/hProcess4"/>
    <dgm:cxn modelId="{AC688D88-8E69-4C0F-BB46-A37302DA5ADB}" type="presParOf" srcId="{03E91A94-2C3C-4B3C-A71B-BF8FBE2ECEA3}" destId="{A3AF1175-982B-4B6D-B77E-222F94B07DEC}" srcOrd="4" destOrd="0" presId="urn:microsoft.com/office/officeart/2005/8/layout/hProcess4"/>
    <dgm:cxn modelId="{7E02C004-4EA0-421F-BB20-2C99C44408C1}" type="presParOf" srcId="{3770A517-C5AA-4B28-8892-463F31E5AD6A}" destId="{8303A8BD-1226-43E1-B35B-C5E57EC919C8}" srcOrd="3" destOrd="0" presId="urn:microsoft.com/office/officeart/2005/8/layout/hProcess4"/>
    <dgm:cxn modelId="{090978E1-C449-4807-99D9-F2E0599097B2}" type="presParOf" srcId="{3770A517-C5AA-4B28-8892-463F31E5AD6A}" destId="{8D62F1C4-B079-457C-AE5F-DD57F449D36B}" srcOrd="4" destOrd="0" presId="urn:microsoft.com/office/officeart/2005/8/layout/hProcess4"/>
    <dgm:cxn modelId="{0F02B2F4-9812-43D9-A067-4AB0405A16B8}" type="presParOf" srcId="{8D62F1C4-B079-457C-AE5F-DD57F449D36B}" destId="{F5D9C1FA-A7DC-4EE5-8540-B8D9FEEB41C4}" srcOrd="0" destOrd="0" presId="urn:microsoft.com/office/officeart/2005/8/layout/hProcess4"/>
    <dgm:cxn modelId="{6F6B206D-69A9-4335-90D7-3292294FED47}" type="presParOf" srcId="{8D62F1C4-B079-457C-AE5F-DD57F449D36B}" destId="{EAD6594F-2073-4C25-AC58-FEFD744733B1}" srcOrd="1" destOrd="0" presId="urn:microsoft.com/office/officeart/2005/8/layout/hProcess4"/>
    <dgm:cxn modelId="{F0281213-9669-4BA2-B84B-918A53E37A56}" type="presParOf" srcId="{8D62F1C4-B079-457C-AE5F-DD57F449D36B}" destId="{E186ECA7-9FA7-46E1-8604-DC609482EA4B}" srcOrd="2" destOrd="0" presId="urn:microsoft.com/office/officeart/2005/8/layout/hProcess4"/>
    <dgm:cxn modelId="{F8B47953-2C8A-4726-B2C2-209C0F638076}" type="presParOf" srcId="{8D62F1C4-B079-457C-AE5F-DD57F449D36B}" destId="{47CDC03A-B634-4196-A0BA-A4E18B88DC76}" srcOrd="3" destOrd="0" presId="urn:microsoft.com/office/officeart/2005/8/layout/hProcess4"/>
    <dgm:cxn modelId="{3A4257FA-DBC3-4658-8B52-CCE9EEA52377}" type="presParOf" srcId="{8D62F1C4-B079-457C-AE5F-DD57F449D36B}" destId="{0C021A89-5BBB-4C0E-9F5B-57C8C20EB90D}" srcOrd="4" destOrd="0" presId="urn:microsoft.com/office/officeart/2005/8/layout/hProcess4"/>
    <dgm:cxn modelId="{514EB41D-7C6F-46E4-B4F2-0412B24DC661}" type="presParOf" srcId="{3770A517-C5AA-4B28-8892-463F31E5AD6A}" destId="{1527331C-5149-4203-BB75-34620E7A6BF3}" srcOrd="5" destOrd="0" presId="urn:microsoft.com/office/officeart/2005/8/layout/hProcess4"/>
    <dgm:cxn modelId="{0A8BE915-1CF6-4A67-AED6-5E3BB503205D}" type="presParOf" srcId="{3770A517-C5AA-4B28-8892-463F31E5AD6A}" destId="{01DDBA65-3122-4069-BB78-1EDF5A0CE0E4}" srcOrd="6" destOrd="0" presId="urn:microsoft.com/office/officeart/2005/8/layout/hProcess4"/>
    <dgm:cxn modelId="{8369A9D6-0973-47BA-85FE-62E72ED83E04}" type="presParOf" srcId="{01DDBA65-3122-4069-BB78-1EDF5A0CE0E4}" destId="{5D62D802-433D-4B1F-9DCA-972B0C481115}" srcOrd="0" destOrd="0" presId="urn:microsoft.com/office/officeart/2005/8/layout/hProcess4"/>
    <dgm:cxn modelId="{4DB8EC16-E62C-4068-AAFF-D3C90CA0F196}" type="presParOf" srcId="{01DDBA65-3122-4069-BB78-1EDF5A0CE0E4}" destId="{D25FE4CC-F13D-454A-9C55-2AAEFADB4DEB}" srcOrd="1" destOrd="0" presId="urn:microsoft.com/office/officeart/2005/8/layout/hProcess4"/>
    <dgm:cxn modelId="{CAC15B4F-CFDE-46F0-9E4B-CDF2E2347B75}" type="presParOf" srcId="{01DDBA65-3122-4069-BB78-1EDF5A0CE0E4}" destId="{97E63640-A42B-4D5D-8010-453A72F48866}" srcOrd="2" destOrd="0" presId="urn:microsoft.com/office/officeart/2005/8/layout/hProcess4"/>
    <dgm:cxn modelId="{575C2BB3-406B-434F-8A19-4BB2C42866CA}" type="presParOf" srcId="{01DDBA65-3122-4069-BB78-1EDF5A0CE0E4}" destId="{51E83BAB-A16F-49F3-ADDB-1F8C5433E7F2}" srcOrd="3" destOrd="0" presId="urn:microsoft.com/office/officeart/2005/8/layout/hProcess4"/>
    <dgm:cxn modelId="{7BB4CF32-9CD0-4350-849F-5DB0A2583454}" type="presParOf" srcId="{01DDBA65-3122-4069-BB78-1EDF5A0CE0E4}" destId="{647C4243-7769-4A27-9EE2-E9A9424C701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E767E9-84EF-4989-BD18-FE4CDBD9CEE5}" type="doc">
      <dgm:prSet loTypeId="urn:microsoft.com/office/officeart/2008/layout/CircleAccentTimeline" loCatId="process" qsTypeId="urn:microsoft.com/office/officeart/2005/8/quickstyle/simple1" qsCatId="simple" csTypeId="urn:microsoft.com/office/officeart/2005/8/colors/colorful5" csCatId="colorful" phldr="1"/>
      <dgm:spPr/>
      <dgm:t>
        <a:bodyPr/>
        <a:lstStyle/>
        <a:p>
          <a:endParaRPr lang="en-US"/>
        </a:p>
      </dgm:t>
    </dgm:pt>
    <dgm:pt modelId="{540FCC74-956A-4C52-B0E1-64B5A7FD9DDE}">
      <dgm:prSet phldrT="[Text]"/>
      <dgm:spPr/>
      <dgm:t>
        <a:bodyPr/>
        <a:lstStyle/>
        <a:p>
          <a:pPr>
            <a:buFont typeface="Arial" panose="020B0604020202020204" pitchFamily="34" charset="0"/>
            <a:buChar char="•"/>
          </a:pPr>
          <a:r>
            <a:rPr lang="en-US" dirty="0">
              <a:latin typeface="+mn-lt"/>
            </a:rPr>
            <a:t>Dari </a:t>
          </a:r>
          <a:r>
            <a:rPr lang="en-US" dirty="0" err="1">
              <a:latin typeface="+mn-lt"/>
            </a:rPr>
            <a:t>dalam</a:t>
          </a:r>
          <a:r>
            <a:rPr lang="en-US" dirty="0">
              <a:latin typeface="+mn-lt"/>
            </a:rPr>
            <a:t> </a:t>
          </a:r>
          <a:r>
            <a:rPr lang="en-US" dirty="0" err="1">
              <a:latin typeface="+mn-lt"/>
            </a:rPr>
            <a:t>organisasi</a:t>
          </a:r>
          <a:endParaRPr lang="en-US" dirty="0">
            <a:latin typeface="+mn-lt"/>
          </a:endParaRPr>
        </a:p>
      </dgm:t>
    </dgm:pt>
    <dgm:pt modelId="{826EA857-AFDE-461E-B4D2-F295B3AC28BE}" type="parTrans" cxnId="{32F452E8-E05C-4BB7-8881-89E268D93E1B}">
      <dgm:prSet/>
      <dgm:spPr/>
      <dgm:t>
        <a:bodyPr/>
        <a:lstStyle/>
        <a:p>
          <a:endParaRPr lang="en-US">
            <a:latin typeface="+mn-lt"/>
          </a:endParaRPr>
        </a:p>
      </dgm:t>
    </dgm:pt>
    <dgm:pt modelId="{B081FA50-F635-43D4-95FC-6DC83CDB52D0}" type="sibTrans" cxnId="{32F452E8-E05C-4BB7-8881-89E268D93E1B}">
      <dgm:prSet/>
      <dgm:spPr/>
      <dgm:t>
        <a:bodyPr/>
        <a:lstStyle/>
        <a:p>
          <a:endParaRPr lang="en-US">
            <a:latin typeface="+mn-lt"/>
          </a:endParaRPr>
        </a:p>
      </dgm:t>
    </dgm:pt>
    <dgm:pt modelId="{B16D7CDD-6457-499B-8827-5F6EE1756880}">
      <dgm:prSet/>
      <dgm:spPr/>
      <dgm:t>
        <a:bodyPr/>
        <a:lstStyle/>
        <a:p>
          <a:r>
            <a:rPr lang="en-US">
              <a:latin typeface="+mn-lt"/>
            </a:rPr>
            <a:t>Dari luar organisasi</a:t>
          </a:r>
          <a:endParaRPr lang="en-US" dirty="0">
            <a:latin typeface="+mn-lt"/>
          </a:endParaRPr>
        </a:p>
      </dgm:t>
    </dgm:pt>
    <dgm:pt modelId="{1BA52610-313A-470B-BCB1-ABD410E5BE0F}" type="parTrans" cxnId="{FEAB5FBA-D753-4E07-B389-4E1F19D32E8D}">
      <dgm:prSet/>
      <dgm:spPr/>
      <dgm:t>
        <a:bodyPr/>
        <a:lstStyle/>
        <a:p>
          <a:endParaRPr lang="en-US">
            <a:latin typeface="+mn-lt"/>
          </a:endParaRPr>
        </a:p>
      </dgm:t>
    </dgm:pt>
    <dgm:pt modelId="{F3E26AA5-DC43-4206-9D52-BACE9AFB2A60}" type="sibTrans" cxnId="{FEAB5FBA-D753-4E07-B389-4E1F19D32E8D}">
      <dgm:prSet/>
      <dgm:spPr/>
      <dgm:t>
        <a:bodyPr/>
        <a:lstStyle/>
        <a:p>
          <a:endParaRPr lang="en-US">
            <a:latin typeface="+mn-lt"/>
          </a:endParaRPr>
        </a:p>
      </dgm:t>
    </dgm:pt>
    <dgm:pt modelId="{F20344CA-EC96-453A-A636-14252E96FEDE}">
      <dgm:prSet/>
      <dgm:spPr/>
      <dgm:t>
        <a:bodyPr/>
        <a:lstStyle/>
        <a:p>
          <a:r>
            <a:rPr lang="en-US">
              <a:latin typeface="+mn-lt"/>
            </a:rPr>
            <a:t>Kompetitor</a:t>
          </a:r>
          <a:endParaRPr lang="en-US" dirty="0">
            <a:latin typeface="+mn-lt"/>
          </a:endParaRPr>
        </a:p>
      </dgm:t>
    </dgm:pt>
    <dgm:pt modelId="{941248C7-42BB-45F6-B9E8-CB2ACD049940}" type="parTrans" cxnId="{7D93EF6B-060E-4E36-9D15-9C56FD77BCE8}">
      <dgm:prSet/>
      <dgm:spPr/>
      <dgm:t>
        <a:bodyPr/>
        <a:lstStyle/>
        <a:p>
          <a:endParaRPr lang="en-US">
            <a:latin typeface="+mn-lt"/>
          </a:endParaRPr>
        </a:p>
      </dgm:t>
    </dgm:pt>
    <dgm:pt modelId="{D1A98791-0A3D-4169-ABD4-9A72D105B4D6}" type="sibTrans" cxnId="{7D93EF6B-060E-4E36-9D15-9C56FD77BCE8}">
      <dgm:prSet/>
      <dgm:spPr/>
      <dgm:t>
        <a:bodyPr/>
        <a:lstStyle/>
        <a:p>
          <a:endParaRPr lang="en-US">
            <a:latin typeface="+mn-lt"/>
          </a:endParaRPr>
        </a:p>
      </dgm:t>
    </dgm:pt>
    <dgm:pt modelId="{CFDCB8B7-D3D1-4E07-843B-E484CBC36B30}">
      <dgm:prSet/>
      <dgm:spPr/>
      <dgm:t>
        <a:bodyPr/>
        <a:lstStyle/>
        <a:p>
          <a:r>
            <a:rPr lang="en-US">
              <a:latin typeface="+mn-lt"/>
            </a:rPr>
            <a:t>Agen tenaga kerja</a:t>
          </a:r>
          <a:endParaRPr lang="en-US" dirty="0">
            <a:latin typeface="+mn-lt"/>
          </a:endParaRPr>
        </a:p>
      </dgm:t>
    </dgm:pt>
    <dgm:pt modelId="{FFBF6BAA-BD9E-4FC0-A3D6-EA43645106CA}" type="parTrans" cxnId="{1EDCCB91-0F6E-4CFD-86C3-99D8F4F11631}">
      <dgm:prSet/>
      <dgm:spPr/>
      <dgm:t>
        <a:bodyPr/>
        <a:lstStyle/>
        <a:p>
          <a:endParaRPr lang="en-US">
            <a:latin typeface="+mn-lt"/>
          </a:endParaRPr>
        </a:p>
      </dgm:t>
    </dgm:pt>
    <dgm:pt modelId="{087BF1F9-6E74-41A6-B135-8D2F169B2AF0}" type="sibTrans" cxnId="{1EDCCB91-0F6E-4CFD-86C3-99D8F4F11631}">
      <dgm:prSet/>
      <dgm:spPr/>
      <dgm:t>
        <a:bodyPr/>
        <a:lstStyle/>
        <a:p>
          <a:endParaRPr lang="en-US">
            <a:latin typeface="+mn-lt"/>
          </a:endParaRPr>
        </a:p>
      </dgm:t>
    </dgm:pt>
    <dgm:pt modelId="{49B7CAAC-0C1E-483D-9FC7-7AB6BC1A8B4F}">
      <dgm:prSet/>
      <dgm:spPr/>
      <dgm:t>
        <a:bodyPr/>
        <a:lstStyle/>
        <a:p>
          <a:r>
            <a:rPr lang="en-US">
              <a:latin typeface="+mn-lt"/>
            </a:rPr>
            <a:t>Pembaca dari berbagai media</a:t>
          </a:r>
          <a:endParaRPr lang="en-US" dirty="0">
            <a:latin typeface="+mn-lt"/>
          </a:endParaRPr>
        </a:p>
      </dgm:t>
    </dgm:pt>
    <dgm:pt modelId="{C439877D-7D65-4EA3-B809-35A840585DB6}" type="parTrans" cxnId="{197D2263-4E1D-400E-A87E-DA51604DCDB9}">
      <dgm:prSet/>
      <dgm:spPr/>
      <dgm:t>
        <a:bodyPr/>
        <a:lstStyle/>
        <a:p>
          <a:endParaRPr lang="en-US">
            <a:latin typeface="+mn-lt"/>
          </a:endParaRPr>
        </a:p>
      </dgm:t>
    </dgm:pt>
    <dgm:pt modelId="{256A9EFA-14EA-4630-BD36-3084C76D7790}" type="sibTrans" cxnId="{197D2263-4E1D-400E-A87E-DA51604DCDB9}">
      <dgm:prSet/>
      <dgm:spPr/>
      <dgm:t>
        <a:bodyPr/>
        <a:lstStyle/>
        <a:p>
          <a:endParaRPr lang="en-US">
            <a:latin typeface="+mn-lt"/>
          </a:endParaRPr>
        </a:p>
      </dgm:t>
    </dgm:pt>
    <dgm:pt modelId="{F5E7CA8F-7245-4D1B-9195-4549C6BFDC8E}">
      <dgm:prSet/>
      <dgm:spPr/>
      <dgm:t>
        <a:bodyPr/>
        <a:lstStyle/>
        <a:p>
          <a:r>
            <a:rPr lang="en-US">
              <a:latin typeface="+mn-lt"/>
            </a:rPr>
            <a:t>Institusi pendidikan</a:t>
          </a:r>
          <a:endParaRPr lang="en-US" dirty="0">
            <a:latin typeface="+mn-lt"/>
          </a:endParaRPr>
        </a:p>
      </dgm:t>
    </dgm:pt>
    <dgm:pt modelId="{644D6D58-88CB-4C5E-9EAD-3BE3A90E0F49}" type="parTrans" cxnId="{9E416C94-D817-499B-9664-6896E1F65097}">
      <dgm:prSet/>
      <dgm:spPr/>
      <dgm:t>
        <a:bodyPr/>
        <a:lstStyle/>
        <a:p>
          <a:endParaRPr lang="en-US">
            <a:latin typeface="+mn-lt"/>
          </a:endParaRPr>
        </a:p>
      </dgm:t>
    </dgm:pt>
    <dgm:pt modelId="{4AF4498E-B586-4ADF-9FE5-40B79AB52681}" type="sibTrans" cxnId="{9E416C94-D817-499B-9664-6896E1F65097}">
      <dgm:prSet/>
      <dgm:spPr/>
      <dgm:t>
        <a:bodyPr/>
        <a:lstStyle/>
        <a:p>
          <a:endParaRPr lang="en-US">
            <a:latin typeface="+mn-lt"/>
          </a:endParaRPr>
        </a:p>
      </dgm:t>
    </dgm:pt>
    <dgm:pt modelId="{30947316-DC99-4611-873C-0D771AA47358}" type="pres">
      <dgm:prSet presAssocID="{19E767E9-84EF-4989-BD18-FE4CDBD9CEE5}" presName="Name0" presStyleCnt="0">
        <dgm:presLayoutVars>
          <dgm:dir/>
        </dgm:presLayoutVars>
      </dgm:prSet>
      <dgm:spPr/>
    </dgm:pt>
    <dgm:pt modelId="{9C0E163B-DBD6-4C39-8B5F-0624F5359ADA}" type="pres">
      <dgm:prSet presAssocID="{540FCC74-956A-4C52-B0E1-64B5A7FD9DDE}" presName="parComposite" presStyleCnt="0"/>
      <dgm:spPr/>
    </dgm:pt>
    <dgm:pt modelId="{7E846E9A-D82B-49A1-B649-B9986992E32B}" type="pres">
      <dgm:prSet presAssocID="{540FCC74-956A-4C52-B0E1-64B5A7FD9DDE}" presName="parBigCircle" presStyleLbl="node0" presStyleIdx="0" presStyleCnt="2"/>
      <dgm:spPr/>
    </dgm:pt>
    <dgm:pt modelId="{B24DA907-F1BA-469B-9C86-0C5D66598356}" type="pres">
      <dgm:prSet presAssocID="{540FCC74-956A-4C52-B0E1-64B5A7FD9DDE}" presName="parTx" presStyleLbl="revTx" presStyleIdx="0" presStyleCnt="10"/>
      <dgm:spPr/>
    </dgm:pt>
    <dgm:pt modelId="{79CE1FCC-CFA1-4DD9-97D5-A749E0B46CFE}" type="pres">
      <dgm:prSet presAssocID="{540FCC74-956A-4C52-B0E1-64B5A7FD9DDE}" presName="bSpace" presStyleCnt="0"/>
      <dgm:spPr/>
    </dgm:pt>
    <dgm:pt modelId="{55A5B0F7-F824-492B-A213-EEAFEA9E3794}" type="pres">
      <dgm:prSet presAssocID="{540FCC74-956A-4C52-B0E1-64B5A7FD9DDE}" presName="parBackupNorm" presStyleCnt="0"/>
      <dgm:spPr/>
    </dgm:pt>
    <dgm:pt modelId="{5688CFAD-7E3E-412F-91EB-3A1974E7FE3D}" type="pres">
      <dgm:prSet presAssocID="{B081FA50-F635-43D4-95FC-6DC83CDB52D0}" presName="parSpace" presStyleCnt="0"/>
      <dgm:spPr/>
    </dgm:pt>
    <dgm:pt modelId="{7236B33E-5AC5-48D3-B26B-26FCD6DF5639}" type="pres">
      <dgm:prSet presAssocID="{B16D7CDD-6457-499B-8827-5F6EE1756880}" presName="parComposite" presStyleCnt="0"/>
      <dgm:spPr/>
    </dgm:pt>
    <dgm:pt modelId="{FC3318DE-121C-43D2-A953-4D554823EADE}" type="pres">
      <dgm:prSet presAssocID="{B16D7CDD-6457-499B-8827-5F6EE1756880}" presName="parBigCircle" presStyleLbl="node0" presStyleIdx="1" presStyleCnt="2"/>
      <dgm:spPr/>
    </dgm:pt>
    <dgm:pt modelId="{D370A0CD-D01A-4CD8-B433-5EA5A2C754F3}" type="pres">
      <dgm:prSet presAssocID="{B16D7CDD-6457-499B-8827-5F6EE1756880}" presName="parTx" presStyleLbl="revTx" presStyleIdx="1" presStyleCnt="10"/>
      <dgm:spPr/>
    </dgm:pt>
    <dgm:pt modelId="{E08D9E77-75DA-476D-923E-C623AA64BCFB}" type="pres">
      <dgm:prSet presAssocID="{B16D7CDD-6457-499B-8827-5F6EE1756880}" presName="bSpace" presStyleCnt="0"/>
      <dgm:spPr/>
    </dgm:pt>
    <dgm:pt modelId="{E57FD5C6-B6E2-4600-BBCC-E55181BC8DC5}" type="pres">
      <dgm:prSet presAssocID="{B16D7CDD-6457-499B-8827-5F6EE1756880}" presName="parBackupNorm" presStyleCnt="0"/>
      <dgm:spPr/>
    </dgm:pt>
    <dgm:pt modelId="{F3212027-CA49-43CA-945E-71A4A230B97C}" type="pres">
      <dgm:prSet presAssocID="{F3E26AA5-DC43-4206-9D52-BACE9AFB2A60}" presName="parSpace" presStyleCnt="0"/>
      <dgm:spPr/>
    </dgm:pt>
    <dgm:pt modelId="{40994E22-31D8-411D-9024-1ECBA0C1693D}" type="pres">
      <dgm:prSet presAssocID="{F20344CA-EC96-453A-A636-14252E96FEDE}" presName="desBackupLeftNorm" presStyleCnt="0"/>
      <dgm:spPr/>
    </dgm:pt>
    <dgm:pt modelId="{16E646C0-09E6-4557-9857-7625D749825A}" type="pres">
      <dgm:prSet presAssocID="{F20344CA-EC96-453A-A636-14252E96FEDE}" presName="desComposite" presStyleCnt="0"/>
      <dgm:spPr/>
    </dgm:pt>
    <dgm:pt modelId="{CA10C132-48EA-46D3-8D2A-EA3B2B1534F5}" type="pres">
      <dgm:prSet presAssocID="{F20344CA-EC96-453A-A636-14252E96FEDE}" presName="desCircle" presStyleLbl="node1" presStyleIdx="0" presStyleCnt="4"/>
      <dgm:spPr/>
    </dgm:pt>
    <dgm:pt modelId="{B8AAAE79-1C3C-44E2-A08B-19EE2FAD9B55}" type="pres">
      <dgm:prSet presAssocID="{F20344CA-EC96-453A-A636-14252E96FEDE}" presName="chTx" presStyleLbl="revTx" presStyleIdx="2" presStyleCnt="10"/>
      <dgm:spPr/>
    </dgm:pt>
    <dgm:pt modelId="{ED343DEF-78D4-4100-A606-080E795B57DA}" type="pres">
      <dgm:prSet presAssocID="{F20344CA-EC96-453A-A636-14252E96FEDE}" presName="desTx" presStyleLbl="revTx" presStyleIdx="3" presStyleCnt="10">
        <dgm:presLayoutVars>
          <dgm:bulletEnabled val="1"/>
        </dgm:presLayoutVars>
      </dgm:prSet>
      <dgm:spPr/>
    </dgm:pt>
    <dgm:pt modelId="{5D505E86-AB27-4C77-8B63-FB360C832305}" type="pres">
      <dgm:prSet presAssocID="{F20344CA-EC96-453A-A636-14252E96FEDE}" presName="desBackupRightNorm" presStyleCnt="0"/>
      <dgm:spPr/>
    </dgm:pt>
    <dgm:pt modelId="{5BB03A3B-8395-4EFE-AFD1-B8CCCA7CD396}" type="pres">
      <dgm:prSet presAssocID="{D1A98791-0A3D-4169-ABD4-9A72D105B4D6}" presName="desSpace" presStyleCnt="0"/>
      <dgm:spPr/>
    </dgm:pt>
    <dgm:pt modelId="{DE1BFE95-316D-4136-B35C-5F90388DA3B9}" type="pres">
      <dgm:prSet presAssocID="{CFDCB8B7-D3D1-4E07-843B-E484CBC36B30}" presName="desBackupLeftNorm" presStyleCnt="0"/>
      <dgm:spPr/>
    </dgm:pt>
    <dgm:pt modelId="{22D0FE28-CAEB-4F45-88A4-C55E44524070}" type="pres">
      <dgm:prSet presAssocID="{CFDCB8B7-D3D1-4E07-843B-E484CBC36B30}" presName="desComposite" presStyleCnt="0"/>
      <dgm:spPr/>
    </dgm:pt>
    <dgm:pt modelId="{CD387855-0BBA-4F54-9EAB-C0B27D1855DB}" type="pres">
      <dgm:prSet presAssocID="{CFDCB8B7-D3D1-4E07-843B-E484CBC36B30}" presName="desCircle" presStyleLbl="node1" presStyleIdx="1" presStyleCnt="4"/>
      <dgm:spPr/>
    </dgm:pt>
    <dgm:pt modelId="{4CE1491F-86AB-4EAE-8DF6-1933A070AE6E}" type="pres">
      <dgm:prSet presAssocID="{CFDCB8B7-D3D1-4E07-843B-E484CBC36B30}" presName="chTx" presStyleLbl="revTx" presStyleIdx="4" presStyleCnt="10"/>
      <dgm:spPr/>
    </dgm:pt>
    <dgm:pt modelId="{B4CC86AD-8DFA-4BAA-976A-28DB2DB50B2B}" type="pres">
      <dgm:prSet presAssocID="{CFDCB8B7-D3D1-4E07-843B-E484CBC36B30}" presName="desTx" presStyleLbl="revTx" presStyleIdx="5" presStyleCnt="10">
        <dgm:presLayoutVars>
          <dgm:bulletEnabled val="1"/>
        </dgm:presLayoutVars>
      </dgm:prSet>
      <dgm:spPr/>
    </dgm:pt>
    <dgm:pt modelId="{D2753BCA-18CA-4386-B5AD-31C7DBAB53D5}" type="pres">
      <dgm:prSet presAssocID="{CFDCB8B7-D3D1-4E07-843B-E484CBC36B30}" presName="desBackupRightNorm" presStyleCnt="0"/>
      <dgm:spPr/>
    </dgm:pt>
    <dgm:pt modelId="{DFA4BA2E-5B10-4FC3-9027-B48D98F774C3}" type="pres">
      <dgm:prSet presAssocID="{087BF1F9-6E74-41A6-B135-8D2F169B2AF0}" presName="desSpace" presStyleCnt="0"/>
      <dgm:spPr/>
    </dgm:pt>
    <dgm:pt modelId="{DE508DC6-E062-4FBA-B0A2-A2ACC7789C6F}" type="pres">
      <dgm:prSet presAssocID="{49B7CAAC-0C1E-483D-9FC7-7AB6BC1A8B4F}" presName="desBackupLeftNorm" presStyleCnt="0"/>
      <dgm:spPr/>
    </dgm:pt>
    <dgm:pt modelId="{8C0CA13B-10BE-459A-A227-6021260970D7}" type="pres">
      <dgm:prSet presAssocID="{49B7CAAC-0C1E-483D-9FC7-7AB6BC1A8B4F}" presName="desComposite" presStyleCnt="0"/>
      <dgm:spPr/>
    </dgm:pt>
    <dgm:pt modelId="{A1CED3BE-048D-44AC-9E42-871C25816674}" type="pres">
      <dgm:prSet presAssocID="{49B7CAAC-0C1E-483D-9FC7-7AB6BC1A8B4F}" presName="desCircle" presStyleLbl="node1" presStyleIdx="2" presStyleCnt="4"/>
      <dgm:spPr/>
    </dgm:pt>
    <dgm:pt modelId="{A9918CFA-5C74-44BE-8F3E-7FD507E7E084}" type="pres">
      <dgm:prSet presAssocID="{49B7CAAC-0C1E-483D-9FC7-7AB6BC1A8B4F}" presName="chTx" presStyleLbl="revTx" presStyleIdx="6" presStyleCnt="10"/>
      <dgm:spPr/>
    </dgm:pt>
    <dgm:pt modelId="{BF70265E-21A6-495E-9161-5E781828593F}" type="pres">
      <dgm:prSet presAssocID="{49B7CAAC-0C1E-483D-9FC7-7AB6BC1A8B4F}" presName="desTx" presStyleLbl="revTx" presStyleIdx="7" presStyleCnt="10">
        <dgm:presLayoutVars>
          <dgm:bulletEnabled val="1"/>
        </dgm:presLayoutVars>
      </dgm:prSet>
      <dgm:spPr/>
    </dgm:pt>
    <dgm:pt modelId="{F9124999-A17D-42E2-81CA-4374FC027DA9}" type="pres">
      <dgm:prSet presAssocID="{49B7CAAC-0C1E-483D-9FC7-7AB6BC1A8B4F}" presName="desBackupRightNorm" presStyleCnt="0"/>
      <dgm:spPr/>
    </dgm:pt>
    <dgm:pt modelId="{44338A50-ECE9-4775-B551-16AE603436CC}" type="pres">
      <dgm:prSet presAssocID="{256A9EFA-14EA-4630-BD36-3084C76D7790}" presName="desSpace" presStyleCnt="0"/>
      <dgm:spPr/>
    </dgm:pt>
    <dgm:pt modelId="{AAC2550C-AA75-4CC1-9562-B285FE1E8116}" type="pres">
      <dgm:prSet presAssocID="{F5E7CA8F-7245-4D1B-9195-4549C6BFDC8E}" presName="desBackupLeftNorm" presStyleCnt="0"/>
      <dgm:spPr/>
    </dgm:pt>
    <dgm:pt modelId="{F557C2F6-3276-4E4C-BD65-B4C6F1900B08}" type="pres">
      <dgm:prSet presAssocID="{F5E7CA8F-7245-4D1B-9195-4549C6BFDC8E}" presName="desComposite" presStyleCnt="0"/>
      <dgm:spPr/>
    </dgm:pt>
    <dgm:pt modelId="{6918AED3-221A-4231-A1D0-ED0B6E2BD781}" type="pres">
      <dgm:prSet presAssocID="{F5E7CA8F-7245-4D1B-9195-4549C6BFDC8E}" presName="desCircle" presStyleLbl="node1" presStyleIdx="3" presStyleCnt="4"/>
      <dgm:spPr/>
    </dgm:pt>
    <dgm:pt modelId="{128873FA-4C94-4EBB-B79D-A1B0574C7818}" type="pres">
      <dgm:prSet presAssocID="{F5E7CA8F-7245-4D1B-9195-4549C6BFDC8E}" presName="chTx" presStyleLbl="revTx" presStyleIdx="8" presStyleCnt="10"/>
      <dgm:spPr/>
    </dgm:pt>
    <dgm:pt modelId="{2378A271-D276-4E8E-8186-7137CDB1E66F}" type="pres">
      <dgm:prSet presAssocID="{F5E7CA8F-7245-4D1B-9195-4549C6BFDC8E}" presName="desTx" presStyleLbl="revTx" presStyleIdx="9" presStyleCnt="10">
        <dgm:presLayoutVars>
          <dgm:bulletEnabled val="1"/>
        </dgm:presLayoutVars>
      </dgm:prSet>
      <dgm:spPr/>
    </dgm:pt>
    <dgm:pt modelId="{0906E25B-B671-4ED0-988E-EA85860B6098}" type="pres">
      <dgm:prSet presAssocID="{F5E7CA8F-7245-4D1B-9195-4549C6BFDC8E}" presName="desBackupRightNorm" presStyleCnt="0"/>
      <dgm:spPr/>
    </dgm:pt>
    <dgm:pt modelId="{EE99A78A-A8DF-4D55-BC79-D4E7FA5A2C2C}" type="pres">
      <dgm:prSet presAssocID="{4AF4498E-B586-4ADF-9FE5-40B79AB52681}" presName="desSpace" presStyleCnt="0"/>
      <dgm:spPr/>
    </dgm:pt>
  </dgm:ptLst>
  <dgm:cxnLst>
    <dgm:cxn modelId="{AD5B6F00-C66E-4320-BCBF-C7CCEA5B5F2A}" type="presOf" srcId="{CFDCB8B7-D3D1-4E07-843B-E484CBC36B30}" destId="{4CE1491F-86AB-4EAE-8DF6-1933A070AE6E}" srcOrd="0" destOrd="0" presId="urn:microsoft.com/office/officeart/2008/layout/CircleAccentTimeline"/>
    <dgm:cxn modelId="{65DE9A11-185F-4A6C-BCBC-4ECC1D9F1D87}" type="presOf" srcId="{F20344CA-EC96-453A-A636-14252E96FEDE}" destId="{B8AAAE79-1C3C-44E2-A08B-19EE2FAD9B55}" srcOrd="0" destOrd="0" presId="urn:microsoft.com/office/officeart/2008/layout/CircleAccentTimeline"/>
    <dgm:cxn modelId="{25E9061E-375D-4554-B01F-186BB0B6B926}" type="presOf" srcId="{540FCC74-956A-4C52-B0E1-64B5A7FD9DDE}" destId="{B24DA907-F1BA-469B-9C86-0C5D66598356}" srcOrd="0" destOrd="0" presId="urn:microsoft.com/office/officeart/2008/layout/CircleAccentTimeline"/>
    <dgm:cxn modelId="{A3CA6D33-90B7-4DDC-81C1-C8BE7F62FFBA}" type="presOf" srcId="{B16D7CDD-6457-499B-8827-5F6EE1756880}" destId="{D370A0CD-D01A-4CD8-B433-5EA5A2C754F3}" srcOrd="0" destOrd="0" presId="urn:microsoft.com/office/officeart/2008/layout/CircleAccentTimeline"/>
    <dgm:cxn modelId="{197D2263-4E1D-400E-A87E-DA51604DCDB9}" srcId="{B16D7CDD-6457-499B-8827-5F6EE1756880}" destId="{49B7CAAC-0C1E-483D-9FC7-7AB6BC1A8B4F}" srcOrd="2" destOrd="0" parTransId="{C439877D-7D65-4EA3-B809-35A840585DB6}" sibTransId="{256A9EFA-14EA-4630-BD36-3084C76D7790}"/>
    <dgm:cxn modelId="{5AEBFC49-ECD7-4241-A3E9-3FC4B98DEC5A}" type="presOf" srcId="{49B7CAAC-0C1E-483D-9FC7-7AB6BC1A8B4F}" destId="{A9918CFA-5C74-44BE-8F3E-7FD507E7E084}" srcOrd="0" destOrd="0" presId="urn:microsoft.com/office/officeart/2008/layout/CircleAccentTimeline"/>
    <dgm:cxn modelId="{7D93EF6B-060E-4E36-9D15-9C56FD77BCE8}" srcId="{B16D7CDD-6457-499B-8827-5F6EE1756880}" destId="{F20344CA-EC96-453A-A636-14252E96FEDE}" srcOrd="0" destOrd="0" parTransId="{941248C7-42BB-45F6-B9E8-CB2ACD049940}" sibTransId="{D1A98791-0A3D-4169-ABD4-9A72D105B4D6}"/>
    <dgm:cxn modelId="{98E09A83-2671-4F41-A1CB-7DC479A6E5BB}" type="presOf" srcId="{F5E7CA8F-7245-4D1B-9195-4549C6BFDC8E}" destId="{128873FA-4C94-4EBB-B79D-A1B0574C7818}" srcOrd="0" destOrd="0" presId="urn:microsoft.com/office/officeart/2008/layout/CircleAccentTimeline"/>
    <dgm:cxn modelId="{1EDCCB91-0F6E-4CFD-86C3-99D8F4F11631}" srcId="{B16D7CDD-6457-499B-8827-5F6EE1756880}" destId="{CFDCB8B7-D3D1-4E07-843B-E484CBC36B30}" srcOrd="1" destOrd="0" parTransId="{FFBF6BAA-BD9E-4FC0-A3D6-EA43645106CA}" sibTransId="{087BF1F9-6E74-41A6-B135-8D2F169B2AF0}"/>
    <dgm:cxn modelId="{9E416C94-D817-499B-9664-6896E1F65097}" srcId="{B16D7CDD-6457-499B-8827-5F6EE1756880}" destId="{F5E7CA8F-7245-4D1B-9195-4549C6BFDC8E}" srcOrd="3" destOrd="0" parTransId="{644D6D58-88CB-4C5E-9EAD-3BE3A90E0F49}" sibTransId="{4AF4498E-B586-4ADF-9FE5-40B79AB52681}"/>
    <dgm:cxn modelId="{FEAB5FBA-D753-4E07-B389-4E1F19D32E8D}" srcId="{19E767E9-84EF-4989-BD18-FE4CDBD9CEE5}" destId="{B16D7CDD-6457-499B-8827-5F6EE1756880}" srcOrd="1" destOrd="0" parTransId="{1BA52610-313A-470B-BCB1-ABD410E5BE0F}" sibTransId="{F3E26AA5-DC43-4206-9D52-BACE9AFB2A60}"/>
    <dgm:cxn modelId="{132F35C2-26ED-4B03-B045-C7610CF830AF}" type="presOf" srcId="{19E767E9-84EF-4989-BD18-FE4CDBD9CEE5}" destId="{30947316-DC99-4611-873C-0D771AA47358}" srcOrd="0" destOrd="0" presId="urn:microsoft.com/office/officeart/2008/layout/CircleAccentTimeline"/>
    <dgm:cxn modelId="{32F452E8-E05C-4BB7-8881-89E268D93E1B}" srcId="{19E767E9-84EF-4989-BD18-FE4CDBD9CEE5}" destId="{540FCC74-956A-4C52-B0E1-64B5A7FD9DDE}" srcOrd="0" destOrd="0" parTransId="{826EA857-AFDE-461E-B4D2-F295B3AC28BE}" sibTransId="{B081FA50-F635-43D4-95FC-6DC83CDB52D0}"/>
    <dgm:cxn modelId="{DE2B014E-D43F-43AE-A51B-56ECAE45A422}" type="presParOf" srcId="{30947316-DC99-4611-873C-0D771AA47358}" destId="{9C0E163B-DBD6-4C39-8B5F-0624F5359ADA}" srcOrd="0" destOrd="0" presId="urn:microsoft.com/office/officeart/2008/layout/CircleAccentTimeline"/>
    <dgm:cxn modelId="{0D0F5213-3839-46F5-B7AD-5447B7063116}" type="presParOf" srcId="{9C0E163B-DBD6-4C39-8B5F-0624F5359ADA}" destId="{7E846E9A-D82B-49A1-B649-B9986992E32B}" srcOrd="0" destOrd="0" presId="urn:microsoft.com/office/officeart/2008/layout/CircleAccentTimeline"/>
    <dgm:cxn modelId="{DD994A9E-2C54-4568-A7C7-9BB4365F685B}" type="presParOf" srcId="{9C0E163B-DBD6-4C39-8B5F-0624F5359ADA}" destId="{B24DA907-F1BA-469B-9C86-0C5D66598356}" srcOrd="1" destOrd="0" presId="urn:microsoft.com/office/officeart/2008/layout/CircleAccentTimeline"/>
    <dgm:cxn modelId="{31682D93-E710-48B4-A550-E6C246B09EB6}" type="presParOf" srcId="{9C0E163B-DBD6-4C39-8B5F-0624F5359ADA}" destId="{79CE1FCC-CFA1-4DD9-97D5-A749E0B46CFE}" srcOrd="2" destOrd="0" presId="urn:microsoft.com/office/officeart/2008/layout/CircleAccentTimeline"/>
    <dgm:cxn modelId="{85561CFD-9D92-4958-B6D9-41C1923378ED}" type="presParOf" srcId="{30947316-DC99-4611-873C-0D771AA47358}" destId="{55A5B0F7-F824-492B-A213-EEAFEA9E3794}" srcOrd="1" destOrd="0" presId="urn:microsoft.com/office/officeart/2008/layout/CircleAccentTimeline"/>
    <dgm:cxn modelId="{2955CF1A-18FD-42A3-9226-395C5A0274B9}" type="presParOf" srcId="{30947316-DC99-4611-873C-0D771AA47358}" destId="{5688CFAD-7E3E-412F-91EB-3A1974E7FE3D}" srcOrd="2" destOrd="0" presId="urn:microsoft.com/office/officeart/2008/layout/CircleAccentTimeline"/>
    <dgm:cxn modelId="{BC7E1D25-C794-48BE-9FDF-B512D51ED928}" type="presParOf" srcId="{30947316-DC99-4611-873C-0D771AA47358}" destId="{7236B33E-5AC5-48D3-B26B-26FCD6DF5639}" srcOrd="3" destOrd="0" presId="urn:microsoft.com/office/officeart/2008/layout/CircleAccentTimeline"/>
    <dgm:cxn modelId="{6515A28F-AC53-4D5B-8892-ADABC106A179}" type="presParOf" srcId="{7236B33E-5AC5-48D3-B26B-26FCD6DF5639}" destId="{FC3318DE-121C-43D2-A953-4D554823EADE}" srcOrd="0" destOrd="0" presId="urn:microsoft.com/office/officeart/2008/layout/CircleAccentTimeline"/>
    <dgm:cxn modelId="{84D6BD2D-3C4B-4A11-9B5E-1AC90E9CA5DB}" type="presParOf" srcId="{7236B33E-5AC5-48D3-B26B-26FCD6DF5639}" destId="{D370A0CD-D01A-4CD8-B433-5EA5A2C754F3}" srcOrd="1" destOrd="0" presId="urn:microsoft.com/office/officeart/2008/layout/CircleAccentTimeline"/>
    <dgm:cxn modelId="{D0CC1933-D4FA-4A29-AF90-844B27F8EDFA}" type="presParOf" srcId="{7236B33E-5AC5-48D3-B26B-26FCD6DF5639}" destId="{E08D9E77-75DA-476D-923E-C623AA64BCFB}" srcOrd="2" destOrd="0" presId="urn:microsoft.com/office/officeart/2008/layout/CircleAccentTimeline"/>
    <dgm:cxn modelId="{63948A6C-CBAA-41DA-9528-ACDFB3DFD21B}" type="presParOf" srcId="{30947316-DC99-4611-873C-0D771AA47358}" destId="{E57FD5C6-B6E2-4600-BBCC-E55181BC8DC5}" srcOrd="4" destOrd="0" presId="urn:microsoft.com/office/officeart/2008/layout/CircleAccentTimeline"/>
    <dgm:cxn modelId="{D2E15292-08FC-4E5F-9C25-35121D661220}" type="presParOf" srcId="{30947316-DC99-4611-873C-0D771AA47358}" destId="{F3212027-CA49-43CA-945E-71A4A230B97C}" srcOrd="5" destOrd="0" presId="urn:microsoft.com/office/officeart/2008/layout/CircleAccentTimeline"/>
    <dgm:cxn modelId="{E7565FF1-B2FA-47C8-995B-60387A900086}" type="presParOf" srcId="{30947316-DC99-4611-873C-0D771AA47358}" destId="{40994E22-31D8-411D-9024-1ECBA0C1693D}" srcOrd="6" destOrd="0" presId="urn:microsoft.com/office/officeart/2008/layout/CircleAccentTimeline"/>
    <dgm:cxn modelId="{629BEC68-2DAB-4BCE-89CB-46F313D41499}" type="presParOf" srcId="{30947316-DC99-4611-873C-0D771AA47358}" destId="{16E646C0-09E6-4557-9857-7625D749825A}" srcOrd="7" destOrd="0" presId="urn:microsoft.com/office/officeart/2008/layout/CircleAccentTimeline"/>
    <dgm:cxn modelId="{7C8C0C1A-FF33-4AD7-91B8-906195B7F4FD}" type="presParOf" srcId="{16E646C0-09E6-4557-9857-7625D749825A}" destId="{CA10C132-48EA-46D3-8D2A-EA3B2B1534F5}" srcOrd="0" destOrd="0" presId="urn:microsoft.com/office/officeart/2008/layout/CircleAccentTimeline"/>
    <dgm:cxn modelId="{58D5A880-D582-4F28-8401-9D40EDD983B0}" type="presParOf" srcId="{16E646C0-09E6-4557-9857-7625D749825A}" destId="{B8AAAE79-1C3C-44E2-A08B-19EE2FAD9B55}" srcOrd="1" destOrd="0" presId="urn:microsoft.com/office/officeart/2008/layout/CircleAccentTimeline"/>
    <dgm:cxn modelId="{12A33A37-A80D-4538-AC13-959D2C402EEB}" type="presParOf" srcId="{16E646C0-09E6-4557-9857-7625D749825A}" destId="{ED343DEF-78D4-4100-A606-080E795B57DA}" srcOrd="2" destOrd="0" presId="urn:microsoft.com/office/officeart/2008/layout/CircleAccentTimeline"/>
    <dgm:cxn modelId="{A85E8D64-3DD2-484B-A41F-E9F370BC23FD}" type="presParOf" srcId="{30947316-DC99-4611-873C-0D771AA47358}" destId="{5D505E86-AB27-4C77-8B63-FB360C832305}" srcOrd="8" destOrd="0" presId="urn:microsoft.com/office/officeart/2008/layout/CircleAccentTimeline"/>
    <dgm:cxn modelId="{FA458AFC-836C-47A1-83AA-EF16AB02ABCA}" type="presParOf" srcId="{30947316-DC99-4611-873C-0D771AA47358}" destId="{5BB03A3B-8395-4EFE-AFD1-B8CCCA7CD396}" srcOrd="9" destOrd="0" presId="urn:microsoft.com/office/officeart/2008/layout/CircleAccentTimeline"/>
    <dgm:cxn modelId="{D6FF5D98-BECB-4A19-B8A7-05263E92B32B}" type="presParOf" srcId="{30947316-DC99-4611-873C-0D771AA47358}" destId="{DE1BFE95-316D-4136-B35C-5F90388DA3B9}" srcOrd="10" destOrd="0" presId="urn:microsoft.com/office/officeart/2008/layout/CircleAccentTimeline"/>
    <dgm:cxn modelId="{D50F50E1-BF2F-4738-8CA1-F31D4FE544A7}" type="presParOf" srcId="{30947316-DC99-4611-873C-0D771AA47358}" destId="{22D0FE28-CAEB-4F45-88A4-C55E44524070}" srcOrd="11" destOrd="0" presId="urn:microsoft.com/office/officeart/2008/layout/CircleAccentTimeline"/>
    <dgm:cxn modelId="{558C3A16-F197-4154-B2C0-A83F3D606D8C}" type="presParOf" srcId="{22D0FE28-CAEB-4F45-88A4-C55E44524070}" destId="{CD387855-0BBA-4F54-9EAB-C0B27D1855DB}" srcOrd="0" destOrd="0" presId="urn:microsoft.com/office/officeart/2008/layout/CircleAccentTimeline"/>
    <dgm:cxn modelId="{B76E9B59-BADD-458B-8B4D-93B7CD421093}" type="presParOf" srcId="{22D0FE28-CAEB-4F45-88A4-C55E44524070}" destId="{4CE1491F-86AB-4EAE-8DF6-1933A070AE6E}" srcOrd="1" destOrd="0" presId="urn:microsoft.com/office/officeart/2008/layout/CircleAccentTimeline"/>
    <dgm:cxn modelId="{6BFFF126-D82A-41D0-A627-F9B0454836BB}" type="presParOf" srcId="{22D0FE28-CAEB-4F45-88A4-C55E44524070}" destId="{B4CC86AD-8DFA-4BAA-976A-28DB2DB50B2B}" srcOrd="2" destOrd="0" presId="urn:microsoft.com/office/officeart/2008/layout/CircleAccentTimeline"/>
    <dgm:cxn modelId="{1C0AE60C-F4DB-40D2-82F1-95F0CEEEAC8F}" type="presParOf" srcId="{30947316-DC99-4611-873C-0D771AA47358}" destId="{D2753BCA-18CA-4386-B5AD-31C7DBAB53D5}" srcOrd="12" destOrd="0" presId="urn:microsoft.com/office/officeart/2008/layout/CircleAccentTimeline"/>
    <dgm:cxn modelId="{2841BC5D-F81D-4627-84CD-F1C188C38900}" type="presParOf" srcId="{30947316-DC99-4611-873C-0D771AA47358}" destId="{DFA4BA2E-5B10-4FC3-9027-B48D98F774C3}" srcOrd="13" destOrd="0" presId="urn:microsoft.com/office/officeart/2008/layout/CircleAccentTimeline"/>
    <dgm:cxn modelId="{ADB665BD-2727-45CA-8403-90AFE2311937}" type="presParOf" srcId="{30947316-DC99-4611-873C-0D771AA47358}" destId="{DE508DC6-E062-4FBA-B0A2-A2ACC7789C6F}" srcOrd="14" destOrd="0" presId="urn:microsoft.com/office/officeart/2008/layout/CircleAccentTimeline"/>
    <dgm:cxn modelId="{2C1D6623-EF0B-4A50-A8C4-A8449A1E3911}" type="presParOf" srcId="{30947316-DC99-4611-873C-0D771AA47358}" destId="{8C0CA13B-10BE-459A-A227-6021260970D7}" srcOrd="15" destOrd="0" presId="urn:microsoft.com/office/officeart/2008/layout/CircleAccentTimeline"/>
    <dgm:cxn modelId="{9EA4DFCF-C090-4961-B535-6982857C3CBD}" type="presParOf" srcId="{8C0CA13B-10BE-459A-A227-6021260970D7}" destId="{A1CED3BE-048D-44AC-9E42-871C25816674}" srcOrd="0" destOrd="0" presId="urn:microsoft.com/office/officeart/2008/layout/CircleAccentTimeline"/>
    <dgm:cxn modelId="{E0A70551-C6E8-42B3-955D-0F4E9702F33D}" type="presParOf" srcId="{8C0CA13B-10BE-459A-A227-6021260970D7}" destId="{A9918CFA-5C74-44BE-8F3E-7FD507E7E084}" srcOrd="1" destOrd="0" presId="urn:microsoft.com/office/officeart/2008/layout/CircleAccentTimeline"/>
    <dgm:cxn modelId="{F92D9306-CC06-4FEB-BD96-A93AD9C33527}" type="presParOf" srcId="{8C0CA13B-10BE-459A-A227-6021260970D7}" destId="{BF70265E-21A6-495E-9161-5E781828593F}" srcOrd="2" destOrd="0" presId="urn:microsoft.com/office/officeart/2008/layout/CircleAccentTimeline"/>
    <dgm:cxn modelId="{E8B50000-5A02-4C47-98C0-D7DE275563D4}" type="presParOf" srcId="{30947316-DC99-4611-873C-0D771AA47358}" destId="{F9124999-A17D-42E2-81CA-4374FC027DA9}" srcOrd="16" destOrd="0" presId="urn:microsoft.com/office/officeart/2008/layout/CircleAccentTimeline"/>
    <dgm:cxn modelId="{6B329F9F-A0D6-4823-AF63-E23998D7C486}" type="presParOf" srcId="{30947316-DC99-4611-873C-0D771AA47358}" destId="{44338A50-ECE9-4775-B551-16AE603436CC}" srcOrd="17" destOrd="0" presId="urn:microsoft.com/office/officeart/2008/layout/CircleAccentTimeline"/>
    <dgm:cxn modelId="{D8BBEECF-0DE2-4F33-9DF7-B9EF30462FF1}" type="presParOf" srcId="{30947316-DC99-4611-873C-0D771AA47358}" destId="{AAC2550C-AA75-4CC1-9562-B285FE1E8116}" srcOrd="18" destOrd="0" presId="urn:microsoft.com/office/officeart/2008/layout/CircleAccentTimeline"/>
    <dgm:cxn modelId="{FCC69408-B818-48E0-BDCD-54E4A294610E}" type="presParOf" srcId="{30947316-DC99-4611-873C-0D771AA47358}" destId="{F557C2F6-3276-4E4C-BD65-B4C6F1900B08}" srcOrd="19" destOrd="0" presId="urn:microsoft.com/office/officeart/2008/layout/CircleAccentTimeline"/>
    <dgm:cxn modelId="{FF3DCB3A-0C7E-4D70-B83E-76831A64C181}" type="presParOf" srcId="{F557C2F6-3276-4E4C-BD65-B4C6F1900B08}" destId="{6918AED3-221A-4231-A1D0-ED0B6E2BD781}" srcOrd="0" destOrd="0" presId="urn:microsoft.com/office/officeart/2008/layout/CircleAccentTimeline"/>
    <dgm:cxn modelId="{4A66D999-A6DA-41D6-B97D-755C1F1F2E74}" type="presParOf" srcId="{F557C2F6-3276-4E4C-BD65-B4C6F1900B08}" destId="{128873FA-4C94-4EBB-B79D-A1B0574C7818}" srcOrd="1" destOrd="0" presId="urn:microsoft.com/office/officeart/2008/layout/CircleAccentTimeline"/>
    <dgm:cxn modelId="{67917A2E-CDE7-4E14-80BB-95BCB22C6D75}" type="presParOf" srcId="{F557C2F6-3276-4E4C-BD65-B4C6F1900B08}" destId="{2378A271-D276-4E8E-8186-7137CDB1E66F}" srcOrd="2" destOrd="0" presId="urn:microsoft.com/office/officeart/2008/layout/CircleAccentTimeline"/>
    <dgm:cxn modelId="{BE58513C-24CD-4386-A821-443101E03FDB}" type="presParOf" srcId="{30947316-DC99-4611-873C-0D771AA47358}" destId="{0906E25B-B671-4ED0-988E-EA85860B6098}" srcOrd="20" destOrd="0" presId="urn:microsoft.com/office/officeart/2008/layout/CircleAccentTimeline"/>
    <dgm:cxn modelId="{21DFDFCC-A4D3-4416-95B5-855AEF9AFD80}" type="presParOf" srcId="{30947316-DC99-4611-873C-0D771AA47358}" destId="{EE99A78A-A8DF-4D55-BC79-D4E7FA5A2C2C}" srcOrd="21"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8D6CAC-AAF6-4905-9F6E-E6A89BA22657}" type="doc">
      <dgm:prSet loTypeId="urn:microsoft.com/office/officeart/2011/layout/CircleProcess" loCatId="process" qsTypeId="urn:microsoft.com/office/officeart/2005/8/quickstyle/simple1" qsCatId="simple" csTypeId="urn:microsoft.com/office/officeart/2005/8/colors/accent1_4" csCatId="accent1" phldr="1"/>
      <dgm:spPr/>
      <dgm:t>
        <a:bodyPr/>
        <a:lstStyle/>
        <a:p>
          <a:endParaRPr lang="en-US"/>
        </a:p>
      </dgm:t>
    </dgm:pt>
    <dgm:pt modelId="{15D84055-483E-49B0-AD60-30A19CEE6892}">
      <dgm:prSet phldrT="[Text]" custT="1"/>
      <dgm:spPr/>
      <dgm:t>
        <a:bodyPr/>
        <a:lstStyle/>
        <a:p>
          <a:r>
            <a:rPr lang="en-US" sz="1200" dirty="0" err="1">
              <a:latin typeface="+mn-lt"/>
            </a:rPr>
            <a:t>Penyaringan</a:t>
          </a:r>
          <a:r>
            <a:rPr lang="en-US" sz="1200" dirty="0">
              <a:latin typeface="+mn-lt"/>
            </a:rPr>
            <a:t> </a:t>
          </a:r>
          <a:r>
            <a:rPr lang="en-US" sz="1200" dirty="0" err="1">
              <a:latin typeface="+mn-lt"/>
            </a:rPr>
            <a:t>awal</a:t>
          </a:r>
          <a:r>
            <a:rPr lang="en-US" sz="1200" dirty="0">
              <a:latin typeface="+mn-lt"/>
            </a:rPr>
            <a:t> (</a:t>
          </a:r>
          <a:r>
            <a:rPr lang="en-US" sz="1200" dirty="0" err="1">
              <a:latin typeface="+mn-lt"/>
            </a:rPr>
            <a:t>seleksi</a:t>
          </a:r>
          <a:r>
            <a:rPr lang="en-US" sz="1200" dirty="0">
              <a:latin typeface="+mn-lt"/>
            </a:rPr>
            <a:t> </a:t>
          </a:r>
          <a:r>
            <a:rPr lang="en-US" sz="1200" dirty="0" err="1">
              <a:latin typeface="+mn-lt"/>
            </a:rPr>
            <a:t>administratif</a:t>
          </a:r>
          <a:r>
            <a:rPr lang="en-US" sz="1200" dirty="0">
              <a:latin typeface="+mn-lt"/>
            </a:rPr>
            <a:t>)</a:t>
          </a:r>
        </a:p>
      </dgm:t>
    </dgm:pt>
    <dgm:pt modelId="{42FF3A13-360C-436F-9245-712B500D002C}" type="parTrans" cxnId="{217BD616-B6AD-4941-AA93-95D992B86BA7}">
      <dgm:prSet/>
      <dgm:spPr/>
      <dgm:t>
        <a:bodyPr/>
        <a:lstStyle/>
        <a:p>
          <a:endParaRPr lang="en-US" sz="1200">
            <a:latin typeface="+mn-lt"/>
          </a:endParaRPr>
        </a:p>
      </dgm:t>
    </dgm:pt>
    <dgm:pt modelId="{DF60D10F-6BB1-4682-957F-2F70E4749CAF}" type="sibTrans" cxnId="{217BD616-B6AD-4941-AA93-95D992B86BA7}">
      <dgm:prSet/>
      <dgm:spPr/>
      <dgm:t>
        <a:bodyPr/>
        <a:lstStyle/>
        <a:p>
          <a:endParaRPr lang="en-US" sz="1200">
            <a:latin typeface="+mn-lt"/>
          </a:endParaRPr>
        </a:p>
      </dgm:t>
    </dgm:pt>
    <dgm:pt modelId="{DE396DF7-3372-4141-BAF7-6C2EC16AEA69}">
      <dgm:prSet phldrT="[Text]" custT="1"/>
      <dgm:spPr/>
      <dgm:t>
        <a:bodyPr/>
        <a:lstStyle/>
        <a:p>
          <a:r>
            <a:rPr lang="en-US" sz="1200" dirty="0" err="1">
              <a:latin typeface="+mn-lt"/>
            </a:rPr>
            <a:t>Tes</a:t>
          </a:r>
          <a:r>
            <a:rPr lang="en-US" sz="1200" dirty="0">
              <a:latin typeface="+mn-lt"/>
            </a:rPr>
            <a:t> </a:t>
          </a:r>
          <a:r>
            <a:rPr lang="en-US" sz="1200" dirty="0" err="1">
              <a:latin typeface="+mn-lt"/>
            </a:rPr>
            <a:t>kecerdasan</a:t>
          </a:r>
          <a:r>
            <a:rPr lang="en-US" sz="1200" dirty="0">
              <a:latin typeface="+mn-lt"/>
            </a:rPr>
            <a:t> </a:t>
          </a:r>
        </a:p>
      </dgm:t>
    </dgm:pt>
    <dgm:pt modelId="{F4269592-5D93-4A5B-A896-F412D3DD19A5}" type="parTrans" cxnId="{F096FCCD-0722-4B3D-86ED-58B45ACF05B4}">
      <dgm:prSet/>
      <dgm:spPr/>
      <dgm:t>
        <a:bodyPr/>
        <a:lstStyle/>
        <a:p>
          <a:endParaRPr lang="en-US" sz="1200">
            <a:latin typeface="+mn-lt"/>
          </a:endParaRPr>
        </a:p>
      </dgm:t>
    </dgm:pt>
    <dgm:pt modelId="{B4764DE0-38BE-4749-A55C-A2DAB27BA5F5}" type="sibTrans" cxnId="{F096FCCD-0722-4B3D-86ED-58B45ACF05B4}">
      <dgm:prSet/>
      <dgm:spPr/>
      <dgm:t>
        <a:bodyPr/>
        <a:lstStyle/>
        <a:p>
          <a:endParaRPr lang="en-US" sz="1200">
            <a:latin typeface="+mn-lt"/>
          </a:endParaRPr>
        </a:p>
      </dgm:t>
    </dgm:pt>
    <dgm:pt modelId="{0ABCB159-FFA7-4A97-B76A-EE5D703FDA92}">
      <dgm:prSet phldrT="[Text]" custT="1"/>
      <dgm:spPr/>
      <dgm:t>
        <a:bodyPr/>
        <a:lstStyle/>
        <a:p>
          <a:r>
            <a:rPr lang="en-US" sz="1200" dirty="0" err="1">
              <a:latin typeface="+mn-lt"/>
            </a:rPr>
            <a:t>Tes</a:t>
          </a:r>
          <a:r>
            <a:rPr lang="en-US" sz="1200" dirty="0">
              <a:latin typeface="+mn-lt"/>
            </a:rPr>
            <a:t> </a:t>
          </a:r>
          <a:r>
            <a:rPr lang="en-US" sz="1200" dirty="0" err="1">
              <a:latin typeface="+mn-lt"/>
            </a:rPr>
            <a:t>bakat</a:t>
          </a:r>
          <a:endParaRPr lang="en-US" sz="1200" dirty="0">
            <a:latin typeface="+mn-lt"/>
          </a:endParaRPr>
        </a:p>
      </dgm:t>
    </dgm:pt>
    <dgm:pt modelId="{08E28C62-971C-44CC-8694-C4BB076DE4CC}" type="parTrans" cxnId="{2C12BF5F-48E3-4217-9532-F1F2CD5AC140}">
      <dgm:prSet/>
      <dgm:spPr/>
      <dgm:t>
        <a:bodyPr/>
        <a:lstStyle/>
        <a:p>
          <a:endParaRPr lang="en-US" sz="1200">
            <a:latin typeface="+mn-lt"/>
          </a:endParaRPr>
        </a:p>
      </dgm:t>
    </dgm:pt>
    <dgm:pt modelId="{693A1432-BBBB-425B-B132-9E6D031FAE7C}" type="sibTrans" cxnId="{2C12BF5F-48E3-4217-9532-F1F2CD5AC140}">
      <dgm:prSet/>
      <dgm:spPr/>
      <dgm:t>
        <a:bodyPr/>
        <a:lstStyle/>
        <a:p>
          <a:endParaRPr lang="en-US" sz="1200">
            <a:latin typeface="+mn-lt"/>
          </a:endParaRPr>
        </a:p>
      </dgm:t>
    </dgm:pt>
    <dgm:pt modelId="{DF17AF28-CBCA-40F8-999E-FC0966AE5D6B}">
      <dgm:prSet phldrT="[Text]" custT="1"/>
      <dgm:spPr/>
      <dgm:t>
        <a:bodyPr/>
        <a:lstStyle/>
        <a:p>
          <a:r>
            <a:rPr lang="en-US" sz="1200" dirty="0" err="1">
              <a:latin typeface="+mn-lt"/>
            </a:rPr>
            <a:t>Tes</a:t>
          </a:r>
          <a:r>
            <a:rPr lang="en-US" sz="1200" dirty="0">
              <a:latin typeface="+mn-lt"/>
            </a:rPr>
            <a:t> </a:t>
          </a:r>
          <a:r>
            <a:rPr lang="en-US" sz="1200" dirty="0" err="1">
              <a:latin typeface="+mn-lt"/>
            </a:rPr>
            <a:t>kepribadian</a:t>
          </a:r>
          <a:endParaRPr lang="en-US" sz="1200" dirty="0">
            <a:latin typeface="+mn-lt"/>
          </a:endParaRPr>
        </a:p>
      </dgm:t>
    </dgm:pt>
    <dgm:pt modelId="{0E5BD655-AC7C-4DD4-BDEE-22E62C2E8F1D}" type="parTrans" cxnId="{3F63B1E0-5D5E-4C8E-8E87-1B4191C05EBE}">
      <dgm:prSet/>
      <dgm:spPr/>
      <dgm:t>
        <a:bodyPr/>
        <a:lstStyle/>
        <a:p>
          <a:endParaRPr lang="en-US" sz="1200">
            <a:latin typeface="+mn-lt"/>
          </a:endParaRPr>
        </a:p>
      </dgm:t>
    </dgm:pt>
    <dgm:pt modelId="{9C037A53-B035-4BC7-B3DF-1822973B93FC}" type="sibTrans" cxnId="{3F63B1E0-5D5E-4C8E-8E87-1B4191C05EBE}">
      <dgm:prSet/>
      <dgm:spPr/>
      <dgm:t>
        <a:bodyPr/>
        <a:lstStyle/>
        <a:p>
          <a:endParaRPr lang="en-US" sz="1200">
            <a:latin typeface="+mn-lt"/>
          </a:endParaRPr>
        </a:p>
      </dgm:t>
    </dgm:pt>
    <dgm:pt modelId="{11A17D21-6A0C-4150-B7B4-884DA899D493}">
      <dgm:prSet phldrT="[Text]" custT="1"/>
      <dgm:spPr/>
      <dgm:t>
        <a:bodyPr/>
        <a:lstStyle/>
        <a:p>
          <a:r>
            <a:rPr lang="en-US" sz="1200" dirty="0" err="1">
              <a:latin typeface="+mn-lt"/>
            </a:rPr>
            <a:t>Referensi</a:t>
          </a:r>
          <a:r>
            <a:rPr lang="en-US" sz="1200" dirty="0">
              <a:latin typeface="+mn-lt"/>
            </a:rPr>
            <a:t> </a:t>
          </a:r>
          <a:r>
            <a:rPr lang="en-US" sz="1200" dirty="0" err="1">
              <a:latin typeface="+mn-lt"/>
            </a:rPr>
            <a:t>kinerja</a:t>
          </a:r>
          <a:endParaRPr lang="en-US" sz="1200" dirty="0">
            <a:latin typeface="+mn-lt"/>
          </a:endParaRPr>
        </a:p>
      </dgm:t>
    </dgm:pt>
    <dgm:pt modelId="{E72374D9-63B7-4BB9-AF99-3EAA58EA718A}" type="parTrans" cxnId="{1A6B61A1-80F5-4F77-BF88-2BC1E4C35FD2}">
      <dgm:prSet/>
      <dgm:spPr/>
      <dgm:t>
        <a:bodyPr/>
        <a:lstStyle/>
        <a:p>
          <a:endParaRPr lang="en-US" sz="1200">
            <a:latin typeface="+mn-lt"/>
          </a:endParaRPr>
        </a:p>
      </dgm:t>
    </dgm:pt>
    <dgm:pt modelId="{E0CDF2BE-A856-4307-A5BE-FAE00E9A85F0}" type="sibTrans" cxnId="{1A6B61A1-80F5-4F77-BF88-2BC1E4C35FD2}">
      <dgm:prSet/>
      <dgm:spPr/>
      <dgm:t>
        <a:bodyPr/>
        <a:lstStyle/>
        <a:p>
          <a:endParaRPr lang="en-US" sz="1200">
            <a:latin typeface="+mn-lt"/>
          </a:endParaRPr>
        </a:p>
      </dgm:t>
    </dgm:pt>
    <dgm:pt modelId="{DDA72582-E685-4083-8FBB-D250200F7888}">
      <dgm:prSet phldrT="[Text]" custT="1"/>
      <dgm:spPr/>
      <dgm:t>
        <a:bodyPr/>
        <a:lstStyle/>
        <a:p>
          <a:r>
            <a:rPr lang="en-US" sz="1200" dirty="0" err="1">
              <a:latin typeface="+mn-lt"/>
            </a:rPr>
            <a:t>Wawancara</a:t>
          </a:r>
          <a:r>
            <a:rPr lang="en-US" sz="1200" dirty="0">
              <a:latin typeface="+mn-lt"/>
            </a:rPr>
            <a:t> </a:t>
          </a:r>
          <a:r>
            <a:rPr lang="en-US" sz="1200" dirty="0" err="1">
              <a:latin typeface="+mn-lt"/>
            </a:rPr>
            <a:t>diagnostik</a:t>
          </a:r>
          <a:endParaRPr lang="en-US" sz="1200" dirty="0">
            <a:latin typeface="+mn-lt"/>
          </a:endParaRPr>
        </a:p>
      </dgm:t>
    </dgm:pt>
    <dgm:pt modelId="{57630C3F-6384-4B24-A7E6-FCFDA2500A56}" type="parTrans" cxnId="{7EFE2341-A4D4-45C7-B278-007ECD8EBB3B}">
      <dgm:prSet/>
      <dgm:spPr/>
      <dgm:t>
        <a:bodyPr/>
        <a:lstStyle/>
        <a:p>
          <a:endParaRPr lang="en-US" sz="1200">
            <a:latin typeface="+mn-lt"/>
          </a:endParaRPr>
        </a:p>
      </dgm:t>
    </dgm:pt>
    <dgm:pt modelId="{462A42DE-D74E-4999-A9FF-F97CC77BBDAA}" type="sibTrans" cxnId="{7EFE2341-A4D4-45C7-B278-007ECD8EBB3B}">
      <dgm:prSet/>
      <dgm:spPr/>
      <dgm:t>
        <a:bodyPr/>
        <a:lstStyle/>
        <a:p>
          <a:endParaRPr lang="en-US" sz="1200">
            <a:latin typeface="+mn-lt"/>
          </a:endParaRPr>
        </a:p>
      </dgm:t>
    </dgm:pt>
    <dgm:pt modelId="{BBC0ACA9-1A0D-43E5-8CE8-53F0241468EE}">
      <dgm:prSet phldrT="[Text]" custT="1"/>
      <dgm:spPr/>
      <dgm:t>
        <a:bodyPr/>
        <a:lstStyle/>
        <a:p>
          <a:r>
            <a:rPr lang="en-US" sz="1200" dirty="0" err="1">
              <a:latin typeface="+mn-lt"/>
            </a:rPr>
            <a:t>Pemeriksaan</a:t>
          </a:r>
          <a:r>
            <a:rPr lang="en-US" sz="1200" dirty="0">
              <a:latin typeface="+mn-lt"/>
            </a:rPr>
            <a:t> </a:t>
          </a:r>
          <a:r>
            <a:rPr lang="en-US" sz="1200" dirty="0" err="1">
              <a:latin typeface="+mn-lt"/>
            </a:rPr>
            <a:t>fisik</a:t>
          </a:r>
          <a:r>
            <a:rPr lang="en-US" sz="1200" dirty="0">
              <a:latin typeface="+mn-lt"/>
            </a:rPr>
            <a:t> /</a:t>
          </a:r>
          <a:r>
            <a:rPr lang="en-US" sz="1200" dirty="0" err="1">
              <a:latin typeface="+mn-lt"/>
            </a:rPr>
            <a:t>tes</a:t>
          </a:r>
          <a:r>
            <a:rPr lang="en-US" sz="1200" dirty="0">
              <a:latin typeface="+mn-lt"/>
            </a:rPr>
            <a:t> </a:t>
          </a:r>
          <a:r>
            <a:rPr lang="en-US" sz="1200" dirty="0" err="1">
              <a:latin typeface="+mn-lt"/>
            </a:rPr>
            <a:t>kesehatan</a:t>
          </a:r>
          <a:endParaRPr lang="en-US" sz="1200" dirty="0">
            <a:latin typeface="+mn-lt"/>
          </a:endParaRPr>
        </a:p>
      </dgm:t>
    </dgm:pt>
    <dgm:pt modelId="{9974B5D2-01C8-4B2C-99A1-434012145FA1}" type="parTrans" cxnId="{51F63337-2045-4142-B3D6-97670DB0A01A}">
      <dgm:prSet/>
      <dgm:spPr/>
      <dgm:t>
        <a:bodyPr/>
        <a:lstStyle/>
        <a:p>
          <a:endParaRPr lang="en-US" sz="1200">
            <a:latin typeface="+mn-lt"/>
          </a:endParaRPr>
        </a:p>
      </dgm:t>
    </dgm:pt>
    <dgm:pt modelId="{666D8309-3E28-4F79-96CF-3CE1CD1917B4}" type="sibTrans" cxnId="{51F63337-2045-4142-B3D6-97670DB0A01A}">
      <dgm:prSet/>
      <dgm:spPr/>
      <dgm:t>
        <a:bodyPr/>
        <a:lstStyle/>
        <a:p>
          <a:endParaRPr lang="en-US" sz="1200">
            <a:latin typeface="+mn-lt"/>
          </a:endParaRPr>
        </a:p>
      </dgm:t>
    </dgm:pt>
    <dgm:pt modelId="{AECB2C3A-D1D4-4628-BF20-8A74A4A0C36D}">
      <dgm:prSet phldrT="[Text]" custT="1"/>
      <dgm:spPr/>
      <dgm:t>
        <a:bodyPr/>
        <a:lstStyle/>
        <a:p>
          <a:r>
            <a:rPr lang="en-US" sz="1200" dirty="0" err="1">
              <a:latin typeface="+mn-lt"/>
            </a:rPr>
            <a:t>Penilaian</a:t>
          </a:r>
          <a:r>
            <a:rPr lang="en-US" sz="1200" dirty="0">
              <a:latin typeface="+mn-lt"/>
            </a:rPr>
            <a:t> </a:t>
          </a:r>
          <a:r>
            <a:rPr lang="en-US" sz="1200" dirty="0" err="1">
              <a:latin typeface="+mn-lt"/>
            </a:rPr>
            <a:t>pribadi</a:t>
          </a:r>
          <a:endParaRPr lang="en-US" sz="1200" dirty="0">
            <a:latin typeface="+mn-lt"/>
          </a:endParaRPr>
        </a:p>
      </dgm:t>
    </dgm:pt>
    <dgm:pt modelId="{F048ACB2-FF81-4FB9-851A-4D0E057899B5}" type="parTrans" cxnId="{1E50342A-A5AD-4E88-B069-9F8289046CB0}">
      <dgm:prSet/>
      <dgm:spPr/>
      <dgm:t>
        <a:bodyPr/>
        <a:lstStyle/>
        <a:p>
          <a:endParaRPr lang="en-US" sz="1200">
            <a:latin typeface="+mn-lt"/>
          </a:endParaRPr>
        </a:p>
      </dgm:t>
    </dgm:pt>
    <dgm:pt modelId="{901D6463-011D-477F-AE26-31419639BCCE}" type="sibTrans" cxnId="{1E50342A-A5AD-4E88-B069-9F8289046CB0}">
      <dgm:prSet/>
      <dgm:spPr/>
      <dgm:t>
        <a:bodyPr/>
        <a:lstStyle/>
        <a:p>
          <a:endParaRPr lang="en-US" sz="1200">
            <a:latin typeface="+mn-lt"/>
          </a:endParaRPr>
        </a:p>
      </dgm:t>
    </dgm:pt>
    <dgm:pt modelId="{75F89095-421E-4B45-903B-3E244C184B69}" type="pres">
      <dgm:prSet presAssocID="{1E8D6CAC-AAF6-4905-9F6E-E6A89BA22657}" presName="Name0" presStyleCnt="0">
        <dgm:presLayoutVars>
          <dgm:chMax val="11"/>
          <dgm:chPref val="11"/>
          <dgm:dir/>
          <dgm:resizeHandles/>
        </dgm:presLayoutVars>
      </dgm:prSet>
      <dgm:spPr/>
    </dgm:pt>
    <dgm:pt modelId="{F9B21CB0-C7CC-4080-9BC2-B63516E55D34}" type="pres">
      <dgm:prSet presAssocID="{AECB2C3A-D1D4-4628-BF20-8A74A4A0C36D}" presName="Accent8" presStyleCnt="0"/>
      <dgm:spPr/>
    </dgm:pt>
    <dgm:pt modelId="{638EC23F-2F42-43AA-A7DA-3A7F62EC6D98}" type="pres">
      <dgm:prSet presAssocID="{AECB2C3A-D1D4-4628-BF20-8A74A4A0C36D}" presName="Accent" presStyleLbl="node1" presStyleIdx="0" presStyleCnt="8"/>
      <dgm:spPr/>
    </dgm:pt>
    <dgm:pt modelId="{7630B740-F081-4495-A58D-B40F79257A4C}" type="pres">
      <dgm:prSet presAssocID="{AECB2C3A-D1D4-4628-BF20-8A74A4A0C36D}" presName="ParentBackground8" presStyleCnt="0"/>
      <dgm:spPr/>
    </dgm:pt>
    <dgm:pt modelId="{98B27C5D-BD6B-482B-BE2C-263B6CE7AE60}" type="pres">
      <dgm:prSet presAssocID="{AECB2C3A-D1D4-4628-BF20-8A74A4A0C36D}" presName="ParentBackground" presStyleLbl="fgAcc1" presStyleIdx="0" presStyleCnt="8"/>
      <dgm:spPr/>
    </dgm:pt>
    <dgm:pt modelId="{BA3637F2-B520-4DA2-BBA4-E3407279A9E0}" type="pres">
      <dgm:prSet presAssocID="{AECB2C3A-D1D4-4628-BF20-8A74A4A0C36D}" presName="Parent8" presStyleLbl="revTx" presStyleIdx="0" presStyleCnt="0">
        <dgm:presLayoutVars>
          <dgm:chMax val="1"/>
          <dgm:chPref val="1"/>
          <dgm:bulletEnabled val="1"/>
        </dgm:presLayoutVars>
      </dgm:prSet>
      <dgm:spPr/>
    </dgm:pt>
    <dgm:pt modelId="{FF565AB1-3B27-4B92-864B-5FCA91ACD8AE}" type="pres">
      <dgm:prSet presAssocID="{BBC0ACA9-1A0D-43E5-8CE8-53F0241468EE}" presName="Accent7" presStyleCnt="0"/>
      <dgm:spPr/>
    </dgm:pt>
    <dgm:pt modelId="{B974943F-172D-4F2C-BC7B-6918F060D855}" type="pres">
      <dgm:prSet presAssocID="{BBC0ACA9-1A0D-43E5-8CE8-53F0241468EE}" presName="Accent" presStyleLbl="node1" presStyleIdx="1" presStyleCnt="8"/>
      <dgm:spPr/>
    </dgm:pt>
    <dgm:pt modelId="{FBCB6881-355E-45F8-B146-975B9E047856}" type="pres">
      <dgm:prSet presAssocID="{BBC0ACA9-1A0D-43E5-8CE8-53F0241468EE}" presName="ParentBackground7" presStyleCnt="0"/>
      <dgm:spPr/>
    </dgm:pt>
    <dgm:pt modelId="{8A285837-7142-4754-B95C-59DCCE232F37}" type="pres">
      <dgm:prSet presAssocID="{BBC0ACA9-1A0D-43E5-8CE8-53F0241468EE}" presName="ParentBackground" presStyleLbl="fgAcc1" presStyleIdx="1" presStyleCnt="8"/>
      <dgm:spPr/>
    </dgm:pt>
    <dgm:pt modelId="{840AF72E-277F-44AD-9E4A-4732E25427A2}" type="pres">
      <dgm:prSet presAssocID="{BBC0ACA9-1A0D-43E5-8CE8-53F0241468EE}" presName="Parent7" presStyleLbl="revTx" presStyleIdx="0" presStyleCnt="0">
        <dgm:presLayoutVars>
          <dgm:chMax val="1"/>
          <dgm:chPref val="1"/>
          <dgm:bulletEnabled val="1"/>
        </dgm:presLayoutVars>
      </dgm:prSet>
      <dgm:spPr/>
    </dgm:pt>
    <dgm:pt modelId="{BAF5DA13-F638-4BF2-8C37-DD3E54362208}" type="pres">
      <dgm:prSet presAssocID="{DDA72582-E685-4083-8FBB-D250200F7888}" presName="Accent6" presStyleCnt="0"/>
      <dgm:spPr/>
    </dgm:pt>
    <dgm:pt modelId="{D5BC2854-CFDF-49DC-9B71-C488AB28A925}" type="pres">
      <dgm:prSet presAssocID="{DDA72582-E685-4083-8FBB-D250200F7888}" presName="Accent" presStyleLbl="node1" presStyleIdx="2" presStyleCnt="8"/>
      <dgm:spPr/>
    </dgm:pt>
    <dgm:pt modelId="{7F2351D4-06C2-4299-95AC-A8AA4D8A1F32}" type="pres">
      <dgm:prSet presAssocID="{DDA72582-E685-4083-8FBB-D250200F7888}" presName="ParentBackground6" presStyleCnt="0"/>
      <dgm:spPr/>
    </dgm:pt>
    <dgm:pt modelId="{DD452964-AEA4-473D-B56E-841FB660B1F6}" type="pres">
      <dgm:prSet presAssocID="{DDA72582-E685-4083-8FBB-D250200F7888}" presName="ParentBackground" presStyleLbl="fgAcc1" presStyleIdx="2" presStyleCnt="8"/>
      <dgm:spPr/>
    </dgm:pt>
    <dgm:pt modelId="{F9DD9B59-8048-424C-B12D-E8D133D6DC4B}" type="pres">
      <dgm:prSet presAssocID="{DDA72582-E685-4083-8FBB-D250200F7888}" presName="Parent6" presStyleLbl="revTx" presStyleIdx="0" presStyleCnt="0">
        <dgm:presLayoutVars>
          <dgm:chMax val="1"/>
          <dgm:chPref val="1"/>
          <dgm:bulletEnabled val="1"/>
        </dgm:presLayoutVars>
      </dgm:prSet>
      <dgm:spPr/>
    </dgm:pt>
    <dgm:pt modelId="{F49D466F-14E6-4965-9004-E54912F7CC40}" type="pres">
      <dgm:prSet presAssocID="{11A17D21-6A0C-4150-B7B4-884DA899D493}" presName="Accent5" presStyleCnt="0"/>
      <dgm:spPr/>
    </dgm:pt>
    <dgm:pt modelId="{8FDD7DCF-74EC-4A6E-A370-90F38B60E2BF}" type="pres">
      <dgm:prSet presAssocID="{11A17D21-6A0C-4150-B7B4-884DA899D493}" presName="Accent" presStyleLbl="node1" presStyleIdx="3" presStyleCnt="8"/>
      <dgm:spPr/>
    </dgm:pt>
    <dgm:pt modelId="{5B4653B5-08E8-41AE-AEF9-DFBAA0381015}" type="pres">
      <dgm:prSet presAssocID="{11A17D21-6A0C-4150-B7B4-884DA899D493}" presName="ParentBackground5" presStyleCnt="0"/>
      <dgm:spPr/>
    </dgm:pt>
    <dgm:pt modelId="{ED02A603-7EA2-495D-91B1-330C76E47CA7}" type="pres">
      <dgm:prSet presAssocID="{11A17D21-6A0C-4150-B7B4-884DA899D493}" presName="ParentBackground" presStyleLbl="fgAcc1" presStyleIdx="3" presStyleCnt="8"/>
      <dgm:spPr/>
    </dgm:pt>
    <dgm:pt modelId="{6270344B-6E26-4115-AC6D-4604114573BC}" type="pres">
      <dgm:prSet presAssocID="{11A17D21-6A0C-4150-B7B4-884DA899D493}" presName="Parent5" presStyleLbl="revTx" presStyleIdx="0" presStyleCnt="0">
        <dgm:presLayoutVars>
          <dgm:chMax val="1"/>
          <dgm:chPref val="1"/>
          <dgm:bulletEnabled val="1"/>
        </dgm:presLayoutVars>
      </dgm:prSet>
      <dgm:spPr/>
    </dgm:pt>
    <dgm:pt modelId="{A97F5B86-4775-4B05-AF4F-266AABCD025B}" type="pres">
      <dgm:prSet presAssocID="{DF17AF28-CBCA-40F8-999E-FC0966AE5D6B}" presName="Accent4" presStyleCnt="0"/>
      <dgm:spPr/>
    </dgm:pt>
    <dgm:pt modelId="{E12EF177-D3B0-41F0-B343-75AD95EC3026}" type="pres">
      <dgm:prSet presAssocID="{DF17AF28-CBCA-40F8-999E-FC0966AE5D6B}" presName="Accent" presStyleLbl="node1" presStyleIdx="4" presStyleCnt="8"/>
      <dgm:spPr/>
    </dgm:pt>
    <dgm:pt modelId="{239CD600-88EE-4B4F-85FB-8230D57870E9}" type="pres">
      <dgm:prSet presAssocID="{DF17AF28-CBCA-40F8-999E-FC0966AE5D6B}" presName="ParentBackground4" presStyleCnt="0"/>
      <dgm:spPr/>
    </dgm:pt>
    <dgm:pt modelId="{7F2194B8-4D14-4551-AFEE-9A200E1BD203}" type="pres">
      <dgm:prSet presAssocID="{DF17AF28-CBCA-40F8-999E-FC0966AE5D6B}" presName="ParentBackground" presStyleLbl="fgAcc1" presStyleIdx="4" presStyleCnt="8"/>
      <dgm:spPr/>
    </dgm:pt>
    <dgm:pt modelId="{4313A21D-E88C-4F1C-99C4-ABD96C127107}" type="pres">
      <dgm:prSet presAssocID="{DF17AF28-CBCA-40F8-999E-FC0966AE5D6B}" presName="Parent4" presStyleLbl="revTx" presStyleIdx="0" presStyleCnt="0">
        <dgm:presLayoutVars>
          <dgm:chMax val="1"/>
          <dgm:chPref val="1"/>
          <dgm:bulletEnabled val="1"/>
        </dgm:presLayoutVars>
      </dgm:prSet>
      <dgm:spPr/>
    </dgm:pt>
    <dgm:pt modelId="{F668CCCD-4F29-4AB7-803F-F3409CF3C791}" type="pres">
      <dgm:prSet presAssocID="{0ABCB159-FFA7-4A97-B76A-EE5D703FDA92}" presName="Accent3" presStyleCnt="0"/>
      <dgm:spPr/>
    </dgm:pt>
    <dgm:pt modelId="{BA360022-A795-472B-8668-7F39CA131347}" type="pres">
      <dgm:prSet presAssocID="{0ABCB159-FFA7-4A97-B76A-EE5D703FDA92}" presName="Accent" presStyleLbl="node1" presStyleIdx="5" presStyleCnt="8"/>
      <dgm:spPr/>
    </dgm:pt>
    <dgm:pt modelId="{32245EC9-DFB0-4D0A-A076-421430F64B0C}" type="pres">
      <dgm:prSet presAssocID="{0ABCB159-FFA7-4A97-B76A-EE5D703FDA92}" presName="ParentBackground3" presStyleCnt="0"/>
      <dgm:spPr/>
    </dgm:pt>
    <dgm:pt modelId="{90AF5A64-ABED-4A18-8CBB-86E56E9BFFEC}" type="pres">
      <dgm:prSet presAssocID="{0ABCB159-FFA7-4A97-B76A-EE5D703FDA92}" presName="ParentBackground" presStyleLbl="fgAcc1" presStyleIdx="5" presStyleCnt="8"/>
      <dgm:spPr/>
    </dgm:pt>
    <dgm:pt modelId="{EA31F9A9-FDF5-4462-9613-80665C022BE3}" type="pres">
      <dgm:prSet presAssocID="{0ABCB159-FFA7-4A97-B76A-EE5D703FDA92}" presName="Parent3" presStyleLbl="revTx" presStyleIdx="0" presStyleCnt="0">
        <dgm:presLayoutVars>
          <dgm:chMax val="1"/>
          <dgm:chPref val="1"/>
          <dgm:bulletEnabled val="1"/>
        </dgm:presLayoutVars>
      </dgm:prSet>
      <dgm:spPr/>
    </dgm:pt>
    <dgm:pt modelId="{94430672-260C-42F9-BEBA-41B7E0EBC7C2}" type="pres">
      <dgm:prSet presAssocID="{DE396DF7-3372-4141-BAF7-6C2EC16AEA69}" presName="Accent2" presStyleCnt="0"/>
      <dgm:spPr/>
    </dgm:pt>
    <dgm:pt modelId="{4FBE71B1-7FAF-4AC6-9F38-4F61A0EA5844}" type="pres">
      <dgm:prSet presAssocID="{DE396DF7-3372-4141-BAF7-6C2EC16AEA69}" presName="Accent" presStyleLbl="node1" presStyleIdx="6" presStyleCnt="8"/>
      <dgm:spPr/>
    </dgm:pt>
    <dgm:pt modelId="{CF5409EA-760D-49FF-8C1E-1E2AE0980A72}" type="pres">
      <dgm:prSet presAssocID="{DE396DF7-3372-4141-BAF7-6C2EC16AEA69}" presName="ParentBackground2" presStyleCnt="0"/>
      <dgm:spPr/>
    </dgm:pt>
    <dgm:pt modelId="{AB394A5E-4F91-4CE1-A97A-864B25FC5C90}" type="pres">
      <dgm:prSet presAssocID="{DE396DF7-3372-4141-BAF7-6C2EC16AEA69}" presName="ParentBackground" presStyleLbl="fgAcc1" presStyleIdx="6" presStyleCnt="8"/>
      <dgm:spPr/>
    </dgm:pt>
    <dgm:pt modelId="{3A61E8D0-CB17-490C-BDAD-3A86A1808AE4}" type="pres">
      <dgm:prSet presAssocID="{DE396DF7-3372-4141-BAF7-6C2EC16AEA69}" presName="Parent2" presStyleLbl="revTx" presStyleIdx="0" presStyleCnt="0">
        <dgm:presLayoutVars>
          <dgm:chMax val="1"/>
          <dgm:chPref val="1"/>
          <dgm:bulletEnabled val="1"/>
        </dgm:presLayoutVars>
      </dgm:prSet>
      <dgm:spPr/>
    </dgm:pt>
    <dgm:pt modelId="{D32A3662-0583-4ADF-8840-F9C36F33B2C6}" type="pres">
      <dgm:prSet presAssocID="{15D84055-483E-49B0-AD60-30A19CEE6892}" presName="Accent1" presStyleCnt="0"/>
      <dgm:spPr/>
    </dgm:pt>
    <dgm:pt modelId="{9D9528FB-8327-432E-A6B2-7CF1F21FB67E}" type="pres">
      <dgm:prSet presAssocID="{15D84055-483E-49B0-AD60-30A19CEE6892}" presName="Accent" presStyleLbl="node1" presStyleIdx="7" presStyleCnt="8"/>
      <dgm:spPr/>
    </dgm:pt>
    <dgm:pt modelId="{1CE7B18D-F79C-4626-B783-73A3864B2BC6}" type="pres">
      <dgm:prSet presAssocID="{15D84055-483E-49B0-AD60-30A19CEE6892}" presName="ParentBackground1" presStyleCnt="0"/>
      <dgm:spPr/>
    </dgm:pt>
    <dgm:pt modelId="{0ABF51E4-7BAF-450F-A630-C94CA179F7FA}" type="pres">
      <dgm:prSet presAssocID="{15D84055-483E-49B0-AD60-30A19CEE6892}" presName="ParentBackground" presStyleLbl="fgAcc1" presStyleIdx="7" presStyleCnt="8"/>
      <dgm:spPr/>
    </dgm:pt>
    <dgm:pt modelId="{E34F6A32-9B5E-4C82-92AC-9798D4C1D383}" type="pres">
      <dgm:prSet presAssocID="{15D84055-483E-49B0-AD60-30A19CEE6892}" presName="Parent1" presStyleLbl="revTx" presStyleIdx="0" presStyleCnt="0">
        <dgm:presLayoutVars>
          <dgm:chMax val="1"/>
          <dgm:chPref val="1"/>
          <dgm:bulletEnabled val="1"/>
        </dgm:presLayoutVars>
      </dgm:prSet>
      <dgm:spPr/>
    </dgm:pt>
  </dgm:ptLst>
  <dgm:cxnLst>
    <dgm:cxn modelId="{57E95F02-4EE6-48D1-AA7E-703B919F8643}" type="presOf" srcId="{15D84055-483E-49B0-AD60-30A19CEE6892}" destId="{E34F6A32-9B5E-4C82-92AC-9798D4C1D383}" srcOrd="1" destOrd="0" presId="urn:microsoft.com/office/officeart/2011/layout/CircleProcess"/>
    <dgm:cxn modelId="{4DCC3B0F-1A97-404E-B21D-E41BCC353467}" type="presOf" srcId="{0ABCB159-FFA7-4A97-B76A-EE5D703FDA92}" destId="{EA31F9A9-FDF5-4462-9613-80665C022BE3}" srcOrd="1" destOrd="0" presId="urn:microsoft.com/office/officeart/2011/layout/CircleProcess"/>
    <dgm:cxn modelId="{95B71116-683A-4EEC-A07D-9962C843A5B8}" type="presOf" srcId="{AECB2C3A-D1D4-4628-BF20-8A74A4A0C36D}" destId="{BA3637F2-B520-4DA2-BBA4-E3407279A9E0}" srcOrd="1" destOrd="0" presId="urn:microsoft.com/office/officeart/2011/layout/CircleProcess"/>
    <dgm:cxn modelId="{217BD616-B6AD-4941-AA93-95D992B86BA7}" srcId="{1E8D6CAC-AAF6-4905-9F6E-E6A89BA22657}" destId="{15D84055-483E-49B0-AD60-30A19CEE6892}" srcOrd="0" destOrd="0" parTransId="{42FF3A13-360C-436F-9245-712B500D002C}" sibTransId="{DF60D10F-6BB1-4682-957F-2F70E4749CAF}"/>
    <dgm:cxn modelId="{EA7EF421-8909-42A3-9FEA-008A9C9DDAE4}" type="presOf" srcId="{DE396DF7-3372-4141-BAF7-6C2EC16AEA69}" destId="{AB394A5E-4F91-4CE1-A97A-864B25FC5C90}" srcOrd="0" destOrd="0" presId="urn:microsoft.com/office/officeart/2011/layout/CircleProcess"/>
    <dgm:cxn modelId="{1E50342A-A5AD-4E88-B069-9F8289046CB0}" srcId="{1E8D6CAC-AAF6-4905-9F6E-E6A89BA22657}" destId="{AECB2C3A-D1D4-4628-BF20-8A74A4A0C36D}" srcOrd="7" destOrd="0" parTransId="{F048ACB2-FF81-4FB9-851A-4D0E057899B5}" sibTransId="{901D6463-011D-477F-AE26-31419639BCCE}"/>
    <dgm:cxn modelId="{BBE4812B-237C-4EFD-A7C2-5D664E34360B}" type="presOf" srcId="{DDA72582-E685-4083-8FBB-D250200F7888}" destId="{F9DD9B59-8048-424C-B12D-E8D133D6DC4B}" srcOrd="1" destOrd="0" presId="urn:microsoft.com/office/officeart/2011/layout/CircleProcess"/>
    <dgm:cxn modelId="{51F63337-2045-4142-B3D6-97670DB0A01A}" srcId="{1E8D6CAC-AAF6-4905-9F6E-E6A89BA22657}" destId="{BBC0ACA9-1A0D-43E5-8CE8-53F0241468EE}" srcOrd="6" destOrd="0" parTransId="{9974B5D2-01C8-4B2C-99A1-434012145FA1}" sibTransId="{666D8309-3E28-4F79-96CF-3CE1CD1917B4}"/>
    <dgm:cxn modelId="{BA035C3A-552F-4A07-BDE3-6793E5D1DD7E}" type="presOf" srcId="{11A17D21-6A0C-4150-B7B4-884DA899D493}" destId="{ED02A603-7EA2-495D-91B1-330C76E47CA7}" srcOrd="0" destOrd="0" presId="urn:microsoft.com/office/officeart/2011/layout/CircleProcess"/>
    <dgm:cxn modelId="{2C12BF5F-48E3-4217-9532-F1F2CD5AC140}" srcId="{1E8D6CAC-AAF6-4905-9F6E-E6A89BA22657}" destId="{0ABCB159-FFA7-4A97-B76A-EE5D703FDA92}" srcOrd="2" destOrd="0" parTransId="{08E28C62-971C-44CC-8694-C4BB076DE4CC}" sibTransId="{693A1432-BBBB-425B-B132-9E6D031FAE7C}"/>
    <dgm:cxn modelId="{7EFE2341-A4D4-45C7-B278-007ECD8EBB3B}" srcId="{1E8D6CAC-AAF6-4905-9F6E-E6A89BA22657}" destId="{DDA72582-E685-4083-8FBB-D250200F7888}" srcOrd="5" destOrd="0" parTransId="{57630C3F-6384-4B24-A7E6-FCFDA2500A56}" sibTransId="{462A42DE-D74E-4999-A9FF-F97CC77BBDAA}"/>
    <dgm:cxn modelId="{F96D1B72-9779-4082-8477-6DB95FD3FB90}" type="presOf" srcId="{BBC0ACA9-1A0D-43E5-8CE8-53F0241468EE}" destId="{840AF72E-277F-44AD-9E4A-4732E25427A2}" srcOrd="1" destOrd="0" presId="urn:microsoft.com/office/officeart/2011/layout/CircleProcess"/>
    <dgm:cxn modelId="{2ECD6B56-40E7-42DB-9859-6341AEF43769}" type="presOf" srcId="{1E8D6CAC-AAF6-4905-9F6E-E6A89BA22657}" destId="{75F89095-421E-4B45-903B-3E244C184B69}" srcOrd="0" destOrd="0" presId="urn:microsoft.com/office/officeart/2011/layout/CircleProcess"/>
    <dgm:cxn modelId="{237F2A7A-1022-46A4-85ED-ECFC3F61CCCE}" type="presOf" srcId="{DF17AF28-CBCA-40F8-999E-FC0966AE5D6B}" destId="{4313A21D-E88C-4F1C-99C4-ABD96C127107}" srcOrd="1" destOrd="0" presId="urn:microsoft.com/office/officeart/2011/layout/CircleProcess"/>
    <dgm:cxn modelId="{9BA5157C-930C-442C-A067-C622E261CC5B}" type="presOf" srcId="{15D84055-483E-49B0-AD60-30A19CEE6892}" destId="{0ABF51E4-7BAF-450F-A630-C94CA179F7FA}" srcOrd="0" destOrd="0" presId="urn:microsoft.com/office/officeart/2011/layout/CircleProcess"/>
    <dgm:cxn modelId="{EF698780-76F3-45C4-B4D6-7B1C099319B4}" type="presOf" srcId="{BBC0ACA9-1A0D-43E5-8CE8-53F0241468EE}" destId="{8A285837-7142-4754-B95C-59DCCE232F37}" srcOrd="0" destOrd="0" presId="urn:microsoft.com/office/officeart/2011/layout/CircleProcess"/>
    <dgm:cxn modelId="{BE7AD08A-ADD5-4330-9517-CD8839575380}" type="presOf" srcId="{AECB2C3A-D1D4-4628-BF20-8A74A4A0C36D}" destId="{98B27C5D-BD6B-482B-BE2C-263B6CE7AE60}" srcOrd="0" destOrd="0" presId="urn:microsoft.com/office/officeart/2011/layout/CircleProcess"/>
    <dgm:cxn modelId="{1A6B61A1-80F5-4F77-BF88-2BC1E4C35FD2}" srcId="{1E8D6CAC-AAF6-4905-9F6E-E6A89BA22657}" destId="{11A17D21-6A0C-4150-B7B4-884DA899D493}" srcOrd="4" destOrd="0" parTransId="{E72374D9-63B7-4BB9-AF99-3EAA58EA718A}" sibTransId="{E0CDF2BE-A856-4307-A5BE-FAE00E9A85F0}"/>
    <dgm:cxn modelId="{336993B4-4B74-4B3E-AFFC-234E99D871D2}" type="presOf" srcId="{DF17AF28-CBCA-40F8-999E-FC0966AE5D6B}" destId="{7F2194B8-4D14-4551-AFEE-9A200E1BD203}" srcOrd="0" destOrd="0" presId="urn:microsoft.com/office/officeart/2011/layout/CircleProcess"/>
    <dgm:cxn modelId="{1804EEC0-18D3-4C36-BC89-B12DD6A7E3D5}" type="presOf" srcId="{DE396DF7-3372-4141-BAF7-6C2EC16AEA69}" destId="{3A61E8D0-CB17-490C-BDAD-3A86A1808AE4}" srcOrd="1" destOrd="0" presId="urn:microsoft.com/office/officeart/2011/layout/CircleProcess"/>
    <dgm:cxn modelId="{F096FCCD-0722-4B3D-86ED-58B45ACF05B4}" srcId="{1E8D6CAC-AAF6-4905-9F6E-E6A89BA22657}" destId="{DE396DF7-3372-4141-BAF7-6C2EC16AEA69}" srcOrd="1" destOrd="0" parTransId="{F4269592-5D93-4A5B-A896-F412D3DD19A5}" sibTransId="{B4764DE0-38BE-4749-A55C-A2DAB27BA5F5}"/>
    <dgm:cxn modelId="{3F63B1E0-5D5E-4C8E-8E87-1B4191C05EBE}" srcId="{1E8D6CAC-AAF6-4905-9F6E-E6A89BA22657}" destId="{DF17AF28-CBCA-40F8-999E-FC0966AE5D6B}" srcOrd="3" destOrd="0" parTransId="{0E5BD655-AC7C-4DD4-BDEE-22E62C2E8F1D}" sibTransId="{9C037A53-B035-4BC7-B3DF-1822973B93FC}"/>
    <dgm:cxn modelId="{88E776E4-4618-49BB-A1BD-1FA4FB6FD0C2}" type="presOf" srcId="{0ABCB159-FFA7-4A97-B76A-EE5D703FDA92}" destId="{90AF5A64-ABED-4A18-8CBB-86E56E9BFFEC}" srcOrd="0" destOrd="0" presId="urn:microsoft.com/office/officeart/2011/layout/CircleProcess"/>
    <dgm:cxn modelId="{F9D3A0EE-D986-48FA-918A-7658823C4D2D}" type="presOf" srcId="{DDA72582-E685-4083-8FBB-D250200F7888}" destId="{DD452964-AEA4-473D-B56E-841FB660B1F6}" srcOrd="0" destOrd="0" presId="urn:microsoft.com/office/officeart/2011/layout/CircleProcess"/>
    <dgm:cxn modelId="{F736DCFA-EA90-4F84-89DA-35736C546510}" type="presOf" srcId="{11A17D21-6A0C-4150-B7B4-884DA899D493}" destId="{6270344B-6E26-4115-AC6D-4604114573BC}" srcOrd="1" destOrd="0" presId="urn:microsoft.com/office/officeart/2011/layout/CircleProcess"/>
    <dgm:cxn modelId="{9C919D98-FFF2-4F9C-81F1-0B587AA65641}" type="presParOf" srcId="{75F89095-421E-4B45-903B-3E244C184B69}" destId="{F9B21CB0-C7CC-4080-9BC2-B63516E55D34}" srcOrd="0" destOrd="0" presId="urn:microsoft.com/office/officeart/2011/layout/CircleProcess"/>
    <dgm:cxn modelId="{B0166089-4DF2-42C2-9B28-B1A3BF022CCE}" type="presParOf" srcId="{F9B21CB0-C7CC-4080-9BC2-B63516E55D34}" destId="{638EC23F-2F42-43AA-A7DA-3A7F62EC6D98}" srcOrd="0" destOrd="0" presId="urn:microsoft.com/office/officeart/2011/layout/CircleProcess"/>
    <dgm:cxn modelId="{049D4624-E5A9-4168-8A3C-B4C9153840C2}" type="presParOf" srcId="{75F89095-421E-4B45-903B-3E244C184B69}" destId="{7630B740-F081-4495-A58D-B40F79257A4C}" srcOrd="1" destOrd="0" presId="urn:microsoft.com/office/officeart/2011/layout/CircleProcess"/>
    <dgm:cxn modelId="{303B50E8-5109-46F0-827B-395B5ED34C1A}" type="presParOf" srcId="{7630B740-F081-4495-A58D-B40F79257A4C}" destId="{98B27C5D-BD6B-482B-BE2C-263B6CE7AE60}" srcOrd="0" destOrd="0" presId="urn:microsoft.com/office/officeart/2011/layout/CircleProcess"/>
    <dgm:cxn modelId="{4C5CD4DD-7770-4FD0-8EBF-3007620A5A77}" type="presParOf" srcId="{75F89095-421E-4B45-903B-3E244C184B69}" destId="{BA3637F2-B520-4DA2-BBA4-E3407279A9E0}" srcOrd="2" destOrd="0" presId="urn:microsoft.com/office/officeart/2011/layout/CircleProcess"/>
    <dgm:cxn modelId="{6B86D9B1-3E5E-46E5-9C5E-BB36FFAFFE26}" type="presParOf" srcId="{75F89095-421E-4B45-903B-3E244C184B69}" destId="{FF565AB1-3B27-4B92-864B-5FCA91ACD8AE}" srcOrd="3" destOrd="0" presId="urn:microsoft.com/office/officeart/2011/layout/CircleProcess"/>
    <dgm:cxn modelId="{0D2F5970-B090-49A1-93FE-0FCEBFE5BCE2}" type="presParOf" srcId="{FF565AB1-3B27-4B92-864B-5FCA91ACD8AE}" destId="{B974943F-172D-4F2C-BC7B-6918F060D855}" srcOrd="0" destOrd="0" presId="urn:microsoft.com/office/officeart/2011/layout/CircleProcess"/>
    <dgm:cxn modelId="{F033D73C-3949-4F2C-B71A-F9BEFA589491}" type="presParOf" srcId="{75F89095-421E-4B45-903B-3E244C184B69}" destId="{FBCB6881-355E-45F8-B146-975B9E047856}" srcOrd="4" destOrd="0" presId="urn:microsoft.com/office/officeart/2011/layout/CircleProcess"/>
    <dgm:cxn modelId="{0C861896-8A86-4438-9C73-2B46EC656A17}" type="presParOf" srcId="{FBCB6881-355E-45F8-B146-975B9E047856}" destId="{8A285837-7142-4754-B95C-59DCCE232F37}" srcOrd="0" destOrd="0" presId="urn:microsoft.com/office/officeart/2011/layout/CircleProcess"/>
    <dgm:cxn modelId="{6CE30492-53E9-4F19-8FC6-39C92913A44A}" type="presParOf" srcId="{75F89095-421E-4B45-903B-3E244C184B69}" destId="{840AF72E-277F-44AD-9E4A-4732E25427A2}" srcOrd="5" destOrd="0" presId="urn:microsoft.com/office/officeart/2011/layout/CircleProcess"/>
    <dgm:cxn modelId="{17F90CBE-2D61-4BE6-B060-655AE303129E}" type="presParOf" srcId="{75F89095-421E-4B45-903B-3E244C184B69}" destId="{BAF5DA13-F638-4BF2-8C37-DD3E54362208}" srcOrd="6" destOrd="0" presId="urn:microsoft.com/office/officeart/2011/layout/CircleProcess"/>
    <dgm:cxn modelId="{1DDD0766-6651-4322-86BB-59A2093FF393}" type="presParOf" srcId="{BAF5DA13-F638-4BF2-8C37-DD3E54362208}" destId="{D5BC2854-CFDF-49DC-9B71-C488AB28A925}" srcOrd="0" destOrd="0" presId="urn:microsoft.com/office/officeart/2011/layout/CircleProcess"/>
    <dgm:cxn modelId="{234011C5-2938-4A46-A6D8-3C825C3E458C}" type="presParOf" srcId="{75F89095-421E-4B45-903B-3E244C184B69}" destId="{7F2351D4-06C2-4299-95AC-A8AA4D8A1F32}" srcOrd="7" destOrd="0" presId="urn:microsoft.com/office/officeart/2011/layout/CircleProcess"/>
    <dgm:cxn modelId="{B17341E8-64AC-41BC-AEC4-C40AC23EF42F}" type="presParOf" srcId="{7F2351D4-06C2-4299-95AC-A8AA4D8A1F32}" destId="{DD452964-AEA4-473D-B56E-841FB660B1F6}" srcOrd="0" destOrd="0" presId="urn:microsoft.com/office/officeart/2011/layout/CircleProcess"/>
    <dgm:cxn modelId="{4A6CF9AD-6520-478F-AFFD-DC0195024347}" type="presParOf" srcId="{75F89095-421E-4B45-903B-3E244C184B69}" destId="{F9DD9B59-8048-424C-B12D-E8D133D6DC4B}" srcOrd="8" destOrd="0" presId="urn:microsoft.com/office/officeart/2011/layout/CircleProcess"/>
    <dgm:cxn modelId="{451B4E43-E458-43B1-88A2-FEF2E2B5AF10}" type="presParOf" srcId="{75F89095-421E-4B45-903B-3E244C184B69}" destId="{F49D466F-14E6-4965-9004-E54912F7CC40}" srcOrd="9" destOrd="0" presId="urn:microsoft.com/office/officeart/2011/layout/CircleProcess"/>
    <dgm:cxn modelId="{102BD903-4E15-4D93-AADF-B9004177C6A9}" type="presParOf" srcId="{F49D466F-14E6-4965-9004-E54912F7CC40}" destId="{8FDD7DCF-74EC-4A6E-A370-90F38B60E2BF}" srcOrd="0" destOrd="0" presId="urn:microsoft.com/office/officeart/2011/layout/CircleProcess"/>
    <dgm:cxn modelId="{C694D764-38FE-4933-8963-64BB70301D61}" type="presParOf" srcId="{75F89095-421E-4B45-903B-3E244C184B69}" destId="{5B4653B5-08E8-41AE-AEF9-DFBAA0381015}" srcOrd="10" destOrd="0" presId="urn:microsoft.com/office/officeart/2011/layout/CircleProcess"/>
    <dgm:cxn modelId="{EA3A5689-FB44-4C6E-AC21-28B5859E9E94}" type="presParOf" srcId="{5B4653B5-08E8-41AE-AEF9-DFBAA0381015}" destId="{ED02A603-7EA2-495D-91B1-330C76E47CA7}" srcOrd="0" destOrd="0" presId="urn:microsoft.com/office/officeart/2011/layout/CircleProcess"/>
    <dgm:cxn modelId="{F909BBAF-FE05-4FAF-8AD2-1A9845BE3318}" type="presParOf" srcId="{75F89095-421E-4B45-903B-3E244C184B69}" destId="{6270344B-6E26-4115-AC6D-4604114573BC}" srcOrd="11" destOrd="0" presId="urn:microsoft.com/office/officeart/2011/layout/CircleProcess"/>
    <dgm:cxn modelId="{EE8D9D48-0CA2-4FEC-909E-A2162D1144EE}" type="presParOf" srcId="{75F89095-421E-4B45-903B-3E244C184B69}" destId="{A97F5B86-4775-4B05-AF4F-266AABCD025B}" srcOrd="12" destOrd="0" presId="urn:microsoft.com/office/officeart/2011/layout/CircleProcess"/>
    <dgm:cxn modelId="{44BF580E-C593-4086-B91A-C36903CBE93C}" type="presParOf" srcId="{A97F5B86-4775-4B05-AF4F-266AABCD025B}" destId="{E12EF177-D3B0-41F0-B343-75AD95EC3026}" srcOrd="0" destOrd="0" presId="urn:microsoft.com/office/officeart/2011/layout/CircleProcess"/>
    <dgm:cxn modelId="{CD1A6CA8-B36A-426A-8A17-ABFD4C0CFF77}" type="presParOf" srcId="{75F89095-421E-4B45-903B-3E244C184B69}" destId="{239CD600-88EE-4B4F-85FB-8230D57870E9}" srcOrd="13" destOrd="0" presId="urn:microsoft.com/office/officeart/2011/layout/CircleProcess"/>
    <dgm:cxn modelId="{516E9D7A-9350-4683-AF72-B4462C23D5CA}" type="presParOf" srcId="{239CD600-88EE-4B4F-85FB-8230D57870E9}" destId="{7F2194B8-4D14-4551-AFEE-9A200E1BD203}" srcOrd="0" destOrd="0" presId="urn:microsoft.com/office/officeart/2011/layout/CircleProcess"/>
    <dgm:cxn modelId="{A8028F8B-D243-4D94-B119-CC7E495BC863}" type="presParOf" srcId="{75F89095-421E-4B45-903B-3E244C184B69}" destId="{4313A21D-E88C-4F1C-99C4-ABD96C127107}" srcOrd="14" destOrd="0" presId="urn:microsoft.com/office/officeart/2011/layout/CircleProcess"/>
    <dgm:cxn modelId="{6E98A7AC-5757-4573-ABA2-0CB2C4E19389}" type="presParOf" srcId="{75F89095-421E-4B45-903B-3E244C184B69}" destId="{F668CCCD-4F29-4AB7-803F-F3409CF3C791}" srcOrd="15" destOrd="0" presId="urn:microsoft.com/office/officeart/2011/layout/CircleProcess"/>
    <dgm:cxn modelId="{7EE3EFCE-6FA6-4100-A3BF-E76CC295BB2D}" type="presParOf" srcId="{F668CCCD-4F29-4AB7-803F-F3409CF3C791}" destId="{BA360022-A795-472B-8668-7F39CA131347}" srcOrd="0" destOrd="0" presId="urn:microsoft.com/office/officeart/2011/layout/CircleProcess"/>
    <dgm:cxn modelId="{2574009E-D275-4EE1-9108-3DB26C12B6B1}" type="presParOf" srcId="{75F89095-421E-4B45-903B-3E244C184B69}" destId="{32245EC9-DFB0-4D0A-A076-421430F64B0C}" srcOrd="16" destOrd="0" presId="urn:microsoft.com/office/officeart/2011/layout/CircleProcess"/>
    <dgm:cxn modelId="{D99083BE-2F30-4FEC-A45F-031B6942BB06}" type="presParOf" srcId="{32245EC9-DFB0-4D0A-A076-421430F64B0C}" destId="{90AF5A64-ABED-4A18-8CBB-86E56E9BFFEC}" srcOrd="0" destOrd="0" presId="urn:microsoft.com/office/officeart/2011/layout/CircleProcess"/>
    <dgm:cxn modelId="{5F4DF6EE-151B-48CB-AFD3-62F5E3D675B9}" type="presParOf" srcId="{75F89095-421E-4B45-903B-3E244C184B69}" destId="{EA31F9A9-FDF5-4462-9613-80665C022BE3}" srcOrd="17" destOrd="0" presId="urn:microsoft.com/office/officeart/2011/layout/CircleProcess"/>
    <dgm:cxn modelId="{0C4D5675-5937-4DA8-9E69-1D916A62D07A}" type="presParOf" srcId="{75F89095-421E-4B45-903B-3E244C184B69}" destId="{94430672-260C-42F9-BEBA-41B7E0EBC7C2}" srcOrd="18" destOrd="0" presId="urn:microsoft.com/office/officeart/2011/layout/CircleProcess"/>
    <dgm:cxn modelId="{C586C13E-0B48-4C14-9710-86633CE0424B}" type="presParOf" srcId="{94430672-260C-42F9-BEBA-41B7E0EBC7C2}" destId="{4FBE71B1-7FAF-4AC6-9F38-4F61A0EA5844}" srcOrd="0" destOrd="0" presId="urn:microsoft.com/office/officeart/2011/layout/CircleProcess"/>
    <dgm:cxn modelId="{3307FD9A-3448-4F7E-A4F0-4258C59EEBA3}" type="presParOf" srcId="{75F89095-421E-4B45-903B-3E244C184B69}" destId="{CF5409EA-760D-49FF-8C1E-1E2AE0980A72}" srcOrd="19" destOrd="0" presId="urn:microsoft.com/office/officeart/2011/layout/CircleProcess"/>
    <dgm:cxn modelId="{D868A447-3EA0-4B6E-B6A6-5726C73806AC}" type="presParOf" srcId="{CF5409EA-760D-49FF-8C1E-1E2AE0980A72}" destId="{AB394A5E-4F91-4CE1-A97A-864B25FC5C90}" srcOrd="0" destOrd="0" presId="urn:microsoft.com/office/officeart/2011/layout/CircleProcess"/>
    <dgm:cxn modelId="{CD596B0C-F8C9-43BC-AA45-5F37C3861DEB}" type="presParOf" srcId="{75F89095-421E-4B45-903B-3E244C184B69}" destId="{3A61E8D0-CB17-490C-BDAD-3A86A1808AE4}" srcOrd="20" destOrd="0" presId="urn:microsoft.com/office/officeart/2011/layout/CircleProcess"/>
    <dgm:cxn modelId="{386C8020-88DC-414D-A0AB-A1AD3B519A68}" type="presParOf" srcId="{75F89095-421E-4B45-903B-3E244C184B69}" destId="{D32A3662-0583-4ADF-8840-F9C36F33B2C6}" srcOrd="21" destOrd="0" presId="urn:microsoft.com/office/officeart/2011/layout/CircleProcess"/>
    <dgm:cxn modelId="{9FB74414-2B21-42B0-880F-751AB86E614D}" type="presParOf" srcId="{D32A3662-0583-4ADF-8840-F9C36F33B2C6}" destId="{9D9528FB-8327-432E-A6B2-7CF1F21FB67E}" srcOrd="0" destOrd="0" presId="urn:microsoft.com/office/officeart/2011/layout/CircleProcess"/>
    <dgm:cxn modelId="{598A28C4-3661-4847-B9AE-C43FAC28AB21}" type="presParOf" srcId="{75F89095-421E-4B45-903B-3E244C184B69}" destId="{1CE7B18D-F79C-4626-B783-73A3864B2BC6}" srcOrd="22" destOrd="0" presId="urn:microsoft.com/office/officeart/2011/layout/CircleProcess"/>
    <dgm:cxn modelId="{FFFCD056-C3BA-438F-BA85-09FA6B211C22}" type="presParOf" srcId="{1CE7B18D-F79C-4626-B783-73A3864B2BC6}" destId="{0ABF51E4-7BAF-450F-A630-C94CA179F7FA}" srcOrd="0" destOrd="0" presId="urn:microsoft.com/office/officeart/2011/layout/CircleProcess"/>
    <dgm:cxn modelId="{3C3AD7AE-C27E-415F-BAB2-30CD5A1D4AC3}" type="presParOf" srcId="{75F89095-421E-4B45-903B-3E244C184B69}" destId="{E34F6A32-9B5E-4C82-92AC-9798D4C1D383}" srcOrd="23"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0F66F4-8CC6-427F-B1E1-36AD7A18B8AB}"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en-US"/>
        </a:p>
      </dgm:t>
    </dgm:pt>
    <dgm:pt modelId="{3D80ABC8-9C6F-4BBC-96C1-3E4200FDC081}">
      <dgm:prSet phldrT="[Text]"/>
      <dgm:spPr/>
      <dgm:t>
        <a:bodyPr/>
        <a:lstStyle/>
        <a:p>
          <a:r>
            <a:rPr lang="en-US" dirty="0" err="1"/>
            <a:t>Tahap</a:t>
          </a:r>
          <a:r>
            <a:rPr lang="en-US" dirty="0"/>
            <a:t> 1: </a:t>
          </a:r>
          <a:r>
            <a:rPr lang="en-US" dirty="0" err="1"/>
            <a:t>Menentukan</a:t>
          </a:r>
          <a:r>
            <a:rPr lang="en-US" dirty="0"/>
            <a:t> </a:t>
          </a:r>
          <a:r>
            <a:rPr lang="en-US" dirty="0" err="1"/>
            <a:t>kebutuhan</a:t>
          </a:r>
          <a:r>
            <a:rPr lang="en-US" dirty="0"/>
            <a:t> </a:t>
          </a:r>
          <a:r>
            <a:rPr lang="en-US" dirty="0" err="1"/>
            <a:t>pelatihan</a:t>
          </a:r>
          <a:endParaRPr lang="en-US" dirty="0"/>
        </a:p>
      </dgm:t>
    </dgm:pt>
    <dgm:pt modelId="{65F853DE-9303-4B18-8674-36C02C2A1C61}" type="parTrans" cxnId="{F99936A0-C650-482E-9DAE-8172270D1D90}">
      <dgm:prSet/>
      <dgm:spPr/>
      <dgm:t>
        <a:bodyPr/>
        <a:lstStyle/>
        <a:p>
          <a:endParaRPr lang="en-US"/>
        </a:p>
      </dgm:t>
    </dgm:pt>
    <dgm:pt modelId="{7CD18B77-B51D-4948-8A4F-69ACFCBB661C}" type="sibTrans" cxnId="{F99936A0-C650-482E-9DAE-8172270D1D90}">
      <dgm:prSet/>
      <dgm:spPr/>
      <dgm:t>
        <a:bodyPr/>
        <a:lstStyle/>
        <a:p>
          <a:endParaRPr lang="en-US"/>
        </a:p>
      </dgm:t>
    </dgm:pt>
    <dgm:pt modelId="{2D8E14AA-DC0D-484E-99BC-98D506C379F9}">
      <dgm:prSet phldrT="[Text]"/>
      <dgm:spPr/>
      <dgm:t>
        <a:bodyPr/>
        <a:lstStyle/>
        <a:p>
          <a:r>
            <a:rPr lang="en-US" dirty="0" err="1"/>
            <a:t>Tahap</a:t>
          </a:r>
          <a:r>
            <a:rPr lang="en-US" dirty="0"/>
            <a:t> 3:</a:t>
          </a:r>
        </a:p>
        <a:p>
          <a:r>
            <a:rPr lang="en-US" dirty="0" err="1"/>
            <a:t>Menjalankan</a:t>
          </a:r>
          <a:r>
            <a:rPr lang="en-US" dirty="0"/>
            <a:t> program </a:t>
          </a:r>
          <a:r>
            <a:rPr lang="en-US" dirty="0" err="1"/>
            <a:t>pelatihan</a:t>
          </a:r>
          <a:endParaRPr lang="en-US" dirty="0"/>
        </a:p>
      </dgm:t>
    </dgm:pt>
    <dgm:pt modelId="{CEDA06F4-69CA-4A10-9381-3E0E74920736}" type="parTrans" cxnId="{DBAB3BA8-03AD-4A7F-88D9-2E73F87610D1}">
      <dgm:prSet/>
      <dgm:spPr/>
      <dgm:t>
        <a:bodyPr/>
        <a:lstStyle/>
        <a:p>
          <a:endParaRPr lang="en-US"/>
        </a:p>
      </dgm:t>
    </dgm:pt>
    <dgm:pt modelId="{9F5EA47C-CA8A-4483-8AC1-1D2CB8199F8F}" type="sibTrans" cxnId="{DBAB3BA8-03AD-4A7F-88D9-2E73F87610D1}">
      <dgm:prSet/>
      <dgm:spPr/>
      <dgm:t>
        <a:bodyPr/>
        <a:lstStyle/>
        <a:p>
          <a:endParaRPr lang="en-US"/>
        </a:p>
      </dgm:t>
    </dgm:pt>
    <dgm:pt modelId="{50315F53-D9E4-4240-9623-0764F20AAC23}">
      <dgm:prSet phldrT="[Text]"/>
      <dgm:spPr/>
      <dgm:t>
        <a:bodyPr/>
        <a:lstStyle/>
        <a:p>
          <a:r>
            <a:rPr lang="en-US" dirty="0" err="1"/>
            <a:t>Tahap</a:t>
          </a:r>
          <a:r>
            <a:rPr lang="en-US" dirty="0"/>
            <a:t> 4: </a:t>
          </a:r>
        </a:p>
        <a:p>
          <a:r>
            <a:rPr lang="en-US" dirty="0" err="1"/>
            <a:t>Evaluasi</a:t>
          </a:r>
          <a:r>
            <a:rPr lang="en-US" dirty="0"/>
            <a:t> program </a:t>
          </a:r>
          <a:r>
            <a:rPr lang="en-US" dirty="0" err="1"/>
            <a:t>pelatihan</a:t>
          </a:r>
          <a:endParaRPr lang="en-US" dirty="0"/>
        </a:p>
      </dgm:t>
    </dgm:pt>
    <dgm:pt modelId="{00A85847-61CE-4A5D-A231-6E1849BBB743}" type="parTrans" cxnId="{8DA89993-D04D-411C-AC10-922CE02F9F98}">
      <dgm:prSet/>
      <dgm:spPr/>
      <dgm:t>
        <a:bodyPr/>
        <a:lstStyle/>
        <a:p>
          <a:endParaRPr lang="en-US"/>
        </a:p>
      </dgm:t>
    </dgm:pt>
    <dgm:pt modelId="{D39CA524-6DA7-4CE1-9A10-0923B698EEFE}" type="sibTrans" cxnId="{8DA89993-D04D-411C-AC10-922CE02F9F98}">
      <dgm:prSet/>
      <dgm:spPr/>
      <dgm:t>
        <a:bodyPr/>
        <a:lstStyle/>
        <a:p>
          <a:endParaRPr lang="en-US"/>
        </a:p>
      </dgm:t>
    </dgm:pt>
    <dgm:pt modelId="{C6467387-586B-4B62-B994-C2DD3E81BD45}">
      <dgm:prSet phldrT="[Text]"/>
      <dgm:spPr/>
      <dgm:t>
        <a:bodyPr/>
        <a:lstStyle/>
        <a:p>
          <a:r>
            <a:rPr lang="en-US"/>
            <a:t>Tahap </a:t>
          </a:r>
          <a:r>
            <a:rPr lang="en-US" dirty="0"/>
            <a:t>2: </a:t>
          </a:r>
          <a:r>
            <a:rPr lang="en-US" dirty="0" err="1"/>
            <a:t>merancang</a:t>
          </a:r>
          <a:r>
            <a:rPr lang="en-US" dirty="0"/>
            <a:t> program </a:t>
          </a:r>
          <a:r>
            <a:rPr lang="en-US" dirty="0" err="1"/>
            <a:t>pelatihan</a:t>
          </a:r>
          <a:endParaRPr lang="en-US" dirty="0"/>
        </a:p>
      </dgm:t>
    </dgm:pt>
    <dgm:pt modelId="{9F0BF27E-0B6B-4313-A8E7-50627A7F328E}" type="parTrans" cxnId="{379B3E85-262B-4FA1-B122-72E3D7E7E1DA}">
      <dgm:prSet/>
      <dgm:spPr/>
      <dgm:t>
        <a:bodyPr/>
        <a:lstStyle/>
        <a:p>
          <a:endParaRPr lang="en-US"/>
        </a:p>
      </dgm:t>
    </dgm:pt>
    <dgm:pt modelId="{CB44AF5E-8EA7-4A01-BB82-411DE5013138}" type="sibTrans" cxnId="{379B3E85-262B-4FA1-B122-72E3D7E7E1DA}">
      <dgm:prSet/>
      <dgm:spPr/>
      <dgm:t>
        <a:bodyPr/>
        <a:lstStyle/>
        <a:p>
          <a:endParaRPr lang="en-US"/>
        </a:p>
      </dgm:t>
    </dgm:pt>
    <dgm:pt modelId="{AD057181-27BD-4AAF-9079-F636C10E2ED8}" type="pres">
      <dgm:prSet presAssocID="{0E0F66F4-8CC6-427F-B1E1-36AD7A18B8AB}" presName="cycle" presStyleCnt="0">
        <dgm:presLayoutVars>
          <dgm:dir/>
          <dgm:resizeHandles val="exact"/>
        </dgm:presLayoutVars>
      </dgm:prSet>
      <dgm:spPr/>
    </dgm:pt>
    <dgm:pt modelId="{C4A92D3B-53DB-461F-8861-1009F72D9EDA}" type="pres">
      <dgm:prSet presAssocID="{3D80ABC8-9C6F-4BBC-96C1-3E4200FDC081}" presName="dummy" presStyleCnt="0"/>
      <dgm:spPr/>
    </dgm:pt>
    <dgm:pt modelId="{AFDDDF17-2D6A-4EEC-98B1-8DF3F74D74B6}" type="pres">
      <dgm:prSet presAssocID="{3D80ABC8-9C6F-4BBC-96C1-3E4200FDC081}" presName="node" presStyleLbl="revTx" presStyleIdx="0" presStyleCnt="4">
        <dgm:presLayoutVars>
          <dgm:bulletEnabled val="1"/>
        </dgm:presLayoutVars>
      </dgm:prSet>
      <dgm:spPr/>
    </dgm:pt>
    <dgm:pt modelId="{2F7E724F-5477-4688-9B5C-A399740A1F81}" type="pres">
      <dgm:prSet presAssocID="{7CD18B77-B51D-4948-8A4F-69ACFCBB661C}" presName="sibTrans" presStyleLbl="node1" presStyleIdx="0" presStyleCnt="4"/>
      <dgm:spPr/>
    </dgm:pt>
    <dgm:pt modelId="{740D6726-C7CA-4D63-80CB-4EDD2CD904CA}" type="pres">
      <dgm:prSet presAssocID="{C6467387-586B-4B62-B994-C2DD3E81BD45}" presName="dummy" presStyleCnt="0"/>
      <dgm:spPr/>
    </dgm:pt>
    <dgm:pt modelId="{F0F3579B-6EE8-4522-B865-55430336D53B}" type="pres">
      <dgm:prSet presAssocID="{C6467387-586B-4B62-B994-C2DD3E81BD45}" presName="node" presStyleLbl="revTx" presStyleIdx="1" presStyleCnt="4">
        <dgm:presLayoutVars>
          <dgm:bulletEnabled val="1"/>
        </dgm:presLayoutVars>
      </dgm:prSet>
      <dgm:spPr/>
    </dgm:pt>
    <dgm:pt modelId="{D2F8168C-8F23-4BBF-97AA-7523DE062B29}" type="pres">
      <dgm:prSet presAssocID="{CB44AF5E-8EA7-4A01-BB82-411DE5013138}" presName="sibTrans" presStyleLbl="node1" presStyleIdx="1" presStyleCnt="4"/>
      <dgm:spPr/>
    </dgm:pt>
    <dgm:pt modelId="{2FDCE524-74DB-4634-ABE6-3977090C8AC9}" type="pres">
      <dgm:prSet presAssocID="{2D8E14AA-DC0D-484E-99BC-98D506C379F9}" presName="dummy" presStyleCnt="0"/>
      <dgm:spPr/>
    </dgm:pt>
    <dgm:pt modelId="{2A002DE9-2598-4966-AB5F-C20C632E06DE}" type="pres">
      <dgm:prSet presAssocID="{2D8E14AA-DC0D-484E-99BC-98D506C379F9}" presName="node" presStyleLbl="revTx" presStyleIdx="2" presStyleCnt="4">
        <dgm:presLayoutVars>
          <dgm:bulletEnabled val="1"/>
        </dgm:presLayoutVars>
      </dgm:prSet>
      <dgm:spPr/>
    </dgm:pt>
    <dgm:pt modelId="{A289C3E4-4913-4086-B743-0C72E8AA17EF}" type="pres">
      <dgm:prSet presAssocID="{9F5EA47C-CA8A-4483-8AC1-1D2CB8199F8F}" presName="sibTrans" presStyleLbl="node1" presStyleIdx="2" presStyleCnt="4"/>
      <dgm:spPr/>
    </dgm:pt>
    <dgm:pt modelId="{7266E6AB-989D-4091-BADD-4DD02367055C}" type="pres">
      <dgm:prSet presAssocID="{50315F53-D9E4-4240-9623-0764F20AAC23}" presName="dummy" presStyleCnt="0"/>
      <dgm:spPr/>
    </dgm:pt>
    <dgm:pt modelId="{4D7660DF-31BC-4215-BF3C-80BE29945947}" type="pres">
      <dgm:prSet presAssocID="{50315F53-D9E4-4240-9623-0764F20AAC23}" presName="node" presStyleLbl="revTx" presStyleIdx="3" presStyleCnt="4">
        <dgm:presLayoutVars>
          <dgm:bulletEnabled val="1"/>
        </dgm:presLayoutVars>
      </dgm:prSet>
      <dgm:spPr/>
    </dgm:pt>
    <dgm:pt modelId="{10576D70-322E-48CD-A387-DADD2173ABFA}" type="pres">
      <dgm:prSet presAssocID="{D39CA524-6DA7-4CE1-9A10-0923B698EEFE}" presName="sibTrans" presStyleLbl="node1" presStyleIdx="3" presStyleCnt="4"/>
      <dgm:spPr/>
    </dgm:pt>
  </dgm:ptLst>
  <dgm:cxnLst>
    <dgm:cxn modelId="{E9C1780D-BACC-46D4-9B3D-255EF9A5D251}" type="presOf" srcId="{CB44AF5E-8EA7-4A01-BB82-411DE5013138}" destId="{D2F8168C-8F23-4BBF-97AA-7523DE062B29}" srcOrd="0" destOrd="0" presId="urn:microsoft.com/office/officeart/2005/8/layout/cycle1"/>
    <dgm:cxn modelId="{71F5C00D-3A7F-4E5D-B57B-5496712D11A8}" type="presOf" srcId="{3D80ABC8-9C6F-4BBC-96C1-3E4200FDC081}" destId="{AFDDDF17-2D6A-4EEC-98B1-8DF3F74D74B6}" srcOrd="0" destOrd="0" presId="urn:microsoft.com/office/officeart/2005/8/layout/cycle1"/>
    <dgm:cxn modelId="{03C9E665-63E3-4244-955F-6CE8420E823D}" type="presOf" srcId="{9F5EA47C-CA8A-4483-8AC1-1D2CB8199F8F}" destId="{A289C3E4-4913-4086-B743-0C72E8AA17EF}" srcOrd="0" destOrd="0" presId="urn:microsoft.com/office/officeart/2005/8/layout/cycle1"/>
    <dgm:cxn modelId="{7294D173-8B07-49EB-B591-9C0E2D01B2C1}" type="presOf" srcId="{0E0F66F4-8CC6-427F-B1E1-36AD7A18B8AB}" destId="{AD057181-27BD-4AAF-9079-F636C10E2ED8}" srcOrd="0" destOrd="0" presId="urn:microsoft.com/office/officeart/2005/8/layout/cycle1"/>
    <dgm:cxn modelId="{EA0BDA7F-417E-42B7-921C-BA829847BA9F}" type="presOf" srcId="{D39CA524-6DA7-4CE1-9A10-0923B698EEFE}" destId="{10576D70-322E-48CD-A387-DADD2173ABFA}" srcOrd="0" destOrd="0" presId="urn:microsoft.com/office/officeart/2005/8/layout/cycle1"/>
    <dgm:cxn modelId="{379B3E85-262B-4FA1-B122-72E3D7E7E1DA}" srcId="{0E0F66F4-8CC6-427F-B1E1-36AD7A18B8AB}" destId="{C6467387-586B-4B62-B994-C2DD3E81BD45}" srcOrd="1" destOrd="0" parTransId="{9F0BF27E-0B6B-4313-A8E7-50627A7F328E}" sibTransId="{CB44AF5E-8EA7-4A01-BB82-411DE5013138}"/>
    <dgm:cxn modelId="{53438B8E-B4A1-45C4-BB7C-479B359AF010}" type="presOf" srcId="{2D8E14AA-DC0D-484E-99BC-98D506C379F9}" destId="{2A002DE9-2598-4966-AB5F-C20C632E06DE}" srcOrd="0" destOrd="0" presId="urn:microsoft.com/office/officeart/2005/8/layout/cycle1"/>
    <dgm:cxn modelId="{8DA89993-D04D-411C-AC10-922CE02F9F98}" srcId="{0E0F66F4-8CC6-427F-B1E1-36AD7A18B8AB}" destId="{50315F53-D9E4-4240-9623-0764F20AAC23}" srcOrd="3" destOrd="0" parTransId="{00A85847-61CE-4A5D-A231-6E1849BBB743}" sibTransId="{D39CA524-6DA7-4CE1-9A10-0923B698EEFE}"/>
    <dgm:cxn modelId="{F99936A0-C650-482E-9DAE-8172270D1D90}" srcId="{0E0F66F4-8CC6-427F-B1E1-36AD7A18B8AB}" destId="{3D80ABC8-9C6F-4BBC-96C1-3E4200FDC081}" srcOrd="0" destOrd="0" parTransId="{65F853DE-9303-4B18-8674-36C02C2A1C61}" sibTransId="{7CD18B77-B51D-4948-8A4F-69ACFCBB661C}"/>
    <dgm:cxn modelId="{DBAB3BA8-03AD-4A7F-88D9-2E73F87610D1}" srcId="{0E0F66F4-8CC6-427F-B1E1-36AD7A18B8AB}" destId="{2D8E14AA-DC0D-484E-99BC-98D506C379F9}" srcOrd="2" destOrd="0" parTransId="{CEDA06F4-69CA-4A10-9381-3E0E74920736}" sibTransId="{9F5EA47C-CA8A-4483-8AC1-1D2CB8199F8F}"/>
    <dgm:cxn modelId="{ADCC66A9-7309-4F9B-BF60-631A177368D3}" type="presOf" srcId="{7CD18B77-B51D-4948-8A4F-69ACFCBB661C}" destId="{2F7E724F-5477-4688-9B5C-A399740A1F81}" srcOrd="0" destOrd="0" presId="urn:microsoft.com/office/officeart/2005/8/layout/cycle1"/>
    <dgm:cxn modelId="{36A148AE-3332-4914-B387-BE88E673656E}" type="presOf" srcId="{C6467387-586B-4B62-B994-C2DD3E81BD45}" destId="{F0F3579B-6EE8-4522-B865-55430336D53B}" srcOrd="0" destOrd="0" presId="urn:microsoft.com/office/officeart/2005/8/layout/cycle1"/>
    <dgm:cxn modelId="{810E52DC-D396-4754-8E0E-2FBDAD25AEA0}" type="presOf" srcId="{50315F53-D9E4-4240-9623-0764F20AAC23}" destId="{4D7660DF-31BC-4215-BF3C-80BE29945947}" srcOrd="0" destOrd="0" presId="urn:microsoft.com/office/officeart/2005/8/layout/cycle1"/>
    <dgm:cxn modelId="{E0D61E3C-9318-420D-9A44-CC0FA7466211}" type="presParOf" srcId="{AD057181-27BD-4AAF-9079-F636C10E2ED8}" destId="{C4A92D3B-53DB-461F-8861-1009F72D9EDA}" srcOrd="0" destOrd="0" presId="urn:microsoft.com/office/officeart/2005/8/layout/cycle1"/>
    <dgm:cxn modelId="{94EF407E-A2C8-4935-B6B7-110F03FE0982}" type="presParOf" srcId="{AD057181-27BD-4AAF-9079-F636C10E2ED8}" destId="{AFDDDF17-2D6A-4EEC-98B1-8DF3F74D74B6}" srcOrd="1" destOrd="0" presId="urn:microsoft.com/office/officeart/2005/8/layout/cycle1"/>
    <dgm:cxn modelId="{AC7136E3-5106-4670-ADBB-E4F7971D5C21}" type="presParOf" srcId="{AD057181-27BD-4AAF-9079-F636C10E2ED8}" destId="{2F7E724F-5477-4688-9B5C-A399740A1F81}" srcOrd="2" destOrd="0" presId="urn:microsoft.com/office/officeart/2005/8/layout/cycle1"/>
    <dgm:cxn modelId="{53195B73-376C-4C25-AC5D-354FED0ED5DB}" type="presParOf" srcId="{AD057181-27BD-4AAF-9079-F636C10E2ED8}" destId="{740D6726-C7CA-4D63-80CB-4EDD2CD904CA}" srcOrd="3" destOrd="0" presId="urn:microsoft.com/office/officeart/2005/8/layout/cycle1"/>
    <dgm:cxn modelId="{96744216-34E6-46DD-A724-A0AD57C4470D}" type="presParOf" srcId="{AD057181-27BD-4AAF-9079-F636C10E2ED8}" destId="{F0F3579B-6EE8-4522-B865-55430336D53B}" srcOrd="4" destOrd="0" presId="urn:microsoft.com/office/officeart/2005/8/layout/cycle1"/>
    <dgm:cxn modelId="{6ECF3577-C4C8-4D42-A892-803F56196A75}" type="presParOf" srcId="{AD057181-27BD-4AAF-9079-F636C10E2ED8}" destId="{D2F8168C-8F23-4BBF-97AA-7523DE062B29}" srcOrd="5" destOrd="0" presId="urn:microsoft.com/office/officeart/2005/8/layout/cycle1"/>
    <dgm:cxn modelId="{297734BA-9FB7-44EF-AD6D-AEDC9B1B907B}" type="presParOf" srcId="{AD057181-27BD-4AAF-9079-F636C10E2ED8}" destId="{2FDCE524-74DB-4634-ABE6-3977090C8AC9}" srcOrd="6" destOrd="0" presId="urn:microsoft.com/office/officeart/2005/8/layout/cycle1"/>
    <dgm:cxn modelId="{151FCFB8-3A40-41F1-98BF-ECC91AC65977}" type="presParOf" srcId="{AD057181-27BD-4AAF-9079-F636C10E2ED8}" destId="{2A002DE9-2598-4966-AB5F-C20C632E06DE}" srcOrd="7" destOrd="0" presId="urn:microsoft.com/office/officeart/2005/8/layout/cycle1"/>
    <dgm:cxn modelId="{0CCBD05B-DB76-41F8-BAA2-A14457A557E2}" type="presParOf" srcId="{AD057181-27BD-4AAF-9079-F636C10E2ED8}" destId="{A289C3E4-4913-4086-B743-0C72E8AA17EF}" srcOrd="8" destOrd="0" presId="urn:microsoft.com/office/officeart/2005/8/layout/cycle1"/>
    <dgm:cxn modelId="{A3F3FC42-5CBF-4452-84B1-A833D0AB7393}" type="presParOf" srcId="{AD057181-27BD-4AAF-9079-F636C10E2ED8}" destId="{7266E6AB-989D-4091-BADD-4DD02367055C}" srcOrd="9" destOrd="0" presId="urn:microsoft.com/office/officeart/2005/8/layout/cycle1"/>
    <dgm:cxn modelId="{93D8978F-6BD8-4015-A54D-DA6AD900175C}" type="presParOf" srcId="{AD057181-27BD-4AAF-9079-F636C10E2ED8}" destId="{4D7660DF-31BC-4215-BF3C-80BE29945947}" srcOrd="10" destOrd="0" presId="urn:microsoft.com/office/officeart/2005/8/layout/cycle1"/>
    <dgm:cxn modelId="{03CD7F97-6326-42CB-94C9-8216D3A07E99}" type="presParOf" srcId="{AD057181-27BD-4AAF-9079-F636C10E2ED8}" destId="{10576D70-322E-48CD-A387-DADD2173ABFA}"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CB718F-7FDF-4088-92B2-652E3EFE7D8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5D43DED9-08CB-4791-BD73-7238148A99D1}">
      <dgm:prSet phldrT="[Text]" custT="1"/>
      <dgm:spPr/>
      <dgm:t>
        <a:bodyPr/>
        <a:lstStyle/>
        <a:p>
          <a:r>
            <a:rPr lang="en-US" sz="1200" dirty="0" err="1">
              <a:latin typeface="Arial Rounded MT Bold" panose="020F0704030504030204" pitchFamily="34" charset="0"/>
            </a:rPr>
            <a:t>Meninjau</a:t>
          </a:r>
          <a:r>
            <a:rPr lang="en-US" sz="1200" dirty="0">
              <a:latin typeface="Arial Rounded MT Bold" panose="020F0704030504030204" pitchFamily="34" charset="0"/>
            </a:rPr>
            <a:t> </a:t>
          </a:r>
          <a:r>
            <a:rPr lang="en-US" sz="1200" dirty="0" err="1">
              <a:latin typeface="Arial Rounded MT Bold" panose="020F0704030504030204" pitchFamily="34" charset="0"/>
            </a:rPr>
            <a:t>kembali</a:t>
          </a:r>
          <a:r>
            <a:rPr lang="en-US" sz="1200" dirty="0">
              <a:latin typeface="Arial Rounded MT Bold" panose="020F0704030504030204" pitchFamily="34" charset="0"/>
            </a:rPr>
            <a:t> </a:t>
          </a:r>
          <a:r>
            <a:rPr lang="en-US" sz="1200" dirty="0" err="1">
              <a:latin typeface="Arial Rounded MT Bold" panose="020F0704030504030204" pitchFamily="34" charset="0"/>
            </a:rPr>
            <a:t>sasaran</a:t>
          </a:r>
          <a:r>
            <a:rPr lang="en-US" sz="1200" dirty="0">
              <a:latin typeface="Arial Rounded MT Bold" panose="020F0704030504030204" pitchFamily="34" charset="0"/>
            </a:rPr>
            <a:t> </a:t>
          </a:r>
          <a:r>
            <a:rPr lang="en-US" sz="1200" dirty="0" err="1">
              <a:latin typeface="Arial Rounded MT Bold" panose="020F0704030504030204" pitchFamily="34" charset="0"/>
            </a:rPr>
            <a:t>organisasi</a:t>
          </a:r>
          <a:endParaRPr lang="en-US" sz="1200" dirty="0">
            <a:latin typeface="Arial Rounded MT Bold" panose="020F0704030504030204" pitchFamily="34" charset="0"/>
          </a:endParaRPr>
        </a:p>
      </dgm:t>
    </dgm:pt>
    <dgm:pt modelId="{FEC30C9B-C15D-4FDE-A33A-CBC2B62E537B}" type="parTrans" cxnId="{0212BBF9-B7D7-445F-A2BD-4EC870DDC7E1}">
      <dgm:prSet/>
      <dgm:spPr/>
      <dgm:t>
        <a:bodyPr/>
        <a:lstStyle/>
        <a:p>
          <a:endParaRPr lang="en-US" sz="1200">
            <a:latin typeface="Arial Rounded MT Bold" panose="020F0704030504030204" pitchFamily="34" charset="0"/>
          </a:endParaRPr>
        </a:p>
      </dgm:t>
    </dgm:pt>
    <dgm:pt modelId="{3ABA7E98-D9F8-4C64-91C6-4DA37B80338A}" type="sibTrans" cxnId="{0212BBF9-B7D7-445F-A2BD-4EC870DDC7E1}">
      <dgm:prSet custT="1"/>
      <dgm:spPr/>
      <dgm:t>
        <a:bodyPr/>
        <a:lstStyle/>
        <a:p>
          <a:endParaRPr lang="en-US" sz="1200">
            <a:latin typeface="Arial Rounded MT Bold" panose="020F0704030504030204" pitchFamily="34" charset="0"/>
          </a:endParaRPr>
        </a:p>
      </dgm:t>
    </dgm:pt>
    <dgm:pt modelId="{0E24A474-C74F-422D-8BF6-A1E1EC3F0D3E}">
      <dgm:prSet phldrT="[Text]" custT="1"/>
      <dgm:spPr/>
      <dgm:t>
        <a:bodyPr/>
        <a:lstStyle/>
        <a:p>
          <a:r>
            <a:rPr lang="en-US" sz="1200" dirty="0" err="1">
              <a:latin typeface="Arial Rounded MT Bold" panose="020F0704030504030204" pitchFamily="34" charset="0"/>
            </a:rPr>
            <a:t>Menetapkan</a:t>
          </a:r>
          <a:r>
            <a:rPr lang="en-US" sz="1200" dirty="0">
              <a:latin typeface="Arial Rounded MT Bold" panose="020F0704030504030204" pitchFamily="34" charset="0"/>
            </a:rPr>
            <a:t> </a:t>
          </a:r>
          <a:r>
            <a:rPr lang="en-US" sz="1200" dirty="0" err="1">
              <a:latin typeface="Arial Rounded MT Bold" panose="020F0704030504030204" pitchFamily="34" charset="0"/>
            </a:rPr>
            <a:t>sasaran</a:t>
          </a:r>
          <a:r>
            <a:rPr lang="en-US" sz="1200" dirty="0">
              <a:latin typeface="Arial Rounded MT Bold" panose="020F0704030504030204" pitchFamily="34" charset="0"/>
            </a:rPr>
            <a:t> </a:t>
          </a:r>
          <a:r>
            <a:rPr lang="en-US" sz="1200" dirty="0" err="1">
              <a:latin typeface="Arial Rounded MT Bold" panose="020F0704030504030204" pitchFamily="34" charset="0"/>
            </a:rPr>
            <a:t>bagi</a:t>
          </a:r>
          <a:r>
            <a:rPr lang="en-US" sz="1200" dirty="0">
              <a:latin typeface="Arial Rounded MT Bold" panose="020F0704030504030204" pitchFamily="34" charset="0"/>
            </a:rPr>
            <a:t> </a:t>
          </a:r>
          <a:r>
            <a:rPr lang="en-US" sz="1200" dirty="0" err="1">
              <a:latin typeface="Arial Rounded MT Bold" panose="020F0704030504030204" pitchFamily="34" charset="0"/>
            </a:rPr>
            <a:t>pegawai</a:t>
          </a:r>
          <a:endParaRPr lang="en-US" sz="1200" dirty="0">
            <a:latin typeface="Arial Rounded MT Bold" panose="020F0704030504030204" pitchFamily="34" charset="0"/>
          </a:endParaRPr>
        </a:p>
      </dgm:t>
    </dgm:pt>
    <dgm:pt modelId="{F9564037-BA64-4037-AD08-3BB59D9A7EAF}" type="parTrans" cxnId="{21350B75-12EB-4C94-9E30-BCC416388A2D}">
      <dgm:prSet/>
      <dgm:spPr/>
      <dgm:t>
        <a:bodyPr/>
        <a:lstStyle/>
        <a:p>
          <a:endParaRPr lang="en-US" sz="1200">
            <a:latin typeface="Arial Rounded MT Bold" panose="020F0704030504030204" pitchFamily="34" charset="0"/>
          </a:endParaRPr>
        </a:p>
      </dgm:t>
    </dgm:pt>
    <dgm:pt modelId="{AECA8CD5-1192-46E4-A169-CAF985DA6D9E}" type="sibTrans" cxnId="{21350B75-12EB-4C94-9E30-BCC416388A2D}">
      <dgm:prSet custT="1"/>
      <dgm:spPr/>
      <dgm:t>
        <a:bodyPr/>
        <a:lstStyle/>
        <a:p>
          <a:endParaRPr lang="en-US" sz="1200">
            <a:latin typeface="Arial Rounded MT Bold" panose="020F0704030504030204" pitchFamily="34" charset="0"/>
          </a:endParaRPr>
        </a:p>
      </dgm:t>
    </dgm:pt>
    <dgm:pt modelId="{481B8E01-B383-49F4-BA33-25787C378DEC}">
      <dgm:prSet phldrT="[Text]" custT="1"/>
      <dgm:spPr/>
      <dgm:t>
        <a:bodyPr/>
        <a:lstStyle/>
        <a:p>
          <a:r>
            <a:rPr lang="en-US" sz="1200" dirty="0" err="1">
              <a:latin typeface="Arial Rounded MT Bold" panose="020F0704030504030204" pitchFamily="34" charset="0"/>
            </a:rPr>
            <a:t>Pemantauan</a:t>
          </a:r>
          <a:r>
            <a:rPr lang="en-US" sz="1200" dirty="0">
              <a:latin typeface="Arial Rounded MT Bold" panose="020F0704030504030204" pitchFamily="34" charset="0"/>
            </a:rPr>
            <a:t> </a:t>
          </a:r>
          <a:r>
            <a:rPr lang="en-US" sz="1200" dirty="0" err="1">
              <a:latin typeface="Arial Rounded MT Bold" panose="020F0704030504030204" pitchFamily="34" charset="0"/>
            </a:rPr>
            <a:t>perkembangan</a:t>
          </a:r>
          <a:endParaRPr lang="en-US" sz="1200" dirty="0">
            <a:latin typeface="Arial Rounded MT Bold" panose="020F0704030504030204" pitchFamily="34" charset="0"/>
          </a:endParaRPr>
        </a:p>
      </dgm:t>
    </dgm:pt>
    <dgm:pt modelId="{5DD64442-D4ED-4EEF-9C20-D51DD974732F}" type="parTrans" cxnId="{4F7DE5DA-1671-4406-8CA4-A414807E6944}">
      <dgm:prSet/>
      <dgm:spPr/>
      <dgm:t>
        <a:bodyPr/>
        <a:lstStyle/>
        <a:p>
          <a:endParaRPr lang="en-US" sz="1200">
            <a:latin typeface="Arial Rounded MT Bold" panose="020F0704030504030204" pitchFamily="34" charset="0"/>
          </a:endParaRPr>
        </a:p>
      </dgm:t>
    </dgm:pt>
    <dgm:pt modelId="{DC8FE2AA-BD51-4221-8264-8281CE7A8F37}" type="sibTrans" cxnId="{4F7DE5DA-1671-4406-8CA4-A414807E6944}">
      <dgm:prSet custT="1"/>
      <dgm:spPr/>
      <dgm:t>
        <a:bodyPr/>
        <a:lstStyle/>
        <a:p>
          <a:endParaRPr lang="en-US" sz="1200">
            <a:latin typeface="Arial Rounded MT Bold" panose="020F0704030504030204" pitchFamily="34" charset="0"/>
          </a:endParaRPr>
        </a:p>
      </dgm:t>
    </dgm:pt>
    <dgm:pt modelId="{AA647CE2-B010-4D87-8ECC-A5A237F2377E}">
      <dgm:prSet phldrT="[Text]" custT="1"/>
      <dgm:spPr/>
      <dgm:t>
        <a:bodyPr/>
        <a:lstStyle/>
        <a:p>
          <a:r>
            <a:rPr lang="en-US" sz="1200" dirty="0" err="1">
              <a:latin typeface="Arial Rounded MT Bold" panose="020F0704030504030204" pitchFamily="34" charset="0"/>
            </a:rPr>
            <a:t>Evaluasi</a:t>
          </a:r>
          <a:r>
            <a:rPr lang="en-US" sz="1200" dirty="0">
              <a:latin typeface="Arial Rounded MT Bold" panose="020F0704030504030204" pitchFamily="34" charset="0"/>
            </a:rPr>
            <a:t> </a:t>
          </a:r>
          <a:r>
            <a:rPr lang="en-US" sz="1200" dirty="0" err="1">
              <a:latin typeface="Arial Rounded MT Bold" panose="020F0704030504030204" pitchFamily="34" charset="0"/>
            </a:rPr>
            <a:t>kinerja</a:t>
          </a:r>
          <a:endParaRPr lang="en-US" sz="1200" dirty="0">
            <a:latin typeface="Arial Rounded MT Bold" panose="020F0704030504030204" pitchFamily="34" charset="0"/>
          </a:endParaRPr>
        </a:p>
      </dgm:t>
    </dgm:pt>
    <dgm:pt modelId="{CAA7026B-7405-47ED-B003-2D4F8FD4C5E5}" type="parTrans" cxnId="{C7D9DE18-CF33-4962-8A5D-71B913B77C8B}">
      <dgm:prSet/>
      <dgm:spPr/>
      <dgm:t>
        <a:bodyPr/>
        <a:lstStyle/>
        <a:p>
          <a:endParaRPr lang="en-US" sz="1200">
            <a:latin typeface="Arial Rounded MT Bold" panose="020F0704030504030204" pitchFamily="34" charset="0"/>
          </a:endParaRPr>
        </a:p>
      </dgm:t>
    </dgm:pt>
    <dgm:pt modelId="{41C4B3E1-C255-4D1D-83D0-969D7E62A192}" type="sibTrans" cxnId="{C7D9DE18-CF33-4962-8A5D-71B913B77C8B}">
      <dgm:prSet custT="1"/>
      <dgm:spPr/>
      <dgm:t>
        <a:bodyPr/>
        <a:lstStyle/>
        <a:p>
          <a:endParaRPr lang="en-US" sz="1200">
            <a:latin typeface="Arial Rounded MT Bold" panose="020F0704030504030204" pitchFamily="34" charset="0"/>
          </a:endParaRPr>
        </a:p>
      </dgm:t>
    </dgm:pt>
    <dgm:pt modelId="{0D3282FC-F2E3-4B93-8B1B-DA3750614F97}">
      <dgm:prSet phldrT="[Text]" custT="1"/>
      <dgm:spPr/>
      <dgm:t>
        <a:bodyPr/>
        <a:lstStyle/>
        <a:p>
          <a:r>
            <a:rPr lang="en-US" sz="1200" dirty="0" err="1">
              <a:latin typeface="Arial Rounded MT Bold" panose="020F0704030504030204" pitchFamily="34" charset="0"/>
            </a:rPr>
            <a:t>Pemberian</a:t>
          </a:r>
          <a:r>
            <a:rPr lang="en-US" sz="1200" dirty="0">
              <a:latin typeface="Arial Rounded MT Bold" panose="020F0704030504030204" pitchFamily="34" charset="0"/>
            </a:rPr>
            <a:t> reward</a:t>
          </a:r>
        </a:p>
      </dgm:t>
    </dgm:pt>
    <dgm:pt modelId="{2A5A7556-30BE-4FC3-90A3-74659C5A1BD3}" type="parTrans" cxnId="{78A22967-6C6C-4AD8-B7FA-D3635AD01AB6}">
      <dgm:prSet/>
      <dgm:spPr/>
      <dgm:t>
        <a:bodyPr/>
        <a:lstStyle/>
        <a:p>
          <a:endParaRPr lang="en-US" sz="1200">
            <a:latin typeface="Arial Rounded MT Bold" panose="020F0704030504030204" pitchFamily="34" charset="0"/>
          </a:endParaRPr>
        </a:p>
      </dgm:t>
    </dgm:pt>
    <dgm:pt modelId="{98CA05CF-B8DA-421D-AA43-F15109C9CFB9}" type="sibTrans" cxnId="{78A22967-6C6C-4AD8-B7FA-D3635AD01AB6}">
      <dgm:prSet custT="1"/>
      <dgm:spPr/>
      <dgm:t>
        <a:bodyPr/>
        <a:lstStyle/>
        <a:p>
          <a:endParaRPr lang="en-US" sz="1200">
            <a:latin typeface="Arial Rounded MT Bold" panose="020F0704030504030204" pitchFamily="34" charset="0"/>
          </a:endParaRPr>
        </a:p>
      </dgm:t>
    </dgm:pt>
    <dgm:pt modelId="{B0279177-1723-4122-B402-5A979BF7EDDF}">
      <dgm:prSet phldrT="[Text]" custT="1"/>
      <dgm:spPr/>
      <dgm:t>
        <a:bodyPr/>
        <a:lstStyle/>
        <a:p>
          <a:r>
            <a:rPr lang="en-US" sz="1200" dirty="0" err="1">
              <a:latin typeface="Arial Rounded MT Bold" panose="020F0704030504030204" pitchFamily="34" charset="0"/>
            </a:rPr>
            <a:t>Mempersiapkan</a:t>
          </a:r>
          <a:r>
            <a:rPr lang="en-US" sz="1200" dirty="0">
              <a:latin typeface="Arial Rounded MT Bold" panose="020F0704030504030204" pitchFamily="34" charset="0"/>
            </a:rPr>
            <a:t> MBO </a:t>
          </a:r>
          <a:r>
            <a:rPr lang="en-US" sz="1200" dirty="0" err="1">
              <a:latin typeface="Arial Rounded MT Bold" panose="020F0704030504030204" pitchFamily="34" charset="0"/>
            </a:rPr>
            <a:t>untuk</a:t>
          </a:r>
          <a:r>
            <a:rPr lang="en-US" sz="1200" dirty="0">
              <a:latin typeface="Arial Rounded MT Bold" panose="020F0704030504030204" pitchFamily="34" charset="0"/>
            </a:rPr>
            <a:t> </a:t>
          </a:r>
          <a:r>
            <a:rPr lang="en-US" sz="1200" dirty="0" err="1">
              <a:latin typeface="Arial Rounded MT Bold" panose="020F0704030504030204" pitchFamily="34" charset="0"/>
            </a:rPr>
            <a:t>periode</a:t>
          </a:r>
          <a:r>
            <a:rPr lang="en-US" sz="1200" dirty="0">
              <a:latin typeface="Arial Rounded MT Bold" panose="020F0704030504030204" pitchFamily="34" charset="0"/>
            </a:rPr>
            <a:t> </a:t>
          </a:r>
          <a:r>
            <a:rPr lang="en-US" sz="1200" dirty="0" err="1">
              <a:latin typeface="Arial Rounded MT Bold" panose="020F0704030504030204" pitchFamily="34" charset="0"/>
            </a:rPr>
            <a:t>selanjutnya</a:t>
          </a:r>
          <a:r>
            <a:rPr lang="en-US" sz="1200" dirty="0">
              <a:latin typeface="Arial Rounded MT Bold" panose="020F0704030504030204" pitchFamily="34" charset="0"/>
            </a:rPr>
            <a:t> </a:t>
          </a:r>
        </a:p>
      </dgm:t>
    </dgm:pt>
    <dgm:pt modelId="{A0E27A12-F011-4775-AE03-ADACB022F9DE}" type="parTrans" cxnId="{62434718-3F70-4784-BA0D-7F0D1F285215}">
      <dgm:prSet/>
      <dgm:spPr/>
      <dgm:t>
        <a:bodyPr/>
        <a:lstStyle/>
        <a:p>
          <a:endParaRPr lang="en-US" sz="1200">
            <a:latin typeface="Arial Rounded MT Bold" panose="020F0704030504030204" pitchFamily="34" charset="0"/>
          </a:endParaRPr>
        </a:p>
      </dgm:t>
    </dgm:pt>
    <dgm:pt modelId="{9A14912B-E418-47C6-8BE9-A5FCF3AF1E04}" type="sibTrans" cxnId="{62434718-3F70-4784-BA0D-7F0D1F285215}">
      <dgm:prSet custT="1"/>
      <dgm:spPr/>
      <dgm:t>
        <a:bodyPr/>
        <a:lstStyle/>
        <a:p>
          <a:endParaRPr lang="en-US" sz="1200">
            <a:latin typeface="Arial Rounded MT Bold" panose="020F0704030504030204" pitchFamily="34" charset="0"/>
          </a:endParaRPr>
        </a:p>
      </dgm:t>
    </dgm:pt>
    <dgm:pt modelId="{0CB085A4-1B8A-4222-9F65-B081F7CDD97D}" type="pres">
      <dgm:prSet presAssocID="{D0CB718F-7FDF-4088-92B2-652E3EFE7D86}" presName="cycle" presStyleCnt="0">
        <dgm:presLayoutVars>
          <dgm:dir/>
          <dgm:resizeHandles val="exact"/>
        </dgm:presLayoutVars>
      </dgm:prSet>
      <dgm:spPr/>
    </dgm:pt>
    <dgm:pt modelId="{7D2C1FD8-F026-4C7E-A957-F1D275E47FA0}" type="pres">
      <dgm:prSet presAssocID="{5D43DED9-08CB-4791-BD73-7238148A99D1}" presName="node" presStyleLbl="node1" presStyleIdx="0" presStyleCnt="6" custScaleX="113836" custScaleY="103720">
        <dgm:presLayoutVars>
          <dgm:bulletEnabled val="1"/>
        </dgm:presLayoutVars>
      </dgm:prSet>
      <dgm:spPr/>
    </dgm:pt>
    <dgm:pt modelId="{CD656F5E-5719-4948-9AF3-3CC4D98364A9}" type="pres">
      <dgm:prSet presAssocID="{3ABA7E98-D9F8-4C64-91C6-4DA37B80338A}" presName="sibTrans" presStyleLbl="sibTrans2D1" presStyleIdx="0" presStyleCnt="6"/>
      <dgm:spPr/>
    </dgm:pt>
    <dgm:pt modelId="{9E29B6C9-79F5-4B26-B142-1E84F02943F0}" type="pres">
      <dgm:prSet presAssocID="{3ABA7E98-D9F8-4C64-91C6-4DA37B80338A}" presName="connectorText" presStyleLbl="sibTrans2D1" presStyleIdx="0" presStyleCnt="6"/>
      <dgm:spPr/>
    </dgm:pt>
    <dgm:pt modelId="{DDE52B04-F440-40F6-A098-8E42BFD2AC33}" type="pres">
      <dgm:prSet presAssocID="{0E24A474-C74F-422D-8BF6-A1E1EC3F0D3E}" presName="node" presStyleLbl="node1" presStyleIdx="1" presStyleCnt="6" custScaleX="199237" custRadScaleRad="95616" custRadScaleInc="16405">
        <dgm:presLayoutVars>
          <dgm:bulletEnabled val="1"/>
        </dgm:presLayoutVars>
      </dgm:prSet>
      <dgm:spPr/>
    </dgm:pt>
    <dgm:pt modelId="{BE743A46-FE94-4B1D-A921-5049C7B3DD83}" type="pres">
      <dgm:prSet presAssocID="{AECA8CD5-1192-46E4-A169-CAF985DA6D9E}" presName="sibTrans" presStyleLbl="sibTrans2D1" presStyleIdx="1" presStyleCnt="6"/>
      <dgm:spPr/>
    </dgm:pt>
    <dgm:pt modelId="{DB0EC632-D102-4330-84CD-0A1C4941A45F}" type="pres">
      <dgm:prSet presAssocID="{AECA8CD5-1192-46E4-A169-CAF985DA6D9E}" presName="connectorText" presStyleLbl="sibTrans2D1" presStyleIdx="1" presStyleCnt="6"/>
      <dgm:spPr/>
    </dgm:pt>
    <dgm:pt modelId="{237BD7B5-526E-4DDD-9DA1-6C4468510C30}" type="pres">
      <dgm:prSet presAssocID="{481B8E01-B383-49F4-BA33-25787C378DEC}" presName="node" presStyleLbl="node1" presStyleIdx="2" presStyleCnt="6" custScaleX="158507">
        <dgm:presLayoutVars>
          <dgm:bulletEnabled val="1"/>
        </dgm:presLayoutVars>
      </dgm:prSet>
      <dgm:spPr/>
    </dgm:pt>
    <dgm:pt modelId="{624BCD91-6395-4F51-83A5-A78EB95631A0}" type="pres">
      <dgm:prSet presAssocID="{DC8FE2AA-BD51-4221-8264-8281CE7A8F37}" presName="sibTrans" presStyleLbl="sibTrans2D1" presStyleIdx="2" presStyleCnt="6"/>
      <dgm:spPr/>
    </dgm:pt>
    <dgm:pt modelId="{626BE0BB-F1DE-4898-9A7A-C4B1623008CE}" type="pres">
      <dgm:prSet presAssocID="{DC8FE2AA-BD51-4221-8264-8281CE7A8F37}" presName="connectorText" presStyleLbl="sibTrans2D1" presStyleIdx="2" presStyleCnt="6"/>
      <dgm:spPr/>
    </dgm:pt>
    <dgm:pt modelId="{E1AFF188-CFF3-4867-878C-F1E1B9F4856F}" type="pres">
      <dgm:prSet presAssocID="{AA647CE2-B010-4D87-8ECC-A5A237F2377E}" presName="node" presStyleLbl="node1" presStyleIdx="3" presStyleCnt="6">
        <dgm:presLayoutVars>
          <dgm:bulletEnabled val="1"/>
        </dgm:presLayoutVars>
      </dgm:prSet>
      <dgm:spPr/>
    </dgm:pt>
    <dgm:pt modelId="{5FB02C31-7E11-4B2B-8CE8-61C549BE19D7}" type="pres">
      <dgm:prSet presAssocID="{41C4B3E1-C255-4D1D-83D0-969D7E62A192}" presName="sibTrans" presStyleLbl="sibTrans2D1" presStyleIdx="3" presStyleCnt="6"/>
      <dgm:spPr/>
    </dgm:pt>
    <dgm:pt modelId="{DBD461CB-62CD-4620-B1EA-329F5118A5F3}" type="pres">
      <dgm:prSet presAssocID="{41C4B3E1-C255-4D1D-83D0-969D7E62A192}" presName="connectorText" presStyleLbl="sibTrans2D1" presStyleIdx="3" presStyleCnt="6"/>
      <dgm:spPr/>
    </dgm:pt>
    <dgm:pt modelId="{1C7418AC-A9C0-4EF3-90D6-88D9079E471B}" type="pres">
      <dgm:prSet presAssocID="{0D3282FC-F2E3-4B93-8B1B-DA3750614F97}" presName="node" presStyleLbl="node1" presStyleIdx="4" presStyleCnt="6" custScaleX="167771">
        <dgm:presLayoutVars>
          <dgm:bulletEnabled val="1"/>
        </dgm:presLayoutVars>
      </dgm:prSet>
      <dgm:spPr/>
    </dgm:pt>
    <dgm:pt modelId="{BA87F866-9AFB-43EE-AA99-F55852D363DA}" type="pres">
      <dgm:prSet presAssocID="{98CA05CF-B8DA-421D-AA43-F15109C9CFB9}" presName="sibTrans" presStyleLbl="sibTrans2D1" presStyleIdx="4" presStyleCnt="6"/>
      <dgm:spPr/>
    </dgm:pt>
    <dgm:pt modelId="{068150E8-EF4E-4872-ABE8-14B09DCA9A34}" type="pres">
      <dgm:prSet presAssocID="{98CA05CF-B8DA-421D-AA43-F15109C9CFB9}" presName="connectorText" presStyleLbl="sibTrans2D1" presStyleIdx="4" presStyleCnt="6"/>
      <dgm:spPr/>
    </dgm:pt>
    <dgm:pt modelId="{9F071B13-2888-4A07-B97F-AF1B8F1D55A7}" type="pres">
      <dgm:prSet presAssocID="{B0279177-1723-4122-B402-5A979BF7EDDF}" presName="node" presStyleLbl="node1" presStyleIdx="5" presStyleCnt="6" custScaleX="201657" custRadScaleRad="93787" custRadScaleInc="-24757">
        <dgm:presLayoutVars>
          <dgm:bulletEnabled val="1"/>
        </dgm:presLayoutVars>
      </dgm:prSet>
      <dgm:spPr/>
    </dgm:pt>
    <dgm:pt modelId="{11460531-A866-4320-BF0E-E851DE371A66}" type="pres">
      <dgm:prSet presAssocID="{9A14912B-E418-47C6-8BE9-A5FCF3AF1E04}" presName="sibTrans" presStyleLbl="sibTrans2D1" presStyleIdx="5" presStyleCnt="6"/>
      <dgm:spPr/>
    </dgm:pt>
    <dgm:pt modelId="{A01DF68B-64B3-401F-AD5B-6DA34F946187}" type="pres">
      <dgm:prSet presAssocID="{9A14912B-E418-47C6-8BE9-A5FCF3AF1E04}" presName="connectorText" presStyleLbl="sibTrans2D1" presStyleIdx="5" presStyleCnt="6"/>
      <dgm:spPr/>
    </dgm:pt>
  </dgm:ptLst>
  <dgm:cxnLst>
    <dgm:cxn modelId="{D3223C04-43BA-45B1-8B9F-24D1403D9ADE}" type="presOf" srcId="{3ABA7E98-D9F8-4C64-91C6-4DA37B80338A}" destId="{9E29B6C9-79F5-4B26-B142-1E84F02943F0}" srcOrd="1" destOrd="0" presId="urn:microsoft.com/office/officeart/2005/8/layout/cycle2"/>
    <dgm:cxn modelId="{62434718-3F70-4784-BA0D-7F0D1F285215}" srcId="{D0CB718F-7FDF-4088-92B2-652E3EFE7D86}" destId="{B0279177-1723-4122-B402-5A979BF7EDDF}" srcOrd="5" destOrd="0" parTransId="{A0E27A12-F011-4775-AE03-ADACB022F9DE}" sibTransId="{9A14912B-E418-47C6-8BE9-A5FCF3AF1E04}"/>
    <dgm:cxn modelId="{C7D9DE18-CF33-4962-8A5D-71B913B77C8B}" srcId="{D0CB718F-7FDF-4088-92B2-652E3EFE7D86}" destId="{AA647CE2-B010-4D87-8ECC-A5A237F2377E}" srcOrd="3" destOrd="0" parTransId="{CAA7026B-7405-47ED-B003-2D4F8FD4C5E5}" sibTransId="{41C4B3E1-C255-4D1D-83D0-969D7E62A192}"/>
    <dgm:cxn modelId="{209EF02B-63CA-48F9-90AF-7DE8198E7BE4}" type="presOf" srcId="{0E24A474-C74F-422D-8BF6-A1E1EC3F0D3E}" destId="{DDE52B04-F440-40F6-A098-8E42BFD2AC33}" srcOrd="0" destOrd="0" presId="urn:microsoft.com/office/officeart/2005/8/layout/cycle2"/>
    <dgm:cxn modelId="{019D6633-1891-4278-8C38-3BC0CEAB4FCD}" type="presOf" srcId="{481B8E01-B383-49F4-BA33-25787C378DEC}" destId="{237BD7B5-526E-4DDD-9DA1-6C4468510C30}" srcOrd="0" destOrd="0" presId="urn:microsoft.com/office/officeart/2005/8/layout/cycle2"/>
    <dgm:cxn modelId="{CC930945-3AE6-4B37-AA02-C5C7856221FF}" type="presOf" srcId="{AECA8CD5-1192-46E4-A169-CAF985DA6D9E}" destId="{BE743A46-FE94-4B1D-A921-5049C7B3DD83}" srcOrd="0" destOrd="0" presId="urn:microsoft.com/office/officeart/2005/8/layout/cycle2"/>
    <dgm:cxn modelId="{78A22967-6C6C-4AD8-B7FA-D3635AD01AB6}" srcId="{D0CB718F-7FDF-4088-92B2-652E3EFE7D86}" destId="{0D3282FC-F2E3-4B93-8B1B-DA3750614F97}" srcOrd="4" destOrd="0" parTransId="{2A5A7556-30BE-4FC3-90A3-74659C5A1BD3}" sibTransId="{98CA05CF-B8DA-421D-AA43-F15109C9CFB9}"/>
    <dgm:cxn modelId="{16C52D68-E911-4D38-ABD3-CE66CFE43847}" type="presOf" srcId="{DC8FE2AA-BD51-4221-8264-8281CE7A8F37}" destId="{624BCD91-6395-4F51-83A5-A78EB95631A0}" srcOrd="0" destOrd="0" presId="urn:microsoft.com/office/officeart/2005/8/layout/cycle2"/>
    <dgm:cxn modelId="{8421396C-797E-44CD-A304-E7073D9F679D}" type="presOf" srcId="{5D43DED9-08CB-4791-BD73-7238148A99D1}" destId="{7D2C1FD8-F026-4C7E-A957-F1D275E47FA0}" srcOrd="0" destOrd="0" presId="urn:microsoft.com/office/officeart/2005/8/layout/cycle2"/>
    <dgm:cxn modelId="{EBE73A71-9B91-4132-B983-C8200FCE2034}" type="presOf" srcId="{9A14912B-E418-47C6-8BE9-A5FCF3AF1E04}" destId="{A01DF68B-64B3-401F-AD5B-6DA34F946187}" srcOrd="1" destOrd="0" presId="urn:microsoft.com/office/officeart/2005/8/layout/cycle2"/>
    <dgm:cxn modelId="{21350B75-12EB-4C94-9E30-BCC416388A2D}" srcId="{D0CB718F-7FDF-4088-92B2-652E3EFE7D86}" destId="{0E24A474-C74F-422D-8BF6-A1E1EC3F0D3E}" srcOrd="1" destOrd="0" parTransId="{F9564037-BA64-4037-AD08-3BB59D9A7EAF}" sibTransId="{AECA8CD5-1192-46E4-A169-CAF985DA6D9E}"/>
    <dgm:cxn modelId="{A8DF2B7A-2E2A-4719-AE5C-C5D87EB1CFAA}" type="presOf" srcId="{9A14912B-E418-47C6-8BE9-A5FCF3AF1E04}" destId="{11460531-A866-4320-BF0E-E851DE371A66}" srcOrd="0" destOrd="0" presId="urn:microsoft.com/office/officeart/2005/8/layout/cycle2"/>
    <dgm:cxn modelId="{AEB9907B-4205-4C38-829A-275724087CEC}" type="presOf" srcId="{3ABA7E98-D9F8-4C64-91C6-4DA37B80338A}" destId="{CD656F5E-5719-4948-9AF3-3CC4D98364A9}" srcOrd="0" destOrd="0" presId="urn:microsoft.com/office/officeart/2005/8/layout/cycle2"/>
    <dgm:cxn modelId="{A5688985-F280-4BC1-9877-5E7E945C75D2}" type="presOf" srcId="{AA647CE2-B010-4D87-8ECC-A5A237F2377E}" destId="{E1AFF188-CFF3-4867-878C-F1E1B9F4856F}" srcOrd="0" destOrd="0" presId="urn:microsoft.com/office/officeart/2005/8/layout/cycle2"/>
    <dgm:cxn modelId="{6724D1B0-8708-4B3B-A48E-C49226B148CA}" type="presOf" srcId="{D0CB718F-7FDF-4088-92B2-652E3EFE7D86}" destId="{0CB085A4-1B8A-4222-9F65-B081F7CDD97D}" srcOrd="0" destOrd="0" presId="urn:microsoft.com/office/officeart/2005/8/layout/cycle2"/>
    <dgm:cxn modelId="{01CAF5BC-2022-4753-97B2-B74C15FE6BCD}" type="presOf" srcId="{41C4B3E1-C255-4D1D-83D0-969D7E62A192}" destId="{5FB02C31-7E11-4B2B-8CE8-61C549BE19D7}" srcOrd="0" destOrd="0" presId="urn:microsoft.com/office/officeart/2005/8/layout/cycle2"/>
    <dgm:cxn modelId="{494E5FCD-2107-4450-9767-4ADA4EED1133}" type="presOf" srcId="{B0279177-1723-4122-B402-5A979BF7EDDF}" destId="{9F071B13-2888-4A07-B97F-AF1B8F1D55A7}" srcOrd="0" destOrd="0" presId="urn:microsoft.com/office/officeart/2005/8/layout/cycle2"/>
    <dgm:cxn modelId="{516678CD-4737-4877-AA74-EA1460F89259}" type="presOf" srcId="{AECA8CD5-1192-46E4-A169-CAF985DA6D9E}" destId="{DB0EC632-D102-4330-84CD-0A1C4941A45F}" srcOrd="1" destOrd="0" presId="urn:microsoft.com/office/officeart/2005/8/layout/cycle2"/>
    <dgm:cxn modelId="{3A6B83CE-744E-4BA2-A690-59996D1DFA7F}" type="presOf" srcId="{0D3282FC-F2E3-4B93-8B1B-DA3750614F97}" destId="{1C7418AC-A9C0-4EF3-90D6-88D9079E471B}" srcOrd="0" destOrd="0" presId="urn:microsoft.com/office/officeart/2005/8/layout/cycle2"/>
    <dgm:cxn modelId="{516C33CF-A6B6-46A4-9C47-67D2D8569F2D}" type="presOf" srcId="{98CA05CF-B8DA-421D-AA43-F15109C9CFB9}" destId="{068150E8-EF4E-4872-ABE8-14B09DCA9A34}" srcOrd="1" destOrd="0" presId="urn:microsoft.com/office/officeart/2005/8/layout/cycle2"/>
    <dgm:cxn modelId="{B73E91D2-5EE0-48CF-A15E-6FEE8D087AD3}" type="presOf" srcId="{DC8FE2AA-BD51-4221-8264-8281CE7A8F37}" destId="{626BE0BB-F1DE-4898-9A7A-C4B1623008CE}" srcOrd="1" destOrd="0" presId="urn:microsoft.com/office/officeart/2005/8/layout/cycle2"/>
    <dgm:cxn modelId="{1C96E5D9-310B-493B-9EE3-09C3222BFC89}" type="presOf" srcId="{98CA05CF-B8DA-421D-AA43-F15109C9CFB9}" destId="{BA87F866-9AFB-43EE-AA99-F55852D363DA}" srcOrd="0" destOrd="0" presId="urn:microsoft.com/office/officeart/2005/8/layout/cycle2"/>
    <dgm:cxn modelId="{4F7DE5DA-1671-4406-8CA4-A414807E6944}" srcId="{D0CB718F-7FDF-4088-92B2-652E3EFE7D86}" destId="{481B8E01-B383-49F4-BA33-25787C378DEC}" srcOrd="2" destOrd="0" parTransId="{5DD64442-D4ED-4EEF-9C20-D51DD974732F}" sibTransId="{DC8FE2AA-BD51-4221-8264-8281CE7A8F37}"/>
    <dgm:cxn modelId="{548B18EA-7A46-4794-BFDE-FC1305D385AB}" type="presOf" srcId="{41C4B3E1-C255-4D1D-83D0-969D7E62A192}" destId="{DBD461CB-62CD-4620-B1EA-329F5118A5F3}" srcOrd="1" destOrd="0" presId="urn:microsoft.com/office/officeart/2005/8/layout/cycle2"/>
    <dgm:cxn modelId="{0212BBF9-B7D7-445F-A2BD-4EC870DDC7E1}" srcId="{D0CB718F-7FDF-4088-92B2-652E3EFE7D86}" destId="{5D43DED9-08CB-4791-BD73-7238148A99D1}" srcOrd="0" destOrd="0" parTransId="{FEC30C9B-C15D-4FDE-A33A-CBC2B62E537B}" sibTransId="{3ABA7E98-D9F8-4C64-91C6-4DA37B80338A}"/>
    <dgm:cxn modelId="{871B1CF3-18D8-43FD-874C-2692D2311854}" type="presParOf" srcId="{0CB085A4-1B8A-4222-9F65-B081F7CDD97D}" destId="{7D2C1FD8-F026-4C7E-A957-F1D275E47FA0}" srcOrd="0" destOrd="0" presId="urn:microsoft.com/office/officeart/2005/8/layout/cycle2"/>
    <dgm:cxn modelId="{DDCC6BB7-C15A-41FD-A994-17C555835E23}" type="presParOf" srcId="{0CB085A4-1B8A-4222-9F65-B081F7CDD97D}" destId="{CD656F5E-5719-4948-9AF3-3CC4D98364A9}" srcOrd="1" destOrd="0" presId="urn:microsoft.com/office/officeart/2005/8/layout/cycle2"/>
    <dgm:cxn modelId="{507C7AFA-A8E6-4D60-AA01-E26464BB631F}" type="presParOf" srcId="{CD656F5E-5719-4948-9AF3-3CC4D98364A9}" destId="{9E29B6C9-79F5-4B26-B142-1E84F02943F0}" srcOrd="0" destOrd="0" presId="urn:microsoft.com/office/officeart/2005/8/layout/cycle2"/>
    <dgm:cxn modelId="{9EE75A4D-DDAA-4FB7-BAC9-66A46A64059E}" type="presParOf" srcId="{0CB085A4-1B8A-4222-9F65-B081F7CDD97D}" destId="{DDE52B04-F440-40F6-A098-8E42BFD2AC33}" srcOrd="2" destOrd="0" presId="urn:microsoft.com/office/officeart/2005/8/layout/cycle2"/>
    <dgm:cxn modelId="{CC142AC7-748F-44E6-9528-592A4D4CD8B6}" type="presParOf" srcId="{0CB085A4-1B8A-4222-9F65-B081F7CDD97D}" destId="{BE743A46-FE94-4B1D-A921-5049C7B3DD83}" srcOrd="3" destOrd="0" presId="urn:microsoft.com/office/officeart/2005/8/layout/cycle2"/>
    <dgm:cxn modelId="{134B4241-235E-46C1-9B2B-FD138B9A3CA0}" type="presParOf" srcId="{BE743A46-FE94-4B1D-A921-5049C7B3DD83}" destId="{DB0EC632-D102-4330-84CD-0A1C4941A45F}" srcOrd="0" destOrd="0" presId="urn:microsoft.com/office/officeart/2005/8/layout/cycle2"/>
    <dgm:cxn modelId="{2159BED6-5E4C-4073-B312-9979018E1311}" type="presParOf" srcId="{0CB085A4-1B8A-4222-9F65-B081F7CDD97D}" destId="{237BD7B5-526E-4DDD-9DA1-6C4468510C30}" srcOrd="4" destOrd="0" presId="urn:microsoft.com/office/officeart/2005/8/layout/cycle2"/>
    <dgm:cxn modelId="{86FA1DD0-87B7-4DB6-A489-F64F2B4F247B}" type="presParOf" srcId="{0CB085A4-1B8A-4222-9F65-B081F7CDD97D}" destId="{624BCD91-6395-4F51-83A5-A78EB95631A0}" srcOrd="5" destOrd="0" presId="urn:microsoft.com/office/officeart/2005/8/layout/cycle2"/>
    <dgm:cxn modelId="{6D2969DE-229C-489E-90EF-5EFD83D1F4B5}" type="presParOf" srcId="{624BCD91-6395-4F51-83A5-A78EB95631A0}" destId="{626BE0BB-F1DE-4898-9A7A-C4B1623008CE}" srcOrd="0" destOrd="0" presId="urn:microsoft.com/office/officeart/2005/8/layout/cycle2"/>
    <dgm:cxn modelId="{A9501159-667C-4720-8B4A-0458E0D55B62}" type="presParOf" srcId="{0CB085A4-1B8A-4222-9F65-B081F7CDD97D}" destId="{E1AFF188-CFF3-4867-878C-F1E1B9F4856F}" srcOrd="6" destOrd="0" presId="urn:microsoft.com/office/officeart/2005/8/layout/cycle2"/>
    <dgm:cxn modelId="{FD6469D3-41B1-49A7-A031-2D94A2706566}" type="presParOf" srcId="{0CB085A4-1B8A-4222-9F65-B081F7CDD97D}" destId="{5FB02C31-7E11-4B2B-8CE8-61C549BE19D7}" srcOrd="7" destOrd="0" presId="urn:microsoft.com/office/officeart/2005/8/layout/cycle2"/>
    <dgm:cxn modelId="{867D687A-E1FC-401E-A07F-727D2762DCEF}" type="presParOf" srcId="{5FB02C31-7E11-4B2B-8CE8-61C549BE19D7}" destId="{DBD461CB-62CD-4620-B1EA-329F5118A5F3}" srcOrd="0" destOrd="0" presId="urn:microsoft.com/office/officeart/2005/8/layout/cycle2"/>
    <dgm:cxn modelId="{E39C3B76-B152-4725-A678-F65265F0226C}" type="presParOf" srcId="{0CB085A4-1B8A-4222-9F65-B081F7CDD97D}" destId="{1C7418AC-A9C0-4EF3-90D6-88D9079E471B}" srcOrd="8" destOrd="0" presId="urn:microsoft.com/office/officeart/2005/8/layout/cycle2"/>
    <dgm:cxn modelId="{46907B01-298E-4F2A-886D-D2EE38588CEF}" type="presParOf" srcId="{0CB085A4-1B8A-4222-9F65-B081F7CDD97D}" destId="{BA87F866-9AFB-43EE-AA99-F55852D363DA}" srcOrd="9" destOrd="0" presId="urn:microsoft.com/office/officeart/2005/8/layout/cycle2"/>
    <dgm:cxn modelId="{68A858E2-1B31-40E5-A8B1-B5F57BB1DF3A}" type="presParOf" srcId="{BA87F866-9AFB-43EE-AA99-F55852D363DA}" destId="{068150E8-EF4E-4872-ABE8-14B09DCA9A34}" srcOrd="0" destOrd="0" presId="urn:microsoft.com/office/officeart/2005/8/layout/cycle2"/>
    <dgm:cxn modelId="{3B9249FF-D040-4871-BC67-E1C064006BF2}" type="presParOf" srcId="{0CB085A4-1B8A-4222-9F65-B081F7CDD97D}" destId="{9F071B13-2888-4A07-B97F-AF1B8F1D55A7}" srcOrd="10" destOrd="0" presId="urn:microsoft.com/office/officeart/2005/8/layout/cycle2"/>
    <dgm:cxn modelId="{ABF64813-FCC3-4612-8080-79D7954FF060}" type="presParOf" srcId="{0CB085A4-1B8A-4222-9F65-B081F7CDD97D}" destId="{11460531-A866-4320-BF0E-E851DE371A66}" srcOrd="11" destOrd="0" presId="urn:microsoft.com/office/officeart/2005/8/layout/cycle2"/>
    <dgm:cxn modelId="{428933ED-3025-4368-8F1D-689ADC58C458}" type="presParOf" srcId="{11460531-A866-4320-BF0E-E851DE371A66}" destId="{A01DF68B-64B3-401F-AD5B-6DA34F946187}"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45E90-272C-4440-9BF5-B1E2E73F842C}">
      <dsp:nvSpPr>
        <dsp:cNvPr id="0" name=""/>
        <dsp:cNvSpPr/>
      </dsp:nvSpPr>
      <dsp:spPr>
        <a:xfrm>
          <a:off x="2154458" y="589660"/>
          <a:ext cx="3941319" cy="3941319"/>
        </a:xfrm>
        <a:prstGeom prst="blockArc">
          <a:avLst>
            <a:gd name="adj1" fmla="val 10800000"/>
            <a:gd name="adj2" fmla="val 16200000"/>
            <a:gd name="adj3" fmla="val 4636"/>
          </a:avLst>
        </a:prstGeom>
        <a:solidFill>
          <a:schemeClr val="accent5">
            <a:hueOff val="375767"/>
            <a:satOff val="36001"/>
            <a:lumOff val="882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6504F2-452D-48B3-895F-B78F14C3C69F}">
      <dsp:nvSpPr>
        <dsp:cNvPr id="0" name=""/>
        <dsp:cNvSpPr/>
      </dsp:nvSpPr>
      <dsp:spPr>
        <a:xfrm>
          <a:off x="2154458" y="589660"/>
          <a:ext cx="3941319" cy="3941319"/>
        </a:xfrm>
        <a:prstGeom prst="blockArc">
          <a:avLst>
            <a:gd name="adj1" fmla="val 5400000"/>
            <a:gd name="adj2" fmla="val 10800000"/>
            <a:gd name="adj3" fmla="val 4636"/>
          </a:avLst>
        </a:prstGeom>
        <a:solidFill>
          <a:schemeClr val="accent5">
            <a:hueOff val="250511"/>
            <a:satOff val="24001"/>
            <a:lumOff val="588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0EAA32-E2CA-4834-B0C2-96D951765761}">
      <dsp:nvSpPr>
        <dsp:cNvPr id="0" name=""/>
        <dsp:cNvSpPr/>
      </dsp:nvSpPr>
      <dsp:spPr>
        <a:xfrm>
          <a:off x="2154458" y="589660"/>
          <a:ext cx="3941319" cy="3941319"/>
        </a:xfrm>
        <a:prstGeom prst="blockArc">
          <a:avLst>
            <a:gd name="adj1" fmla="val 0"/>
            <a:gd name="adj2" fmla="val 5400000"/>
            <a:gd name="adj3" fmla="val 4636"/>
          </a:avLst>
        </a:prstGeom>
        <a:solidFill>
          <a:schemeClr val="accent5">
            <a:hueOff val="125256"/>
            <a:satOff val="12000"/>
            <a:lumOff val="294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472D5C-E2C6-472C-A52C-049B69B3DFE8}">
      <dsp:nvSpPr>
        <dsp:cNvPr id="0" name=""/>
        <dsp:cNvSpPr/>
      </dsp:nvSpPr>
      <dsp:spPr>
        <a:xfrm>
          <a:off x="2154458" y="589660"/>
          <a:ext cx="3941319" cy="3941319"/>
        </a:xfrm>
        <a:prstGeom prst="blockArc">
          <a:avLst>
            <a:gd name="adj1" fmla="val 16200000"/>
            <a:gd name="adj2" fmla="val 0"/>
            <a:gd name="adj3" fmla="val 463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E721E8-E4C0-49CE-9EA0-1C96C00E217C}">
      <dsp:nvSpPr>
        <dsp:cNvPr id="0" name=""/>
        <dsp:cNvSpPr/>
      </dsp:nvSpPr>
      <dsp:spPr>
        <a:xfrm>
          <a:off x="3218720" y="1653921"/>
          <a:ext cx="1812796" cy="1812796"/>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Functional Area</a:t>
          </a:r>
        </a:p>
      </dsp:txBody>
      <dsp:txXfrm>
        <a:off x="3484198" y="1919399"/>
        <a:ext cx="1281840" cy="1281840"/>
      </dsp:txXfrm>
    </dsp:sp>
    <dsp:sp modelId="{8C285E14-B9A7-4C52-A603-A77BB3095F2A}">
      <dsp:nvSpPr>
        <dsp:cNvPr id="0" name=""/>
        <dsp:cNvSpPr/>
      </dsp:nvSpPr>
      <dsp:spPr>
        <a:xfrm>
          <a:off x="3490639" y="863"/>
          <a:ext cx="1268957" cy="1268957"/>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Human Resource</a:t>
          </a:r>
        </a:p>
      </dsp:txBody>
      <dsp:txXfrm>
        <a:off x="3676473" y="186697"/>
        <a:ext cx="897289" cy="897289"/>
      </dsp:txXfrm>
    </dsp:sp>
    <dsp:sp modelId="{AEB8C705-F422-452E-BA93-3625B7BFA9B6}">
      <dsp:nvSpPr>
        <dsp:cNvPr id="0" name=""/>
        <dsp:cNvSpPr/>
      </dsp:nvSpPr>
      <dsp:spPr>
        <a:xfrm>
          <a:off x="5415617" y="1925841"/>
          <a:ext cx="1268957" cy="1268957"/>
        </a:xfrm>
        <a:prstGeom prst="ellipse">
          <a:avLst/>
        </a:prstGeom>
        <a:solidFill>
          <a:schemeClr val="accent5">
            <a:hueOff val="125256"/>
            <a:satOff val="12000"/>
            <a:lumOff val="29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Marketing &amp; Sales</a:t>
          </a:r>
        </a:p>
      </dsp:txBody>
      <dsp:txXfrm>
        <a:off x="5601451" y="2111675"/>
        <a:ext cx="897289" cy="897289"/>
      </dsp:txXfrm>
    </dsp:sp>
    <dsp:sp modelId="{73BDBC00-3F2D-4CE9-86EA-72C44A95135D}">
      <dsp:nvSpPr>
        <dsp:cNvPr id="0" name=""/>
        <dsp:cNvSpPr/>
      </dsp:nvSpPr>
      <dsp:spPr>
        <a:xfrm>
          <a:off x="3490639" y="3850818"/>
          <a:ext cx="1268957" cy="1268957"/>
        </a:xfrm>
        <a:prstGeom prst="ellipse">
          <a:avLst/>
        </a:prstGeom>
        <a:solidFill>
          <a:schemeClr val="accent5">
            <a:hueOff val="250511"/>
            <a:satOff val="24001"/>
            <a:lumOff val="5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Supply Chain Management</a:t>
          </a:r>
        </a:p>
      </dsp:txBody>
      <dsp:txXfrm>
        <a:off x="3676473" y="4036652"/>
        <a:ext cx="897289" cy="897289"/>
      </dsp:txXfrm>
    </dsp:sp>
    <dsp:sp modelId="{BAD7D8B4-3F4D-4019-9DFD-E2D8D8A7C958}">
      <dsp:nvSpPr>
        <dsp:cNvPr id="0" name=""/>
        <dsp:cNvSpPr/>
      </dsp:nvSpPr>
      <dsp:spPr>
        <a:xfrm>
          <a:off x="1565662" y="1925841"/>
          <a:ext cx="1268957" cy="1268957"/>
        </a:xfrm>
        <a:prstGeom prst="ellipse">
          <a:avLst/>
        </a:prstGeom>
        <a:solidFill>
          <a:schemeClr val="accent5">
            <a:hueOff val="375767"/>
            <a:satOff val="36001"/>
            <a:lumOff val="88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Accounting &amp; Finance</a:t>
          </a:r>
        </a:p>
      </dsp:txBody>
      <dsp:txXfrm>
        <a:off x="1751496" y="2111675"/>
        <a:ext cx="897289" cy="897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009B0-2824-4877-8987-16BAD734170D}">
      <dsp:nvSpPr>
        <dsp:cNvPr id="0" name=""/>
        <dsp:cNvSpPr/>
      </dsp:nvSpPr>
      <dsp:spPr>
        <a:xfrm>
          <a:off x="0" y="0"/>
          <a:ext cx="3326630" cy="3326630"/>
        </a:xfrm>
        <a:prstGeom prst="pie">
          <a:avLst>
            <a:gd name="adj1" fmla="val 5400000"/>
            <a:gd name="adj2" fmla="val 1620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9A2DB5-DDB2-4D6A-A6C9-38F7701DFE54}">
      <dsp:nvSpPr>
        <dsp:cNvPr id="0" name=""/>
        <dsp:cNvSpPr/>
      </dsp:nvSpPr>
      <dsp:spPr>
        <a:xfrm>
          <a:off x="1663315" y="0"/>
          <a:ext cx="5559521" cy="332663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Font typeface="Arial" panose="020B0604020202020204" pitchFamily="34" charset="0"/>
            <a:buNone/>
          </a:pPr>
          <a:r>
            <a:rPr lang="en-US" sz="2400" b="1" kern="1200" dirty="0" err="1"/>
            <a:t>Menempatkan</a:t>
          </a:r>
          <a:r>
            <a:rPr lang="en-US" sz="2400" b="1" kern="1200" dirty="0"/>
            <a:t> </a:t>
          </a:r>
          <a:r>
            <a:rPr lang="en-US" sz="2400" b="1" kern="1200" dirty="0" err="1"/>
            <a:t>sumber</a:t>
          </a:r>
          <a:r>
            <a:rPr lang="en-US" sz="2400" b="1" kern="1200" dirty="0"/>
            <a:t> </a:t>
          </a:r>
          <a:r>
            <a:rPr lang="en-US" sz="2400" b="1" kern="1200" dirty="0" err="1"/>
            <a:t>daya</a:t>
          </a:r>
          <a:r>
            <a:rPr lang="en-US" sz="2400" b="1" kern="1200" dirty="0"/>
            <a:t> </a:t>
          </a:r>
          <a:r>
            <a:rPr lang="en-US" sz="2400" b="1" kern="1200" dirty="0" err="1"/>
            <a:t>manusia</a:t>
          </a:r>
          <a:r>
            <a:rPr lang="en-US" sz="2400" b="1" kern="1200" dirty="0"/>
            <a:t> yang </a:t>
          </a:r>
          <a:r>
            <a:rPr lang="en-US" sz="2400" b="1" kern="1200" dirty="0" err="1"/>
            <a:t>mampu</a:t>
          </a:r>
          <a:r>
            <a:rPr lang="en-US" sz="2400" b="1" kern="1200" dirty="0"/>
            <a:t> </a:t>
          </a:r>
          <a:r>
            <a:rPr lang="en-US" sz="2400" b="1" kern="1200" dirty="0" err="1"/>
            <a:t>berinteraksi</a:t>
          </a:r>
          <a:r>
            <a:rPr lang="en-US" sz="2400" kern="1200" dirty="0"/>
            <a:t> </a:t>
          </a:r>
          <a:r>
            <a:rPr lang="en-US" sz="2400" kern="1200" dirty="0" err="1"/>
            <a:t>dan</a:t>
          </a:r>
          <a:r>
            <a:rPr lang="en-US" sz="2400" kern="1200" dirty="0"/>
            <a:t> </a:t>
          </a:r>
          <a:r>
            <a:rPr lang="en-US" sz="2400" b="1" kern="1200" dirty="0" err="1"/>
            <a:t>menggunakan</a:t>
          </a:r>
          <a:r>
            <a:rPr lang="en-US" sz="2400" b="1" kern="1200" dirty="0"/>
            <a:t> </a:t>
          </a:r>
          <a:r>
            <a:rPr lang="en-US" sz="2400" b="1" kern="1200" dirty="0" err="1"/>
            <a:t>sumber</a:t>
          </a:r>
          <a:r>
            <a:rPr lang="en-US" sz="2400" b="1" kern="1200" dirty="0"/>
            <a:t> </a:t>
          </a:r>
          <a:r>
            <a:rPr lang="en-US" sz="2400" b="1" kern="1200" dirty="0" err="1"/>
            <a:t>daya</a:t>
          </a:r>
          <a:r>
            <a:rPr lang="en-US" sz="2400" kern="1200" dirty="0"/>
            <a:t> lain </a:t>
          </a:r>
          <a:r>
            <a:rPr lang="en-US" sz="2400" kern="1200" dirty="0" err="1"/>
            <a:t>perusahaan</a:t>
          </a:r>
          <a:r>
            <a:rPr lang="en-US" sz="2400" kern="1200" dirty="0"/>
            <a:t> </a:t>
          </a:r>
          <a:r>
            <a:rPr lang="en-US" sz="2400" b="1" kern="1200" dirty="0" err="1"/>
            <a:t>secara</a:t>
          </a:r>
          <a:r>
            <a:rPr lang="en-US" sz="2400" b="1" kern="1200" dirty="0"/>
            <a:t> </a:t>
          </a:r>
          <a:r>
            <a:rPr lang="en-US" sz="2400" b="1" kern="1200" dirty="0" err="1"/>
            <a:t>efektif</a:t>
          </a:r>
          <a:r>
            <a:rPr lang="en-US" sz="2400" b="1" kern="1200" dirty="0"/>
            <a:t> </a:t>
          </a:r>
          <a:r>
            <a:rPr lang="en-US" sz="2400" b="1" kern="1200" dirty="0" err="1"/>
            <a:t>dan</a:t>
          </a:r>
          <a:r>
            <a:rPr lang="en-US" sz="2400" b="1" kern="1200" dirty="0"/>
            <a:t> </a:t>
          </a:r>
          <a:r>
            <a:rPr lang="en-US" sz="2400" b="1" kern="1200" dirty="0" err="1"/>
            <a:t>efisien</a:t>
          </a:r>
          <a:r>
            <a:rPr lang="en-US" sz="2400" b="1" kern="1200" dirty="0"/>
            <a:t> </a:t>
          </a:r>
        </a:p>
      </dsp:txBody>
      <dsp:txXfrm>
        <a:off x="1663315" y="0"/>
        <a:ext cx="5559521" cy="1580149"/>
      </dsp:txXfrm>
    </dsp:sp>
    <dsp:sp modelId="{E5AB8E22-061B-40D3-8602-D9A9B2D635C5}">
      <dsp:nvSpPr>
        <dsp:cNvPr id="0" name=""/>
        <dsp:cNvSpPr/>
      </dsp:nvSpPr>
      <dsp:spPr>
        <a:xfrm>
          <a:off x="873240" y="1580149"/>
          <a:ext cx="1580149" cy="1580149"/>
        </a:xfrm>
        <a:prstGeom prst="pie">
          <a:avLst>
            <a:gd name="adj1" fmla="val 5400000"/>
            <a:gd name="adj2" fmla="val 16200000"/>
          </a:avLst>
        </a:prstGeom>
        <a:solidFill>
          <a:schemeClr val="accent5">
            <a:hueOff val="375767"/>
            <a:satOff val="36001"/>
            <a:lumOff val="88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36DD33-9848-46CE-BC29-654A264D4CA9}">
      <dsp:nvSpPr>
        <dsp:cNvPr id="0" name=""/>
        <dsp:cNvSpPr/>
      </dsp:nvSpPr>
      <dsp:spPr>
        <a:xfrm>
          <a:off x="1663315" y="1580149"/>
          <a:ext cx="5559521" cy="1580149"/>
        </a:xfrm>
        <a:prstGeom prst="rect">
          <a:avLst/>
        </a:prstGeom>
        <a:solidFill>
          <a:schemeClr val="lt1">
            <a:alpha val="90000"/>
            <a:hueOff val="0"/>
            <a:satOff val="0"/>
            <a:lumOff val="0"/>
            <a:alphaOff val="0"/>
          </a:schemeClr>
        </a:solidFill>
        <a:ln w="15875" cap="flat" cmpd="sng" algn="ctr">
          <a:solidFill>
            <a:schemeClr val="accent5">
              <a:hueOff val="375767"/>
              <a:satOff val="36001"/>
              <a:lumOff val="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b="1" kern="1200" dirty="0" err="1"/>
            <a:t>Menempatkan</a:t>
          </a:r>
          <a:r>
            <a:rPr lang="en-US" sz="2400" b="1" kern="1200" dirty="0"/>
            <a:t> </a:t>
          </a:r>
          <a:r>
            <a:rPr lang="en-US" sz="2400" b="1" kern="1200" dirty="0" err="1"/>
            <a:t>pegawai</a:t>
          </a:r>
          <a:r>
            <a:rPr lang="en-US" sz="2400" b="1" kern="1200" dirty="0"/>
            <a:t> </a:t>
          </a:r>
          <a:r>
            <a:rPr lang="en-US" sz="2400" b="1" kern="1200" dirty="0" err="1"/>
            <a:t>dalam</a:t>
          </a:r>
          <a:r>
            <a:rPr lang="en-US" sz="2400" b="1" kern="1200" dirty="0"/>
            <a:t>  </a:t>
          </a:r>
          <a:r>
            <a:rPr lang="en-US" sz="2400" b="1" kern="1200" dirty="0" err="1"/>
            <a:t>organisasi</a:t>
          </a:r>
          <a:r>
            <a:rPr lang="en-US" sz="2400" b="1" kern="1200" dirty="0"/>
            <a:t> yang </a:t>
          </a:r>
          <a:r>
            <a:rPr lang="en-US" sz="2400" b="1" kern="1200" dirty="0" err="1"/>
            <a:t>mampu</a:t>
          </a:r>
          <a:r>
            <a:rPr lang="en-US" sz="2400" b="1" kern="1200" dirty="0"/>
            <a:t> </a:t>
          </a:r>
          <a:r>
            <a:rPr lang="en-US" sz="2400" b="1" kern="1200" dirty="0" err="1"/>
            <a:t>memberikan</a:t>
          </a:r>
          <a:r>
            <a:rPr lang="en-US" sz="2400" b="1" kern="1200" dirty="0"/>
            <a:t> </a:t>
          </a:r>
          <a:r>
            <a:rPr lang="en-US" sz="2400" b="1" kern="1200" dirty="0" err="1"/>
            <a:t>kontribusi</a:t>
          </a:r>
          <a:r>
            <a:rPr lang="en-US" sz="2400" kern="1200" dirty="0"/>
            <a:t> </a:t>
          </a:r>
          <a:r>
            <a:rPr lang="en-US" sz="2400" kern="1200" dirty="0" err="1"/>
            <a:t>tinggi</a:t>
          </a:r>
          <a:r>
            <a:rPr lang="en-US" sz="2400" kern="1200" dirty="0"/>
            <a:t> </a:t>
          </a:r>
          <a:r>
            <a:rPr lang="en-US" sz="2400" kern="1200" dirty="0" err="1"/>
            <a:t>terhadap</a:t>
          </a:r>
          <a:r>
            <a:rPr lang="en-US" sz="2400" kern="1200" dirty="0"/>
            <a:t> </a:t>
          </a:r>
          <a:r>
            <a:rPr lang="en-US" sz="2400" kern="1200" dirty="0" err="1"/>
            <a:t>pencapaian</a:t>
          </a:r>
          <a:r>
            <a:rPr lang="en-US" sz="2400" kern="1200" dirty="0"/>
            <a:t> </a:t>
          </a:r>
          <a:r>
            <a:rPr lang="en-US" sz="2400" kern="1200" dirty="0" err="1"/>
            <a:t>tujuan</a:t>
          </a:r>
          <a:r>
            <a:rPr lang="en-US" sz="2400" kern="1200" dirty="0"/>
            <a:t> </a:t>
          </a:r>
          <a:r>
            <a:rPr lang="en-US" sz="2400" kern="1200" dirty="0" err="1"/>
            <a:t>sistem</a:t>
          </a:r>
          <a:r>
            <a:rPr lang="en-US" sz="2400" kern="1200" dirty="0"/>
            <a:t> </a:t>
          </a:r>
          <a:r>
            <a:rPr lang="en-US" sz="2400" kern="1200" dirty="0" err="1"/>
            <a:t>manajemen</a:t>
          </a:r>
          <a:endParaRPr lang="en-US" sz="2400" kern="1200" dirty="0"/>
        </a:p>
      </dsp:txBody>
      <dsp:txXfrm>
        <a:off x="1663315" y="1580149"/>
        <a:ext cx="5559521" cy="15801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330E1-B734-4272-9A7C-8F8C311390CD}">
      <dsp:nvSpPr>
        <dsp:cNvPr id="0" name=""/>
        <dsp:cNvSpPr/>
      </dsp:nvSpPr>
      <dsp:spPr>
        <a:xfrm>
          <a:off x="7164" y="1857836"/>
          <a:ext cx="2303323" cy="1899760"/>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a:t>Menentukan</a:t>
          </a:r>
          <a:r>
            <a:rPr lang="en-US" sz="1400" kern="1200" dirty="0"/>
            <a:t> </a:t>
          </a:r>
          <a:r>
            <a:rPr lang="en-US" sz="1400" kern="1200" dirty="0" err="1"/>
            <a:t>berapa</a:t>
          </a:r>
          <a:r>
            <a:rPr lang="en-US" sz="1400" kern="1200" dirty="0"/>
            <a:t> </a:t>
          </a:r>
          <a:r>
            <a:rPr lang="en-US" sz="1400" kern="1200" dirty="0" err="1"/>
            <a:t>banyak</a:t>
          </a:r>
          <a:r>
            <a:rPr lang="en-US" sz="1400" kern="1200" dirty="0"/>
            <a:t> </a:t>
          </a:r>
          <a:r>
            <a:rPr lang="en-US" sz="1400" kern="1200" dirty="0" err="1"/>
            <a:t>dan</a:t>
          </a:r>
          <a:r>
            <a:rPr lang="en-US" sz="1400" kern="1200" dirty="0"/>
            <a:t> </a:t>
          </a:r>
          <a:r>
            <a:rPr lang="en-US" sz="1400" kern="1200" dirty="0" err="1"/>
            <a:t>tipe</a:t>
          </a:r>
          <a:r>
            <a:rPr lang="en-US" sz="1400" kern="1200" dirty="0"/>
            <a:t> </a:t>
          </a:r>
          <a:r>
            <a:rPr lang="en-US" sz="1400" kern="1200" dirty="0" err="1"/>
            <a:t>tenaga</a:t>
          </a:r>
          <a:r>
            <a:rPr lang="en-US" sz="1400" kern="1200" dirty="0"/>
            <a:t> </a:t>
          </a:r>
          <a:r>
            <a:rPr lang="en-US" sz="1400" kern="1200" dirty="0" err="1"/>
            <a:t>kerja</a:t>
          </a:r>
          <a:r>
            <a:rPr lang="en-US" sz="1400" kern="1200" dirty="0"/>
            <a:t> yang </a:t>
          </a:r>
          <a:r>
            <a:rPr lang="en-US" sz="1400" kern="1200" dirty="0" err="1"/>
            <a:t>dibutuhkan</a:t>
          </a:r>
          <a:endParaRPr lang="en-US" sz="1400" kern="1200" dirty="0"/>
        </a:p>
        <a:p>
          <a:pPr marL="114300" lvl="1" indent="-114300" algn="l" defTabSz="622300">
            <a:lnSpc>
              <a:spcPct val="90000"/>
            </a:lnSpc>
            <a:spcBef>
              <a:spcPct val="0"/>
            </a:spcBef>
            <a:spcAft>
              <a:spcPct val="15000"/>
            </a:spcAft>
            <a:buChar char="•"/>
          </a:pPr>
          <a:r>
            <a:rPr lang="fi-FI" sz="1400" kern="1200" dirty="0"/>
            <a:t>Perkiraan kebutuhkan ditentukan dari perencanaan organisasi</a:t>
          </a:r>
          <a:endParaRPr lang="en-US" sz="1400" kern="1200" dirty="0"/>
        </a:p>
      </dsp:txBody>
      <dsp:txXfrm>
        <a:off x="50883" y="1901555"/>
        <a:ext cx="2215885" cy="1405230"/>
      </dsp:txXfrm>
    </dsp:sp>
    <dsp:sp modelId="{35D346F2-4975-4F2E-8C62-A7E352760E49}">
      <dsp:nvSpPr>
        <dsp:cNvPr id="0" name=""/>
        <dsp:cNvSpPr/>
      </dsp:nvSpPr>
      <dsp:spPr>
        <a:xfrm>
          <a:off x="1271823" y="2028261"/>
          <a:ext cx="2921456" cy="2921456"/>
        </a:xfrm>
        <a:prstGeom prst="leftCircularArrow">
          <a:avLst>
            <a:gd name="adj1" fmla="val 2920"/>
            <a:gd name="adj2" fmla="val 357365"/>
            <a:gd name="adj3" fmla="val 2132876"/>
            <a:gd name="adj4" fmla="val 9024489"/>
            <a:gd name="adj5" fmla="val 340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97B5EA-BC24-45FE-9A7C-3688A46973AC}">
      <dsp:nvSpPr>
        <dsp:cNvPr id="0" name=""/>
        <dsp:cNvSpPr/>
      </dsp:nvSpPr>
      <dsp:spPr>
        <a:xfrm>
          <a:off x="221864" y="3350505"/>
          <a:ext cx="2641697" cy="81418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Perkiraan</a:t>
          </a:r>
          <a:r>
            <a:rPr lang="en-US" sz="1400" kern="1200" dirty="0"/>
            <a:t> </a:t>
          </a:r>
          <a:r>
            <a:rPr lang="en-US" sz="1400" kern="1200" dirty="0" err="1"/>
            <a:t>kebutuhan</a:t>
          </a:r>
          <a:r>
            <a:rPr lang="en-US" sz="1400" kern="1200" dirty="0"/>
            <a:t> </a:t>
          </a:r>
          <a:r>
            <a:rPr lang="en-US" sz="1400" kern="1200" dirty="0" err="1"/>
            <a:t>tenaga</a:t>
          </a:r>
          <a:r>
            <a:rPr lang="en-US" sz="1400" kern="1200" dirty="0"/>
            <a:t> </a:t>
          </a:r>
          <a:r>
            <a:rPr lang="en-US" sz="1400" kern="1200" dirty="0" err="1"/>
            <a:t>kerja</a:t>
          </a:r>
          <a:endParaRPr lang="en-US" sz="1400" kern="1200" dirty="0"/>
        </a:p>
      </dsp:txBody>
      <dsp:txXfrm>
        <a:off x="245711" y="3374352"/>
        <a:ext cx="2594003" cy="766488"/>
      </dsp:txXfrm>
    </dsp:sp>
    <dsp:sp modelId="{BC22F306-484A-49D1-BCE2-2DF9A4B48B4A}">
      <dsp:nvSpPr>
        <dsp:cNvPr id="0" name=""/>
        <dsp:cNvSpPr/>
      </dsp:nvSpPr>
      <dsp:spPr>
        <a:xfrm>
          <a:off x="3269780" y="1857836"/>
          <a:ext cx="2303323" cy="1899760"/>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a:t>Mengetahui</a:t>
          </a:r>
          <a:r>
            <a:rPr lang="en-US" sz="1400" kern="1200" dirty="0"/>
            <a:t> </a:t>
          </a:r>
          <a:r>
            <a:rPr lang="en-US" sz="1400" kern="1200" dirty="0" err="1"/>
            <a:t>seberapa</a:t>
          </a:r>
          <a:r>
            <a:rPr lang="en-US" sz="1400" kern="1200" dirty="0"/>
            <a:t> </a:t>
          </a:r>
          <a:r>
            <a:rPr lang="en-US" sz="1400" kern="1200" dirty="0" err="1"/>
            <a:t>banyak</a:t>
          </a:r>
          <a:r>
            <a:rPr lang="en-US" sz="1400" kern="1200" dirty="0"/>
            <a:t> </a:t>
          </a:r>
          <a:r>
            <a:rPr lang="en-US" sz="1400" kern="1200" dirty="0" err="1"/>
            <a:t>dan</a:t>
          </a:r>
          <a:r>
            <a:rPr lang="en-US" sz="1400" kern="1200" dirty="0"/>
            <a:t> </a:t>
          </a:r>
          <a:r>
            <a:rPr lang="en-US" sz="1400" kern="1200" dirty="0" err="1"/>
            <a:t>tipe</a:t>
          </a:r>
          <a:r>
            <a:rPr lang="en-US" sz="1400" kern="1200" dirty="0"/>
            <a:t> </a:t>
          </a:r>
          <a:r>
            <a:rPr lang="en-US" sz="1400" kern="1200" dirty="0" err="1"/>
            <a:t>tenaga</a:t>
          </a:r>
          <a:r>
            <a:rPr lang="en-US" sz="1400" kern="1200" dirty="0"/>
            <a:t> </a:t>
          </a:r>
          <a:r>
            <a:rPr lang="en-US" sz="1400" kern="1200" dirty="0" err="1"/>
            <a:t>kerja</a:t>
          </a:r>
          <a:endParaRPr lang="en-US" sz="1400" kern="1200" dirty="0"/>
        </a:p>
        <a:p>
          <a:pPr marL="114300" lvl="1" indent="-114300" algn="l" defTabSz="622300">
            <a:lnSpc>
              <a:spcPct val="90000"/>
            </a:lnSpc>
            <a:spcBef>
              <a:spcPct val="0"/>
            </a:spcBef>
            <a:spcAft>
              <a:spcPct val="15000"/>
            </a:spcAft>
            <a:buChar char="•"/>
          </a:pPr>
          <a:r>
            <a:rPr lang="en-US" sz="1400" kern="1200" dirty="0" err="1"/>
            <a:t>Analisis</a:t>
          </a:r>
          <a:r>
            <a:rPr lang="en-US" sz="1400" kern="1200" dirty="0"/>
            <a:t> </a:t>
          </a:r>
          <a:r>
            <a:rPr lang="en-US" sz="1400" kern="1200" dirty="0" err="1"/>
            <a:t>pasokan</a:t>
          </a:r>
          <a:r>
            <a:rPr lang="en-US" sz="1400" kern="1200" dirty="0"/>
            <a:t> </a:t>
          </a:r>
          <a:r>
            <a:rPr lang="en-US" sz="1400" kern="1200" dirty="0" err="1"/>
            <a:t>tenaga</a:t>
          </a:r>
          <a:r>
            <a:rPr lang="en-US" sz="1400" kern="1200" dirty="0"/>
            <a:t> </a:t>
          </a:r>
          <a:r>
            <a:rPr lang="en-US" sz="1400" kern="1200" dirty="0" err="1"/>
            <a:t>kerja</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313499" y="2308646"/>
        <a:ext cx="2215885" cy="1405230"/>
      </dsp:txXfrm>
    </dsp:sp>
    <dsp:sp modelId="{BE2CE8B3-8144-4A55-8F03-A45214977527}">
      <dsp:nvSpPr>
        <dsp:cNvPr id="0" name=""/>
        <dsp:cNvSpPr/>
      </dsp:nvSpPr>
      <dsp:spPr>
        <a:xfrm>
          <a:off x="4537531" y="677713"/>
          <a:ext cx="2874048" cy="2874048"/>
        </a:xfrm>
        <a:prstGeom prst="circularArrow">
          <a:avLst>
            <a:gd name="adj1" fmla="val 2968"/>
            <a:gd name="adj2" fmla="val 363671"/>
            <a:gd name="adj3" fmla="val 19460819"/>
            <a:gd name="adj4" fmla="val 12575511"/>
            <a:gd name="adj5" fmla="val 346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3DBBA-0789-42BF-985A-39237BE00B5F}">
      <dsp:nvSpPr>
        <dsp:cNvPr id="0" name=""/>
        <dsp:cNvSpPr/>
      </dsp:nvSpPr>
      <dsp:spPr>
        <a:xfrm>
          <a:off x="3781630" y="1450744"/>
          <a:ext cx="2047398" cy="814182"/>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Perkiraan pasokan tenaga kerja</a:t>
          </a:r>
          <a:endParaRPr lang="en-US" sz="1400" kern="1200" dirty="0"/>
        </a:p>
      </dsp:txBody>
      <dsp:txXfrm>
        <a:off x="3805477" y="1474591"/>
        <a:ext cx="1999704" cy="766488"/>
      </dsp:txXfrm>
    </dsp:sp>
    <dsp:sp modelId="{7AEF0D62-BD4F-4FDD-B25E-A3E8A54F42B4}">
      <dsp:nvSpPr>
        <dsp:cNvPr id="0" name=""/>
        <dsp:cNvSpPr/>
      </dsp:nvSpPr>
      <dsp:spPr>
        <a:xfrm>
          <a:off x="6235247" y="1857836"/>
          <a:ext cx="2303323" cy="1899760"/>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i-FI" sz="1400" kern="1200" dirty="0"/>
            <a:t>Analisis data kebutuhan tenaga kerja dan menentukan pasokan tenaga kerja</a:t>
          </a:r>
          <a:endParaRPr lang="en-US" sz="1400" kern="1200" dirty="0"/>
        </a:p>
        <a:p>
          <a:pPr marL="114300" lvl="1" indent="-114300" algn="l" defTabSz="622300">
            <a:lnSpc>
              <a:spcPct val="90000"/>
            </a:lnSpc>
            <a:spcBef>
              <a:spcPct val="0"/>
            </a:spcBef>
            <a:spcAft>
              <a:spcPct val="15000"/>
            </a:spcAft>
            <a:buChar char="•"/>
          </a:pPr>
          <a:r>
            <a:rPr lang="en-US" sz="1400" kern="1200" dirty="0" err="1"/>
            <a:t>Rekrutasi</a:t>
          </a:r>
          <a:r>
            <a:rPr lang="en-US" sz="1400" kern="1200" dirty="0"/>
            <a:t>, </a:t>
          </a:r>
          <a:r>
            <a:rPr lang="en-US" sz="1400" kern="1200" dirty="0" err="1"/>
            <a:t>Promosi</a:t>
          </a:r>
          <a:endParaRPr lang="en-US" sz="1400" kern="1200" dirty="0"/>
        </a:p>
        <a:p>
          <a:pPr marL="114300" lvl="1" indent="-114300" algn="l" defTabSz="622300">
            <a:lnSpc>
              <a:spcPct val="90000"/>
            </a:lnSpc>
            <a:spcBef>
              <a:spcPct val="0"/>
            </a:spcBef>
            <a:spcAft>
              <a:spcPct val="15000"/>
            </a:spcAft>
            <a:buChar char="•"/>
          </a:pPr>
          <a:r>
            <a:rPr lang="en-US" sz="1400" kern="1200" dirty="0" err="1"/>
            <a:t>Mutasi</a:t>
          </a:r>
          <a:r>
            <a:rPr lang="en-US" sz="1400" kern="1200" dirty="0"/>
            <a:t>, PHK</a:t>
          </a:r>
        </a:p>
      </dsp:txBody>
      <dsp:txXfrm>
        <a:off x="6278966" y="1901555"/>
        <a:ext cx="2215885" cy="1405230"/>
      </dsp:txXfrm>
    </dsp:sp>
    <dsp:sp modelId="{17F6975E-8C0B-4911-81A8-9A3EC4EDE35B}">
      <dsp:nvSpPr>
        <dsp:cNvPr id="0" name=""/>
        <dsp:cNvSpPr/>
      </dsp:nvSpPr>
      <dsp:spPr>
        <a:xfrm>
          <a:off x="7522192" y="2283496"/>
          <a:ext cx="2579734" cy="2579734"/>
        </a:xfrm>
        <a:prstGeom prst="leftCircularArrow">
          <a:avLst>
            <a:gd name="adj1" fmla="val 3307"/>
            <a:gd name="adj2" fmla="val 408412"/>
            <a:gd name="adj3" fmla="val 2183923"/>
            <a:gd name="adj4" fmla="val 9024489"/>
            <a:gd name="adj5" fmla="val 3858"/>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73496D-C42A-4FF0-9890-ED6F0FF9B3DD}">
      <dsp:nvSpPr>
        <dsp:cNvPr id="0" name=""/>
        <dsp:cNvSpPr/>
      </dsp:nvSpPr>
      <dsp:spPr>
        <a:xfrm>
          <a:off x="6747097" y="3350505"/>
          <a:ext cx="2047398" cy="81418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Mencocokkan</a:t>
          </a:r>
          <a:r>
            <a:rPr lang="en-US" sz="1400" kern="1200" dirty="0"/>
            <a:t> </a:t>
          </a:r>
          <a:r>
            <a:rPr lang="en-US" sz="1400" kern="1200" dirty="0" err="1"/>
            <a:t>kebutuhan</a:t>
          </a:r>
          <a:r>
            <a:rPr lang="en-US" sz="1400" kern="1200" dirty="0"/>
            <a:t> </a:t>
          </a:r>
          <a:r>
            <a:rPr lang="en-US" sz="1400" kern="1200" dirty="0" err="1"/>
            <a:t>dengan</a:t>
          </a:r>
          <a:r>
            <a:rPr lang="en-US" sz="1400" kern="1200" dirty="0"/>
            <a:t> </a:t>
          </a:r>
          <a:r>
            <a:rPr lang="en-US" sz="1400" kern="1200" dirty="0" err="1"/>
            <a:t>pasokan</a:t>
          </a:r>
          <a:endParaRPr lang="en-US" sz="1400" kern="1200" dirty="0"/>
        </a:p>
      </dsp:txBody>
      <dsp:txXfrm>
        <a:off x="6770944" y="3374352"/>
        <a:ext cx="1999704" cy="766488"/>
      </dsp:txXfrm>
    </dsp:sp>
    <dsp:sp modelId="{0D314E43-012E-4520-9236-01321E6E1CA2}">
      <dsp:nvSpPr>
        <dsp:cNvPr id="0" name=""/>
        <dsp:cNvSpPr/>
      </dsp:nvSpPr>
      <dsp:spPr>
        <a:xfrm>
          <a:off x="9200715" y="1857836"/>
          <a:ext cx="2303323" cy="1899760"/>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a:t>Deskripsi</a:t>
          </a:r>
          <a:r>
            <a:rPr lang="en-US" sz="1400" kern="1200" dirty="0"/>
            <a:t> </a:t>
          </a:r>
          <a:r>
            <a:rPr lang="en-US" sz="1400" kern="1200" dirty="0" err="1"/>
            <a:t>pekerjaan</a:t>
          </a:r>
          <a:r>
            <a:rPr lang="en-US" sz="1400" kern="1200" dirty="0"/>
            <a:t>/</a:t>
          </a:r>
          <a:r>
            <a:rPr lang="en-US" sz="1400" kern="1200" dirty="0" err="1"/>
            <a:t>jabatan</a:t>
          </a:r>
          <a:r>
            <a:rPr lang="en-US" sz="1400" kern="1200" dirty="0"/>
            <a:t> (job description)</a:t>
          </a:r>
        </a:p>
        <a:p>
          <a:pPr marL="114300" lvl="1" indent="-114300" algn="l" defTabSz="622300">
            <a:lnSpc>
              <a:spcPct val="90000"/>
            </a:lnSpc>
            <a:spcBef>
              <a:spcPct val="0"/>
            </a:spcBef>
            <a:spcAft>
              <a:spcPct val="15000"/>
            </a:spcAft>
            <a:buChar char="•"/>
          </a:pPr>
          <a:r>
            <a:rPr lang="en-US" sz="1400" kern="1200" dirty="0" err="1"/>
            <a:t>Spesifikasi</a:t>
          </a:r>
          <a:r>
            <a:rPr lang="en-US" sz="1400" kern="1200" dirty="0"/>
            <a:t> </a:t>
          </a:r>
          <a:r>
            <a:rPr lang="en-US" sz="1400" kern="1200" dirty="0" err="1"/>
            <a:t>pekerjaan</a:t>
          </a:r>
          <a:r>
            <a:rPr lang="en-US" sz="1400" kern="1200" dirty="0"/>
            <a:t>/</a:t>
          </a:r>
          <a:r>
            <a:rPr lang="en-US" sz="1400" kern="1200" dirty="0" err="1"/>
            <a:t>jabatan</a:t>
          </a:r>
          <a:r>
            <a:rPr lang="en-US" sz="1400" kern="1200" dirty="0"/>
            <a:t>(job </a:t>
          </a:r>
          <a:r>
            <a:rPr lang="en-US" sz="1400" kern="1200" dirty="0" err="1"/>
            <a:t>spesificaton</a:t>
          </a:r>
          <a:r>
            <a:rPr lang="en-US" sz="1400" kern="1200" dirty="0"/>
            <a:t>)</a:t>
          </a:r>
        </a:p>
        <a:p>
          <a:pPr marL="114300" lvl="1" indent="-114300" algn="l" defTabSz="622300">
            <a:lnSpc>
              <a:spcPct val="90000"/>
            </a:lnSpc>
            <a:spcBef>
              <a:spcPct val="0"/>
            </a:spcBef>
            <a:spcAft>
              <a:spcPct val="15000"/>
            </a:spcAft>
            <a:buChar char="•"/>
          </a:pPr>
          <a:endParaRPr lang="en-US" sz="1400" kern="1200" dirty="0"/>
        </a:p>
      </dsp:txBody>
      <dsp:txXfrm>
        <a:off x="9244434" y="2308646"/>
        <a:ext cx="2215885" cy="1405230"/>
      </dsp:txXfrm>
    </dsp:sp>
    <dsp:sp modelId="{0937FBF1-0CB3-4444-BA47-AD8ECA86CA47}">
      <dsp:nvSpPr>
        <dsp:cNvPr id="0" name=""/>
        <dsp:cNvSpPr/>
      </dsp:nvSpPr>
      <dsp:spPr>
        <a:xfrm>
          <a:off x="9712564" y="1450744"/>
          <a:ext cx="2047398" cy="814182"/>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err="1"/>
            <a:t>Analisis</a:t>
          </a:r>
          <a:r>
            <a:rPr lang="en-US" sz="1400" kern="1200" dirty="0"/>
            <a:t> </a:t>
          </a:r>
          <a:r>
            <a:rPr lang="en-US" sz="1400" kern="1200" dirty="0" err="1"/>
            <a:t>pekerjaan</a:t>
          </a:r>
          <a:endParaRPr lang="en-US" sz="1400" kern="1200" dirty="0"/>
        </a:p>
        <a:p>
          <a:pPr marL="0" lvl="0" indent="0" algn="ctr" defTabSz="622300">
            <a:lnSpc>
              <a:spcPct val="90000"/>
            </a:lnSpc>
            <a:spcBef>
              <a:spcPct val="0"/>
            </a:spcBef>
            <a:spcAft>
              <a:spcPct val="35000"/>
            </a:spcAft>
            <a:buNone/>
          </a:pPr>
          <a:r>
            <a:rPr lang="en-US" sz="1400" kern="1200" dirty="0" err="1"/>
            <a:t>Jabatan</a:t>
          </a:r>
          <a:endParaRPr lang="en-US" sz="1400" kern="1200" dirty="0"/>
        </a:p>
      </dsp:txBody>
      <dsp:txXfrm>
        <a:off x="9736411" y="1474591"/>
        <a:ext cx="1999704" cy="7664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E7672-90FC-4533-8691-12088CDD8104}">
      <dsp:nvSpPr>
        <dsp:cNvPr id="0" name=""/>
        <dsp:cNvSpPr/>
      </dsp:nvSpPr>
      <dsp:spPr>
        <a:xfrm>
          <a:off x="3909" y="1314299"/>
          <a:ext cx="2133491" cy="175968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0BF57A-5FC4-4EC4-A076-965090ABD03B}">
      <dsp:nvSpPr>
        <dsp:cNvPr id="0" name=""/>
        <dsp:cNvSpPr/>
      </dsp:nvSpPr>
      <dsp:spPr>
        <a:xfrm>
          <a:off x="1175882" y="1636453"/>
          <a:ext cx="2496064" cy="2496064"/>
        </a:xfrm>
        <a:prstGeom prst="leftCircularArrow">
          <a:avLst>
            <a:gd name="adj1" fmla="val 3724"/>
            <a:gd name="adj2" fmla="val 464561"/>
            <a:gd name="adj3" fmla="val 2240072"/>
            <a:gd name="adj4" fmla="val 9024489"/>
            <a:gd name="adj5" fmla="val 4345"/>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651426-89D1-460B-A771-A1A55C0F4ED4}">
      <dsp:nvSpPr>
        <dsp:cNvPr id="0" name=""/>
        <dsp:cNvSpPr/>
      </dsp:nvSpPr>
      <dsp:spPr>
        <a:xfrm>
          <a:off x="478018" y="2696907"/>
          <a:ext cx="1896436" cy="75415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Rekrutasi</a:t>
          </a:r>
        </a:p>
      </dsp:txBody>
      <dsp:txXfrm>
        <a:off x="500106" y="2718995"/>
        <a:ext cx="1852260" cy="709974"/>
      </dsp:txXfrm>
    </dsp:sp>
    <dsp:sp modelId="{9B771B4F-150F-4E24-AE0A-E2EC38145730}">
      <dsp:nvSpPr>
        <dsp:cNvPr id="0" name=""/>
        <dsp:cNvSpPr/>
      </dsp:nvSpPr>
      <dsp:spPr>
        <a:xfrm>
          <a:off x="2817103" y="1314299"/>
          <a:ext cx="2133491" cy="175968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548478"/>
              <a:satOff val="2377"/>
              <a:lumOff val="1569"/>
              <a:alphaOff val="0"/>
            </a:schemeClr>
          </a:solidFill>
          <a:prstDash val="solid"/>
        </a:ln>
        <a:effectLst/>
      </dsp:spPr>
      <dsp:style>
        <a:lnRef idx="2">
          <a:scrgbClr r="0" g="0" b="0"/>
        </a:lnRef>
        <a:fillRef idx="1">
          <a:scrgbClr r="0" g="0" b="0"/>
        </a:fillRef>
        <a:effectRef idx="0">
          <a:scrgbClr r="0" g="0" b="0"/>
        </a:effectRef>
        <a:fontRef idx="minor"/>
      </dsp:style>
    </dsp:sp>
    <dsp:sp modelId="{8303A8BD-1226-43E1-B35B-C5E57EC919C8}">
      <dsp:nvSpPr>
        <dsp:cNvPr id="0" name=""/>
        <dsp:cNvSpPr/>
      </dsp:nvSpPr>
      <dsp:spPr>
        <a:xfrm>
          <a:off x="3971297" y="186768"/>
          <a:ext cx="2768676" cy="2768676"/>
        </a:xfrm>
        <a:prstGeom prst="circularArrow">
          <a:avLst>
            <a:gd name="adj1" fmla="val 3357"/>
            <a:gd name="adj2" fmla="val 415167"/>
            <a:gd name="adj3" fmla="val 19409322"/>
            <a:gd name="adj4" fmla="val 12575511"/>
            <a:gd name="adj5" fmla="val 3917"/>
          </a:avLst>
        </a:prstGeom>
        <a:solidFill>
          <a:schemeClr val="accent4">
            <a:hueOff val="822717"/>
            <a:satOff val="3566"/>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0A65E0-2BA1-42DF-8CA7-0017137D998B}">
      <dsp:nvSpPr>
        <dsp:cNvPr id="0" name=""/>
        <dsp:cNvSpPr/>
      </dsp:nvSpPr>
      <dsp:spPr>
        <a:xfrm>
          <a:off x="3291212" y="937223"/>
          <a:ext cx="1896436" cy="754150"/>
        </a:xfrm>
        <a:prstGeom prst="roundRect">
          <a:avLst>
            <a:gd name="adj" fmla="val 10000"/>
          </a:avLst>
        </a:prstGeom>
        <a:solidFill>
          <a:schemeClr val="accent4">
            <a:hueOff val="548478"/>
            <a:satOff val="2377"/>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a:t>Seleksi</a:t>
          </a:r>
        </a:p>
      </dsp:txBody>
      <dsp:txXfrm>
        <a:off x="3313300" y="959311"/>
        <a:ext cx="1852260" cy="709974"/>
      </dsp:txXfrm>
    </dsp:sp>
    <dsp:sp modelId="{EAD6594F-2073-4C25-AC58-FEFD744733B1}">
      <dsp:nvSpPr>
        <dsp:cNvPr id="0" name=""/>
        <dsp:cNvSpPr/>
      </dsp:nvSpPr>
      <dsp:spPr>
        <a:xfrm>
          <a:off x="5630297" y="1314299"/>
          <a:ext cx="2133491" cy="175968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1096956"/>
              <a:satOff val="4755"/>
              <a:lumOff val="3137"/>
              <a:alphaOff val="0"/>
            </a:schemeClr>
          </a:solidFill>
          <a:prstDash val="solid"/>
        </a:ln>
        <a:effectLst/>
      </dsp:spPr>
      <dsp:style>
        <a:lnRef idx="2">
          <a:scrgbClr r="0" g="0" b="0"/>
        </a:lnRef>
        <a:fillRef idx="1">
          <a:scrgbClr r="0" g="0" b="0"/>
        </a:fillRef>
        <a:effectRef idx="0">
          <a:scrgbClr r="0" g="0" b="0"/>
        </a:effectRef>
        <a:fontRef idx="minor"/>
      </dsp:style>
    </dsp:sp>
    <dsp:sp modelId="{1527331C-5149-4203-BB75-34620E7A6BF3}">
      <dsp:nvSpPr>
        <dsp:cNvPr id="0" name=""/>
        <dsp:cNvSpPr/>
      </dsp:nvSpPr>
      <dsp:spPr>
        <a:xfrm>
          <a:off x="6802270" y="1636453"/>
          <a:ext cx="2496064" cy="2496064"/>
        </a:xfrm>
        <a:prstGeom prst="leftCircularArrow">
          <a:avLst>
            <a:gd name="adj1" fmla="val 3724"/>
            <a:gd name="adj2" fmla="val 464561"/>
            <a:gd name="adj3" fmla="val 2240072"/>
            <a:gd name="adj4" fmla="val 9024489"/>
            <a:gd name="adj5" fmla="val 4345"/>
          </a:avLst>
        </a:prstGeom>
        <a:solidFill>
          <a:schemeClr val="accent4">
            <a:hueOff val="1645434"/>
            <a:satOff val="7132"/>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CDC03A-B634-4196-A0BA-A4E18B88DC76}">
      <dsp:nvSpPr>
        <dsp:cNvPr id="0" name=""/>
        <dsp:cNvSpPr/>
      </dsp:nvSpPr>
      <dsp:spPr>
        <a:xfrm>
          <a:off x="6104406" y="2696907"/>
          <a:ext cx="1896436" cy="754150"/>
        </a:xfrm>
        <a:prstGeom prst="roundRect">
          <a:avLst>
            <a:gd name="adj" fmla="val 10000"/>
          </a:avLst>
        </a:prstGeom>
        <a:solidFill>
          <a:schemeClr val="accent4">
            <a:hueOff val="1096956"/>
            <a:satOff val="4755"/>
            <a:lumOff val="313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err="1"/>
            <a:t>Pelatihan</a:t>
          </a:r>
          <a:endParaRPr lang="en-US" sz="2300" kern="1200" dirty="0"/>
        </a:p>
      </dsp:txBody>
      <dsp:txXfrm>
        <a:off x="6126494" y="2718995"/>
        <a:ext cx="1852260" cy="709974"/>
      </dsp:txXfrm>
    </dsp:sp>
    <dsp:sp modelId="{D25FE4CC-F13D-454A-9C55-2AAEFADB4DEB}">
      <dsp:nvSpPr>
        <dsp:cNvPr id="0" name=""/>
        <dsp:cNvSpPr/>
      </dsp:nvSpPr>
      <dsp:spPr>
        <a:xfrm>
          <a:off x="8443491" y="1314299"/>
          <a:ext cx="2133491" cy="175968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1645434"/>
              <a:satOff val="7132"/>
              <a:lumOff val="4706"/>
              <a:alphaOff val="0"/>
            </a:schemeClr>
          </a:solidFill>
          <a:prstDash val="solid"/>
        </a:ln>
        <a:effectLst/>
      </dsp:spPr>
      <dsp:style>
        <a:lnRef idx="2">
          <a:scrgbClr r="0" g="0" b="0"/>
        </a:lnRef>
        <a:fillRef idx="1">
          <a:scrgbClr r="0" g="0" b="0"/>
        </a:fillRef>
        <a:effectRef idx="0">
          <a:scrgbClr r="0" g="0" b="0"/>
        </a:effectRef>
        <a:fontRef idx="minor"/>
      </dsp:style>
    </dsp:sp>
    <dsp:sp modelId="{51E83BAB-A16F-49F3-ADDB-1F8C5433E7F2}">
      <dsp:nvSpPr>
        <dsp:cNvPr id="0" name=""/>
        <dsp:cNvSpPr/>
      </dsp:nvSpPr>
      <dsp:spPr>
        <a:xfrm>
          <a:off x="8917600" y="937223"/>
          <a:ext cx="1896436" cy="754150"/>
        </a:xfrm>
        <a:prstGeom prst="roundRect">
          <a:avLst>
            <a:gd name="adj" fmla="val 10000"/>
          </a:avLst>
        </a:prstGeom>
        <a:solidFill>
          <a:schemeClr val="accent4">
            <a:hueOff val="1645434"/>
            <a:satOff val="7132"/>
            <a:lumOff val="4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US" sz="2300" kern="1200" dirty="0" err="1"/>
            <a:t>Penilaian</a:t>
          </a:r>
          <a:r>
            <a:rPr lang="en-US" sz="2300" kern="1200" dirty="0"/>
            <a:t> </a:t>
          </a:r>
          <a:r>
            <a:rPr lang="en-US" sz="2300" kern="1200" dirty="0" err="1"/>
            <a:t>Kinerja</a:t>
          </a:r>
          <a:endParaRPr lang="en-US" sz="2300" kern="1200" dirty="0"/>
        </a:p>
      </dsp:txBody>
      <dsp:txXfrm>
        <a:off x="8939688" y="959311"/>
        <a:ext cx="1852260" cy="7099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46E9A-D82B-49A1-B649-B9986992E32B}">
      <dsp:nvSpPr>
        <dsp:cNvPr id="0" name=""/>
        <dsp:cNvSpPr/>
      </dsp:nvSpPr>
      <dsp:spPr>
        <a:xfrm>
          <a:off x="3637" y="2169619"/>
          <a:ext cx="1444120" cy="1444120"/>
        </a:xfrm>
        <a:prstGeom prst="donut">
          <a:avLst>
            <a:gd name="adj" fmla="val 2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4DA907-F1BA-469B-9C86-0C5D66598356}">
      <dsp:nvSpPr>
        <dsp:cNvPr id="0" name=""/>
        <dsp:cNvSpPr/>
      </dsp:nvSpPr>
      <dsp:spPr>
        <a:xfrm rot="17700000">
          <a:off x="512480" y="992367"/>
          <a:ext cx="1795201" cy="865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0" rIns="0" bIns="0" numCol="1" spcCol="1270" anchor="ctr" anchorCtr="0">
          <a:noAutofit/>
        </a:bodyPr>
        <a:lstStyle/>
        <a:p>
          <a:pPr marL="0" lvl="0" indent="0" algn="l" defTabSz="1333500">
            <a:lnSpc>
              <a:spcPct val="90000"/>
            </a:lnSpc>
            <a:spcBef>
              <a:spcPct val="0"/>
            </a:spcBef>
            <a:spcAft>
              <a:spcPct val="35000"/>
            </a:spcAft>
            <a:buFont typeface="Arial" panose="020B0604020202020204" pitchFamily="34" charset="0"/>
            <a:buNone/>
          </a:pPr>
          <a:r>
            <a:rPr lang="en-US" sz="3000" kern="1200" dirty="0">
              <a:latin typeface="+mn-lt"/>
            </a:rPr>
            <a:t>Dari </a:t>
          </a:r>
          <a:r>
            <a:rPr lang="en-US" sz="3000" kern="1200" dirty="0" err="1">
              <a:latin typeface="+mn-lt"/>
            </a:rPr>
            <a:t>dalam</a:t>
          </a:r>
          <a:r>
            <a:rPr lang="en-US" sz="3000" kern="1200" dirty="0">
              <a:latin typeface="+mn-lt"/>
            </a:rPr>
            <a:t> </a:t>
          </a:r>
          <a:r>
            <a:rPr lang="en-US" sz="3000" kern="1200" dirty="0" err="1">
              <a:latin typeface="+mn-lt"/>
            </a:rPr>
            <a:t>organisasi</a:t>
          </a:r>
          <a:endParaRPr lang="en-US" sz="3000" kern="1200" dirty="0">
            <a:latin typeface="+mn-lt"/>
          </a:endParaRPr>
        </a:p>
      </dsp:txBody>
      <dsp:txXfrm>
        <a:off x="512480" y="992367"/>
        <a:ext cx="1795201" cy="865148"/>
      </dsp:txXfrm>
    </dsp:sp>
    <dsp:sp modelId="{FC3318DE-121C-43D2-A953-4D554823EADE}">
      <dsp:nvSpPr>
        <dsp:cNvPr id="0" name=""/>
        <dsp:cNvSpPr/>
      </dsp:nvSpPr>
      <dsp:spPr>
        <a:xfrm>
          <a:off x="1556649" y="2169619"/>
          <a:ext cx="1444120" cy="1444120"/>
        </a:xfrm>
        <a:prstGeom prst="donut">
          <a:avLst>
            <a:gd name="adj" fmla="val 2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70A0CD-D01A-4CD8-B433-5EA5A2C754F3}">
      <dsp:nvSpPr>
        <dsp:cNvPr id="0" name=""/>
        <dsp:cNvSpPr/>
      </dsp:nvSpPr>
      <dsp:spPr>
        <a:xfrm rot="17700000">
          <a:off x="2065492" y="992367"/>
          <a:ext cx="1795201" cy="865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0" rIns="0" bIns="0" numCol="1" spcCol="1270" anchor="ctr" anchorCtr="0">
          <a:noAutofit/>
        </a:bodyPr>
        <a:lstStyle/>
        <a:p>
          <a:pPr marL="0" lvl="0" indent="0" algn="l" defTabSz="1333500">
            <a:lnSpc>
              <a:spcPct val="90000"/>
            </a:lnSpc>
            <a:spcBef>
              <a:spcPct val="0"/>
            </a:spcBef>
            <a:spcAft>
              <a:spcPct val="35000"/>
            </a:spcAft>
            <a:buNone/>
          </a:pPr>
          <a:r>
            <a:rPr lang="en-US" sz="3000" kern="1200">
              <a:latin typeface="+mn-lt"/>
            </a:rPr>
            <a:t>Dari luar organisasi</a:t>
          </a:r>
          <a:endParaRPr lang="en-US" sz="3000" kern="1200" dirty="0">
            <a:latin typeface="+mn-lt"/>
          </a:endParaRPr>
        </a:p>
      </dsp:txBody>
      <dsp:txXfrm>
        <a:off x="2065492" y="992367"/>
        <a:ext cx="1795201" cy="865148"/>
      </dsp:txXfrm>
    </dsp:sp>
    <dsp:sp modelId="{CA10C132-48EA-46D3-8D2A-EA3B2B1534F5}">
      <dsp:nvSpPr>
        <dsp:cNvPr id="0" name=""/>
        <dsp:cNvSpPr/>
      </dsp:nvSpPr>
      <dsp:spPr>
        <a:xfrm>
          <a:off x="3109545" y="2516884"/>
          <a:ext cx="749589" cy="749589"/>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AAAE79-1C3C-44E2-A08B-19EE2FAD9B55}">
      <dsp:nvSpPr>
        <dsp:cNvPr id="0" name=""/>
        <dsp:cNvSpPr/>
      </dsp:nvSpPr>
      <dsp:spPr>
        <a:xfrm rot="17700000">
          <a:off x="2221759" y="3560195"/>
          <a:ext cx="1552933" cy="748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sz="1800" kern="1200">
              <a:latin typeface="+mn-lt"/>
            </a:rPr>
            <a:t>Kompetitor</a:t>
          </a:r>
          <a:endParaRPr lang="en-US" sz="1800" kern="1200" dirty="0">
            <a:latin typeface="+mn-lt"/>
          </a:endParaRPr>
        </a:p>
      </dsp:txBody>
      <dsp:txXfrm>
        <a:off x="2221759" y="3560195"/>
        <a:ext cx="1552933" cy="748766"/>
      </dsp:txXfrm>
    </dsp:sp>
    <dsp:sp modelId="{ED343DEF-78D4-4100-A606-080E795B57DA}">
      <dsp:nvSpPr>
        <dsp:cNvPr id="0" name=""/>
        <dsp:cNvSpPr/>
      </dsp:nvSpPr>
      <dsp:spPr>
        <a:xfrm rot="17700000">
          <a:off x="3193987" y="1474397"/>
          <a:ext cx="1552933" cy="748766"/>
        </a:xfrm>
        <a:prstGeom prst="rect">
          <a:avLst/>
        </a:prstGeom>
        <a:noFill/>
        <a:ln>
          <a:noFill/>
        </a:ln>
        <a:effectLst/>
      </dsp:spPr>
      <dsp:style>
        <a:lnRef idx="0">
          <a:scrgbClr r="0" g="0" b="0"/>
        </a:lnRef>
        <a:fillRef idx="0">
          <a:scrgbClr r="0" g="0" b="0"/>
        </a:fillRef>
        <a:effectRef idx="0">
          <a:scrgbClr r="0" g="0" b="0"/>
        </a:effectRef>
        <a:fontRef idx="minor"/>
      </dsp:style>
    </dsp:sp>
    <dsp:sp modelId="{CD387855-0BBA-4F54-9EAB-C0B27D1855DB}">
      <dsp:nvSpPr>
        <dsp:cNvPr id="0" name=""/>
        <dsp:cNvSpPr/>
      </dsp:nvSpPr>
      <dsp:spPr>
        <a:xfrm>
          <a:off x="3967796" y="2516884"/>
          <a:ext cx="749589" cy="749589"/>
        </a:xfrm>
        <a:prstGeom prst="ellipse">
          <a:avLst/>
        </a:prstGeom>
        <a:solidFill>
          <a:schemeClr val="accent5">
            <a:hueOff val="125256"/>
            <a:satOff val="12000"/>
            <a:lumOff val="29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E1491F-86AB-4EAE-8DF6-1933A070AE6E}">
      <dsp:nvSpPr>
        <dsp:cNvPr id="0" name=""/>
        <dsp:cNvSpPr/>
      </dsp:nvSpPr>
      <dsp:spPr>
        <a:xfrm rot="17700000">
          <a:off x="3080009" y="3560195"/>
          <a:ext cx="1552933" cy="748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sz="1800" kern="1200">
              <a:latin typeface="+mn-lt"/>
            </a:rPr>
            <a:t>Agen tenaga kerja</a:t>
          </a:r>
          <a:endParaRPr lang="en-US" sz="1800" kern="1200" dirty="0">
            <a:latin typeface="+mn-lt"/>
          </a:endParaRPr>
        </a:p>
      </dsp:txBody>
      <dsp:txXfrm>
        <a:off x="3080009" y="3560195"/>
        <a:ext cx="1552933" cy="748766"/>
      </dsp:txXfrm>
    </dsp:sp>
    <dsp:sp modelId="{B4CC86AD-8DFA-4BAA-976A-28DB2DB50B2B}">
      <dsp:nvSpPr>
        <dsp:cNvPr id="0" name=""/>
        <dsp:cNvSpPr/>
      </dsp:nvSpPr>
      <dsp:spPr>
        <a:xfrm rot="17700000">
          <a:off x="4052238" y="1474397"/>
          <a:ext cx="1552933" cy="748766"/>
        </a:xfrm>
        <a:prstGeom prst="rect">
          <a:avLst/>
        </a:prstGeom>
        <a:noFill/>
        <a:ln>
          <a:noFill/>
        </a:ln>
        <a:effectLst/>
      </dsp:spPr>
      <dsp:style>
        <a:lnRef idx="0">
          <a:scrgbClr r="0" g="0" b="0"/>
        </a:lnRef>
        <a:fillRef idx="0">
          <a:scrgbClr r="0" g="0" b="0"/>
        </a:fillRef>
        <a:effectRef idx="0">
          <a:scrgbClr r="0" g="0" b="0"/>
        </a:effectRef>
        <a:fontRef idx="minor"/>
      </dsp:style>
    </dsp:sp>
    <dsp:sp modelId="{A1CED3BE-048D-44AC-9E42-871C25816674}">
      <dsp:nvSpPr>
        <dsp:cNvPr id="0" name=""/>
        <dsp:cNvSpPr/>
      </dsp:nvSpPr>
      <dsp:spPr>
        <a:xfrm>
          <a:off x="4826046" y="2516884"/>
          <a:ext cx="749589" cy="749589"/>
        </a:xfrm>
        <a:prstGeom prst="ellipse">
          <a:avLst/>
        </a:prstGeom>
        <a:solidFill>
          <a:schemeClr val="accent5">
            <a:hueOff val="250511"/>
            <a:satOff val="24001"/>
            <a:lumOff val="5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918CFA-5C74-44BE-8F3E-7FD507E7E084}">
      <dsp:nvSpPr>
        <dsp:cNvPr id="0" name=""/>
        <dsp:cNvSpPr/>
      </dsp:nvSpPr>
      <dsp:spPr>
        <a:xfrm rot="17700000">
          <a:off x="3938260" y="3560195"/>
          <a:ext cx="1552933" cy="748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sz="1800" kern="1200">
              <a:latin typeface="+mn-lt"/>
            </a:rPr>
            <a:t>Pembaca dari berbagai media</a:t>
          </a:r>
          <a:endParaRPr lang="en-US" sz="1800" kern="1200" dirty="0">
            <a:latin typeface="+mn-lt"/>
          </a:endParaRPr>
        </a:p>
      </dsp:txBody>
      <dsp:txXfrm>
        <a:off x="3938260" y="3560195"/>
        <a:ext cx="1552933" cy="748766"/>
      </dsp:txXfrm>
    </dsp:sp>
    <dsp:sp modelId="{BF70265E-21A6-495E-9161-5E781828593F}">
      <dsp:nvSpPr>
        <dsp:cNvPr id="0" name=""/>
        <dsp:cNvSpPr/>
      </dsp:nvSpPr>
      <dsp:spPr>
        <a:xfrm rot="17700000">
          <a:off x="4910489" y="1474397"/>
          <a:ext cx="1552933" cy="748766"/>
        </a:xfrm>
        <a:prstGeom prst="rect">
          <a:avLst/>
        </a:prstGeom>
        <a:noFill/>
        <a:ln>
          <a:noFill/>
        </a:ln>
        <a:effectLst/>
      </dsp:spPr>
      <dsp:style>
        <a:lnRef idx="0">
          <a:scrgbClr r="0" g="0" b="0"/>
        </a:lnRef>
        <a:fillRef idx="0">
          <a:scrgbClr r="0" g="0" b="0"/>
        </a:fillRef>
        <a:effectRef idx="0">
          <a:scrgbClr r="0" g="0" b="0"/>
        </a:effectRef>
        <a:fontRef idx="minor"/>
      </dsp:style>
    </dsp:sp>
    <dsp:sp modelId="{6918AED3-221A-4231-A1D0-ED0B6E2BD781}">
      <dsp:nvSpPr>
        <dsp:cNvPr id="0" name=""/>
        <dsp:cNvSpPr/>
      </dsp:nvSpPr>
      <dsp:spPr>
        <a:xfrm>
          <a:off x="5684297" y="2516884"/>
          <a:ext cx="749589" cy="749589"/>
        </a:xfrm>
        <a:prstGeom prst="ellipse">
          <a:avLst/>
        </a:prstGeom>
        <a:solidFill>
          <a:schemeClr val="accent5">
            <a:hueOff val="375767"/>
            <a:satOff val="36001"/>
            <a:lumOff val="882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8873FA-4C94-4EBB-B79D-A1B0574C7818}">
      <dsp:nvSpPr>
        <dsp:cNvPr id="0" name=""/>
        <dsp:cNvSpPr/>
      </dsp:nvSpPr>
      <dsp:spPr>
        <a:xfrm rot="17700000">
          <a:off x="4796510" y="3560195"/>
          <a:ext cx="1552933" cy="748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sz="1800" kern="1200">
              <a:latin typeface="+mn-lt"/>
            </a:rPr>
            <a:t>Institusi pendidikan</a:t>
          </a:r>
          <a:endParaRPr lang="en-US" sz="1800" kern="1200" dirty="0">
            <a:latin typeface="+mn-lt"/>
          </a:endParaRPr>
        </a:p>
      </dsp:txBody>
      <dsp:txXfrm>
        <a:off x="4796510" y="3560195"/>
        <a:ext cx="1552933" cy="748766"/>
      </dsp:txXfrm>
    </dsp:sp>
    <dsp:sp modelId="{2378A271-D276-4E8E-8186-7137CDB1E66F}">
      <dsp:nvSpPr>
        <dsp:cNvPr id="0" name=""/>
        <dsp:cNvSpPr/>
      </dsp:nvSpPr>
      <dsp:spPr>
        <a:xfrm rot="17700000">
          <a:off x="5768739" y="1474397"/>
          <a:ext cx="1552933" cy="74876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EC23F-2F42-43AA-A7DA-3A7F62EC6D98}">
      <dsp:nvSpPr>
        <dsp:cNvPr id="0" name=""/>
        <dsp:cNvSpPr/>
      </dsp:nvSpPr>
      <dsp:spPr>
        <a:xfrm>
          <a:off x="9941786" y="2021384"/>
          <a:ext cx="1321992" cy="1322565"/>
        </a:xfrm>
        <a:prstGeom prst="ellipse">
          <a:avLst/>
        </a:prstGeom>
        <a:solidFill>
          <a:schemeClr val="accent1">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27C5D-BD6B-482B-BE2C-263B6CE7AE60}">
      <dsp:nvSpPr>
        <dsp:cNvPr id="0" name=""/>
        <dsp:cNvSpPr/>
      </dsp:nvSpPr>
      <dsp:spPr>
        <a:xfrm>
          <a:off x="9985221"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Penilaian</a:t>
          </a:r>
          <a:r>
            <a:rPr lang="en-US" sz="1200" kern="1200" dirty="0">
              <a:latin typeface="+mn-lt"/>
            </a:rPr>
            <a:t> </a:t>
          </a:r>
          <a:r>
            <a:rPr lang="en-US" sz="1200" kern="1200" dirty="0" err="1">
              <a:latin typeface="+mn-lt"/>
            </a:rPr>
            <a:t>pribadi</a:t>
          </a:r>
          <a:endParaRPr lang="en-US" sz="1200" kern="1200" dirty="0">
            <a:latin typeface="+mn-lt"/>
          </a:endParaRPr>
        </a:p>
      </dsp:txBody>
      <dsp:txXfrm>
        <a:off x="10161190" y="2241850"/>
        <a:ext cx="882070" cy="881632"/>
      </dsp:txXfrm>
    </dsp:sp>
    <dsp:sp modelId="{B974943F-172D-4F2C-BC7B-6918F060D855}">
      <dsp:nvSpPr>
        <dsp:cNvPr id="0" name=""/>
        <dsp:cNvSpPr/>
      </dsp:nvSpPr>
      <dsp:spPr>
        <a:xfrm rot="2700000">
          <a:off x="8574002" y="2021425"/>
          <a:ext cx="1322250" cy="1322250"/>
        </a:xfrm>
        <a:prstGeom prst="teardrop">
          <a:avLst>
            <a:gd name="adj" fmla="val 100000"/>
          </a:avLst>
        </a:prstGeom>
        <a:solidFill>
          <a:schemeClr val="accent1">
            <a:shade val="50000"/>
            <a:hueOff val="111031"/>
            <a:satOff val="-3192"/>
            <a:lumOff val="109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285837-7142-4754-B95C-59DCCE232F37}">
      <dsp:nvSpPr>
        <dsp:cNvPr id="0" name=""/>
        <dsp:cNvSpPr/>
      </dsp:nvSpPr>
      <dsp:spPr>
        <a:xfrm>
          <a:off x="8618680"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111031"/>
              <a:satOff val="-3192"/>
              <a:lumOff val="109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Pemeriksaan</a:t>
          </a:r>
          <a:r>
            <a:rPr lang="en-US" sz="1200" kern="1200" dirty="0">
              <a:latin typeface="+mn-lt"/>
            </a:rPr>
            <a:t> </a:t>
          </a:r>
          <a:r>
            <a:rPr lang="en-US" sz="1200" kern="1200" dirty="0" err="1">
              <a:latin typeface="+mn-lt"/>
            </a:rPr>
            <a:t>fisik</a:t>
          </a:r>
          <a:r>
            <a:rPr lang="en-US" sz="1200" kern="1200" dirty="0">
              <a:latin typeface="+mn-lt"/>
            </a:rPr>
            <a:t> /</a:t>
          </a:r>
          <a:r>
            <a:rPr lang="en-US" sz="1200" kern="1200" dirty="0" err="1">
              <a:latin typeface="+mn-lt"/>
            </a:rPr>
            <a:t>tes</a:t>
          </a:r>
          <a:r>
            <a:rPr lang="en-US" sz="1200" kern="1200" dirty="0">
              <a:latin typeface="+mn-lt"/>
            </a:rPr>
            <a:t> </a:t>
          </a:r>
          <a:r>
            <a:rPr lang="en-US" sz="1200" kern="1200" dirty="0" err="1">
              <a:latin typeface="+mn-lt"/>
            </a:rPr>
            <a:t>kesehatan</a:t>
          </a:r>
          <a:endParaRPr lang="en-US" sz="1200" kern="1200" dirty="0">
            <a:latin typeface="+mn-lt"/>
          </a:endParaRPr>
        </a:p>
      </dsp:txBody>
      <dsp:txXfrm>
        <a:off x="8794649" y="2241850"/>
        <a:ext cx="882070" cy="881632"/>
      </dsp:txXfrm>
    </dsp:sp>
    <dsp:sp modelId="{D5BC2854-CFDF-49DC-9B71-C488AB28A925}">
      <dsp:nvSpPr>
        <dsp:cNvPr id="0" name=""/>
        <dsp:cNvSpPr/>
      </dsp:nvSpPr>
      <dsp:spPr>
        <a:xfrm rot="2700000">
          <a:off x="7207460" y="2021425"/>
          <a:ext cx="1322250" cy="1322250"/>
        </a:xfrm>
        <a:prstGeom prst="teardrop">
          <a:avLst>
            <a:gd name="adj" fmla="val 100000"/>
          </a:avLst>
        </a:prstGeom>
        <a:solidFill>
          <a:schemeClr val="accent1">
            <a:shade val="50000"/>
            <a:hueOff val="222063"/>
            <a:satOff val="-6383"/>
            <a:lumOff val="219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452964-AEA4-473D-B56E-841FB660B1F6}">
      <dsp:nvSpPr>
        <dsp:cNvPr id="0" name=""/>
        <dsp:cNvSpPr/>
      </dsp:nvSpPr>
      <dsp:spPr>
        <a:xfrm>
          <a:off x="7252139"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222063"/>
              <a:satOff val="-6383"/>
              <a:lumOff val="219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Wawancara</a:t>
          </a:r>
          <a:r>
            <a:rPr lang="en-US" sz="1200" kern="1200" dirty="0">
              <a:latin typeface="+mn-lt"/>
            </a:rPr>
            <a:t> </a:t>
          </a:r>
          <a:r>
            <a:rPr lang="en-US" sz="1200" kern="1200" dirty="0" err="1">
              <a:latin typeface="+mn-lt"/>
            </a:rPr>
            <a:t>diagnostik</a:t>
          </a:r>
          <a:endParaRPr lang="en-US" sz="1200" kern="1200" dirty="0">
            <a:latin typeface="+mn-lt"/>
          </a:endParaRPr>
        </a:p>
      </dsp:txBody>
      <dsp:txXfrm>
        <a:off x="7428107" y="2241850"/>
        <a:ext cx="882070" cy="881632"/>
      </dsp:txXfrm>
    </dsp:sp>
    <dsp:sp modelId="{8FDD7DCF-74EC-4A6E-A370-90F38B60E2BF}">
      <dsp:nvSpPr>
        <dsp:cNvPr id="0" name=""/>
        <dsp:cNvSpPr/>
      </dsp:nvSpPr>
      <dsp:spPr>
        <a:xfrm rot="2700000">
          <a:off x="5840919" y="2021425"/>
          <a:ext cx="1322250" cy="1322250"/>
        </a:xfrm>
        <a:prstGeom prst="teardrop">
          <a:avLst>
            <a:gd name="adj" fmla="val 100000"/>
          </a:avLst>
        </a:prstGeom>
        <a:solidFill>
          <a:schemeClr val="accent1">
            <a:shade val="50000"/>
            <a:hueOff val="333094"/>
            <a:satOff val="-9575"/>
            <a:lumOff val="329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02A603-7EA2-495D-91B1-330C76E47CA7}">
      <dsp:nvSpPr>
        <dsp:cNvPr id="0" name=""/>
        <dsp:cNvSpPr/>
      </dsp:nvSpPr>
      <dsp:spPr>
        <a:xfrm>
          <a:off x="5885597"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333094"/>
              <a:satOff val="-9575"/>
              <a:lumOff val="329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Referensi</a:t>
          </a:r>
          <a:r>
            <a:rPr lang="en-US" sz="1200" kern="1200" dirty="0">
              <a:latin typeface="+mn-lt"/>
            </a:rPr>
            <a:t> </a:t>
          </a:r>
          <a:r>
            <a:rPr lang="en-US" sz="1200" kern="1200" dirty="0" err="1">
              <a:latin typeface="+mn-lt"/>
            </a:rPr>
            <a:t>kinerja</a:t>
          </a:r>
          <a:endParaRPr lang="en-US" sz="1200" kern="1200" dirty="0">
            <a:latin typeface="+mn-lt"/>
          </a:endParaRPr>
        </a:p>
      </dsp:txBody>
      <dsp:txXfrm>
        <a:off x="6061566" y="2241850"/>
        <a:ext cx="882070" cy="881632"/>
      </dsp:txXfrm>
    </dsp:sp>
    <dsp:sp modelId="{E12EF177-D3B0-41F0-B343-75AD95EC3026}">
      <dsp:nvSpPr>
        <dsp:cNvPr id="0" name=""/>
        <dsp:cNvSpPr/>
      </dsp:nvSpPr>
      <dsp:spPr>
        <a:xfrm rot="2700000">
          <a:off x="4474378" y="2021425"/>
          <a:ext cx="1322250" cy="1322250"/>
        </a:xfrm>
        <a:prstGeom prst="teardrop">
          <a:avLst>
            <a:gd name="adj" fmla="val 100000"/>
          </a:avLst>
        </a:prstGeom>
        <a:solidFill>
          <a:schemeClr val="accent1">
            <a:shade val="50000"/>
            <a:hueOff val="444126"/>
            <a:satOff val="-12767"/>
            <a:lumOff val="439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2194B8-4D14-4551-AFEE-9A200E1BD203}">
      <dsp:nvSpPr>
        <dsp:cNvPr id="0" name=""/>
        <dsp:cNvSpPr/>
      </dsp:nvSpPr>
      <dsp:spPr>
        <a:xfrm>
          <a:off x="4519056"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444126"/>
              <a:satOff val="-12767"/>
              <a:lumOff val="439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Tes</a:t>
          </a:r>
          <a:r>
            <a:rPr lang="en-US" sz="1200" kern="1200" dirty="0">
              <a:latin typeface="+mn-lt"/>
            </a:rPr>
            <a:t> </a:t>
          </a:r>
          <a:r>
            <a:rPr lang="en-US" sz="1200" kern="1200" dirty="0" err="1">
              <a:latin typeface="+mn-lt"/>
            </a:rPr>
            <a:t>kepribadian</a:t>
          </a:r>
          <a:endParaRPr lang="en-US" sz="1200" kern="1200" dirty="0">
            <a:latin typeface="+mn-lt"/>
          </a:endParaRPr>
        </a:p>
      </dsp:txBody>
      <dsp:txXfrm>
        <a:off x="4695025" y="2241850"/>
        <a:ext cx="882070" cy="881632"/>
      </dsp:txXfrm>
    </dsp:sp>
    <dsp:sp modelId="{BA360022-A795-472B-8668-7F39CA131347}">
      <dsp:nvSpPr>
        <dsp:cNvPr id="0" name=""/>
        <dsp:cNvSpPr/>
      </dsp:nvSpPr>
      <dsp:spPr>
        <a:xfrm rot="2700000">
          <a:off x="3107837" y="2021425"/>
          <a:ext cx="1322250" cy="1322250"/>
        </a:xfrm>
        <a:prstGeom prst="teardrop">
          <a:avLst>
            <a:gd name="adj" fmla="val 100000"/>
          </a:avLst>
        </a:prstGeom>
        <a:solidFill>
          <a:schemeClr val="accent1">
            <a:shade val="50000"/>
            <a:hueOff val="333094"/>
            <a:satOff val="-9575"/>
            <a:lumOff val="329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AF5A64-ABED-4A18-8CBB-86E56E9BFFEC}">
      <dsp:nvSpPr>
        <dsp:cNvPr id="0" name=""/>
        <dsp:cNvSpPr/>
      </dsp:nvSpPr>
      <dsp:spPr>
        <a:xfrm>
          <a:off x="3152515"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333094"/>
              <a:satOff val="-9575"/>
              <a:lumOff val="329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Tes</a:t>
          </a:r>
          <a:r>
            <a:rPr lang="en-US" sz="1200" kern="1200" dirty="0">
              <a:latin typeface="+mn-lt"/>
            </a:rPr>
            <a:t> </a:t>
          </a:r>
          <a:r>
            <a:rPr lang="en-US" sz="1200" kern="1200" dirty="0" err="1">
              <a:latin typeface="+mn-lt"/>
            </a:rPr>
            <a:t>bakat</a:t>
          </a:r>
          <a:endParaRPr lang="en-US" sz="1200" kern="1200" dirty="0">
            <a:latin typeface="+mn-lt"/>
          </a:endParaRPr>
        </a:p>
      </dsp:txBody>
      <dsp:txXfrm>
        <a:off x="3328484" y="2241850"/>
        <a:ext cx="882070" cy="881632"/>
      </dsp:txXfrm>
    </dsp:sp>
    <dsp:sp modelId="{4FBE71B1-7FAF-4AC6-9F38-4F61A0EA5844}">
      <dsp:nvSpPr>
        <dsp:cNvPr id="0" name=""/>
        <dsp:cNvSpPr/>
      </dsp:nvSpPr>
      <dsp:spPr>
        <a:xfrm rot="2700000">
          <a:off x="1741295" y="2021425"/>
          <a:ext cx="1322250" cy="1322250"/>
        </a:xfrm>
        <a:prstGeom prst="teardrop">
          <a:avLst>
            <a:gd name="adj" fmla="val 100000"/>
          </a:avLst>
        </a:prstGeom>
        <a:solidFill>
          <a:schemeClr val="accent1">
            <a:shade val="50000"/>
            <a:hueOff val="222063"/>
            <a:satOff val="-6383"/>
            <a:lumOff val="219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394A5E-4F91-4CE1-A97A-864B25FC5C90}">
      <dsp:nvSpPr>
        <dsp:cNvPr id="0" name=""/>
        <dsp:cNvSpPr/>
      </dsp:nvSpPr>
      <dsp:spPr>
        <a:xfrm>
          <a:off x="1785974"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222063"/>
              <a:satOff val="-6383"/>
              <a:lumOff val="219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Tes</a:t>
          </a:r>
          <a:r>
            <a:rPr lang="en-US" sz="1200" kern="1200" dirty="0">
              <a:latin typeface="+mn-lt"/>
            </a:rPr>
            <a:t> </a:t>
          </a:r>
          <a:r>
            <a:rPr lang="en-US" sz="1200" kern="1200" dirty="0" err="1">
              <a:latin typeface="+mn-lt"/>
            </a:rPr>
            <a:t>kecerdasan</a:t>
          </a:r>
          <a:r>
            <a:rPr lang="en-US" sz="1200" kern="1200" dirty="0">
              <a:latin typeface="+mn-lt"/>
            </a:rPr>
            <a:t> </a:t>
          </a:r>
        </a:p>
      </dsp:txBody>
      <dsp:txXfrm>
        <a:off x="1961942" y="2241850"/>
        <a:ext cx="882070" cy="881632"/>
      </dsp:txXfrm>
    </dsp:sp>
    <dsp:sp modelId="{9D9528FB-8327-432E-A6B2-7CF1F21FB67E}">
      <dsp:nvSpPr>
        <dsp:cNvPr id="0" name=""/>
        <dsp:cNvSpPr/>
      </dsp:nvSpPr>
      <dsp:spPr>
        <a:xfrm rot="2700000">
          <a:off x="374754" y="2021425"/>
          <a:ext cx="1322250" cy="1322250"/>
        </a:xfrm>
        <a:prstGeom prst="teardrop">
          <a:avLst>
            <a:gd name="adj" fmla="val 100000"/>
          </a:avLst>
        </a:prstGeom>
        <a:solidFill>
          <a:schemeClr val="accent1">
            <a:shade val="50000"/>
            <a:hueOff val="111031"/>
            <a:satOff val="-3192"/>
            <a:lumOff val="1098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BF51E4-7BAF-450F-A630-C94CA179F7FA}">
      <dsp:nvSpPr>
        <dsp:cNvPr id="0" name=""/>
        <dsp:cNvSpPr/>
      </dsp:nvSpPr>
      <dsp:spPr>
        <a:xfrm>
          <a:off x="419432" y="2065477"/>
          <a:ext cx="1234007" cy="1234378"/>
        </a:xfrm>
        <a:prstGeom prst="ellipse">
          <a:avLst/>
        </a:prstGeom>
        <a:solidFill>
          <a:schemeClr val="lt1">
            <a:alpha val="90000"/>
            <a:hueOff val="0"/>
            <a:satOff val="0"/>
            <a:lumOff val="0"/>
            <a:alphaOff val="0"/>
          </a:schemeClr>
        </a:solidFill>
        <a:ln w="15875" cap="flat" cmpd="sng" algn="ctr">
          <a:solidFill>
            <a:schemeClr val="accent1">
              <a:shade val="50000"/>
              <a:hueOff val="111031"/>
              <a:satOff val="-3192"/>
              <a:lumOff val="109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mn-lt"/>
            </a:rPr>
            <a:t>Penyaringan</a:t>
          </a:r>
          <a:r>
            <a:rPr lang="en-US" sz="1200" kern="1200" dirty="0">
              <a:latin typeface="+mn-lt"/>
            </a:rPr>
            <a:t> </a:t>
          </a:r>
          <a:r>
            <a:rPr lang="en-US" sz="1200" kern="1200" dirty="0" err="1">
              <a:latin typeface="+mn-lt"/>
            </a:rPr>
            <a:t>awal</a:t>
          </a:r>
          <a:r>
            <a:rPr lang="en-US" sz="1200" kern="1200" dirty="0">
              <a:latin typeface="+mn-lt"/>
            </a:rPr>
            <a:t> (</a:t>
          </a:r>
          <a:r>
            <a:rPr lang="en-US" sz="1200" kern="1200" dirty="0" err="1">
              <a:latin typeface="+mn-lt"/>
            </a:rPr>
            <a:t>seleksi</a:t>
          </a:r>
          <a:r>
            <a:rPr lang="en-US" sz="1200" kern="1200" dirty="0">
              <a:latin typeface="+mn-lt"/>
            </a:rPr>
            <a:t> </a:t>
          </a:r>
          <a:r>
            <a:rPr lang="en-US" sz="1200" kern="1200" dirty="0" err="1">
              <a:latin typeface="+mn-lt"/>
            </a:rPr>
            <a:t>administratif</a:t>
          </a:r>
          <a:r>
            <a:rPr lang="en-US" sz="1200" kern="1200" dirty="0">
              <a:latin typeface="+mn-lt"/>
            </a:rPr>
            <a:t>)</a:t>
          </a:r>
        </a:p>
      </dsp:txBody>
      <dsp:txXfrm>
        <a:off x="595401" y="2241850"/>
        <a:ext cx="882070" cy="8816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DDF17-2D6A-4EEC-98B1-8DF3F74D74B6}">
      <dsp:nvSpPr>
        <dsp:cNvPr id="0" name=""/>
        <dsp:cNvSpPr/>
      </dsp:nvSpPr>
      <dsp:spPr>
        <a:xfrm>
          <a:off x="5065332" y="89325"/>
          <a:ext cx="1418576" cy="1418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Tahap</a:t>
          </a:r>
          <a:r>
            <a:rPr lang="en-US" sz="2000" kern="1200" dirty="0"/>
            <a:t> 1: </a:t>
          </a:r>
          <a:r>
            <a:rPr lang="en-US" sz="2000" kern="1200" dirty="0" err="1"/>
            <a:t>Menentukan</a:t>
          </a:r>
          <a:r>
            <a:rPr lang="en-US" sz="2000" kern="1200" dirty="0"/>
            <a:t> </a:t>
          </a:r>
          <a:r>
            <a:rPr lang="en-US" sz="2000" kern="1200" dirty="0" err="1"/>
            <a:t>kebutuhan</a:t>
          </a:r>
          <a:r>
            <a:rPr lang="en-US" sz="2000" kern="1200" dirty="0"/>
            <a:t> </a:t>
          </a:r>
          <a:r>
            <a:rPr lang="en-US" sz="2000" kern="1200" dirty="0" err="1"/>
            <a:t>pelatihan</a:t>
          </a:r>
          <a:endParaRPr lang="en-US" sz="2000" kern="1200" dirty="0"/>
        </a:p>
      </dsp:txBody>
      <dsp:txXfrm>
        <a:off x="5065332" y="89325"/>
        <a:ext cx="1418576" cy="1418576"/>
      </dsp:txXfrm>
    </dsp:sp>
    <dsp:sp modelId="{2F7E724F-5477-4688-9B5C-A399740A1F81}">
      <dsp:nvSpPr>
        <dsp:cNvPr id="0" name=""/>
        <dsp:cNvSpPr/>
      </dsp:nvSpPr>
      <dsp:spPr>
        <a:xfrm>
          <a:off x="2561895" y="-861"/>
          <a:ext cx="4012200" cy="4012200"/>
        </a:xfrm>
        <a:prstGeom prst="circularArrow">
          <a:avLst>
            <a:gd name="adj1" fmla="val 6895"/>
            <a:gd name="adj2" fmla="val 464754"/>
            <a:gd name="adj3" fmla="val 551931"/>
            <a:gd name="adj4" fmla="val 20583315"/>
            <a:gd name="adj5" fmla="val 8044"/>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F3579B-6EE8-4522-B865-55430336D53B}">
      <dsp:nvSpPr>
        <dsp:cNvPr id="0" name=""/>
        <dsp:cNvSpPr/>
      </dsp:nvSpPr>
      <dsp:spPr>
        <a:xfrm>
          <a:off x="5065332" y="2502575"/>
          <a:ext cx="1418576" cy="1418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Tahap </a:t>
          </a:r>
          <a:r>
            <a:rPr lang="en-US" sz="2000" kern="1200" dirty="0"/>
            <a:t>2: </a:t>
          </a:r>
          <a:r>
            <a:rPr lang="en-US" sz="2000" kern="1200" dirty="0" err="1"/>
            <a:t>merancang</a:t>
          </a:r>
          <a:r>
            <a:rPr lang="en-US" sz="2000" kern="1200" dirty="0"/>
            <a:t> program </a:t>
          </a:r>
          <a:r>
            <a:rPr lang="en-US" sz="2000" kern="1200" dirty="0" err="1"/>
            <a:t>pelatihan</a:t>
          </a:r>
          <a:endParaRPr lang="en-US" sz="2000" kern="1200" dirty="0"/>
        </a:p>
      </dsp:txBody>
      <dsp:txXfrm>
        <a:off x="5065332" y="2502575"/>
        <a:ext cx="1418576" cy="1418576"/>
      </dsp:txXfrm>
    </dsp:sp>
    <dsp:sp modelId="{D2F8168C-8F23-4BBF-97AA-7523DE062B29}">
      <dsp:nvSpPr>
        <dsp:cNvPr id="0" name=""/>
        <dsp:cNvSpPr/>
      </dsp:nvSpPr>
      <dsp:spPr>
        <a:xfrm>
          <a:off x="2561895" y="-861"/>
          <a:ext cx="4012200" cy="4012200"/>
        </a:xfrm>
        <a:prstGeom prst="circularArrow">
          <a:avLst>
            <a:gd name="adj1" fmla="val 6895"/>
            <a:gd name="adj2" fmla="val 464754"/>
            <a:gd name="adj3" fmla="val 5951931"/>
            <a:gd name="adj4" fmla="val 4383315"/>
            <a:gd name="adj5" fmla="val 8044"/>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002DE9-2598-4966-AB5F-C20C632E06DE}">
      <dsp:nvSpPr>
        <dsp:cNvPr id="0" name=""/>
        <dsp:cNvSpPr/>
      </dsp:nvSpPr>
      <dsp:spPr>
        <a:xfrm>
          <a:off x="2652081" y="2502575"/>
          <a:ext cx="1418576" cy="1418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Tahap</a:t>
          </a:r>
          <a:r>
            <a:rPr lang="en-US" sz="2000" kern="1200" dirty="0"/>
            <a:t> 3:</a:t>
          </a:r>
        </a:p>
        <a:p>
          <a:pPr marL="0" lvl="0" indent="0" algn="ctr" defTabSz="889000">
            <a:lnSpc>
              <a:spcPct val="90000"/>
            </a:lnSpc>
            <a:spcBef>
              <a:spcPct val="0"/>
            </a:spcBef>
            <a:spcAft>
              <a:spcPct val="35000"/>
            </a:spcAft>
            <a:buNone/>
          </a:pPr>
          <a:r>
            <a:rPr lang="en-US" sz="2000" kern="1200" dirty="0" err="1"/>
            <a:t>Menjalankan</a:t>
          </a:r>
          <a:r>
            <a:rPr lang="en-US" sz="2000" kern="1200" dirty="0"/>
            <a:t> program </a:t>
          </a:r>
          <a:r>
            <a:rPr lang="en-US" sz="2000" kern="1200" dirty="0" err="1"/>
            <a:t>pelatihan</a:t>
          </a:r>
          <a:endParaRPr lang="en-US" sz="2000" kern="1200" dirty="0"/>
        </a:p>
      </dsp:txBody>
      <dsp:txXfrm>
        <a:off x="2652081" y="2502575"/>
        <a:ext cx="1418576" cy="1418576"/>
      </dsp:txXfrm>
    </dsp:sp>
    <dsp:sp modelId="{A289C3E4-4913-4086-B743-0C72E8AA17EF}">
      <dsp:nvSpPr>
        <dsp:cNvPr id="0" name=""/>
        <dsp:cNvSpPr/>
      </dsp:nvSpPr>
      <dsp:spPr>
        <a:xfrm>
          <a:off x="2561895" y="-861"/>
          <a:ext cx="4012200" cy="4012200"/>
        </a:xfrm>
        <a:prstGeom prst="circularArrow">
          <a:avLst>
            <a:gd name="adj1" fmla="val 6895"/>
            <a:gd name="adj2" fmla="val 464754"/>
            <a:gd name="adj3" fmla="val 11351931"/>
            <a:gd name="adj4" fmla="val 9783315"/>
            <a:gd name="adj5" fmla="val 8044"/>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7660DF-31BC-4215-BF3C-80BE29945947}">
      <dsp:nvSpPr>
        <dsp:cNvPr id="0" name=""/>
        <dsp:cNvSpPr/>
      </dsp:nvSpPr>
      <dsp:spPr>
        <a:xfrm>
          <a:off x="2652081" y="89325"/>
          <a:ext cx="1418576" cy="1418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Tahap</a:t>
          </a:r>
          <a:r>
            <a:rPr lang="en-US" sz="2000" kern="1200" dirty="0"/>
            <a:t> 4: </a:t>
          </a:r>
        </a:p>
        <a:p>
          <a:pPr marL="0" lvl="0" indent="0" algn="ctr" defTabSz="889000">
            <a:lnSpc>
              <a:spcPct val="90000"/>
            </a:lnSpc>
            <a:spcBef>
              <a:spcPct val="0"/>
            </a:spcBef>
            <a:spcAft>
              <a:spcPct val="35000"/>
            </a:spcAft>
            <a:buNone/>
          </a:pPr>
          <a:r>
            <a:rPr lang="en-US" sz="2000" kern="1200" dirty="0" err="1"/>
            <a:t>Evaluasi</a:t>
          </a:r>
          <a:r>
            <a:rPr lang="en-US" sz="2000" kern="1200" dirty="0"/>
            <a:t> program </a:t>
          </a:r>
          <a:r>
            <a:rPr lang="en-US" sz="2000" kern="1200" dirty="0" err="1"/>
            <a:t>pelatihan</a:t>
          </a:r>
          <a:endParaRPr lang="en-US" sz="2000" kern="1200" dirty="0"/>
        </a:p>
      </dsp:txBody>
      <dsp:txXfrm>
        <a:off x="2652081" y="89325"/>
        <a:ext cx="1418576" cy="1418576"/>
      </dsp:txXfrm>
    </dsp:sp>
    <dsp:sp modelId="{10576D70-322E-48CD-A387-DADD2173ABFA}">
      <dsp:nvSpPr>
        <dsp:cNvPr id="0" name=""/>
        <dsp:cNvSpPr/>
      </dsp:nvSpPr>
      <dsp:spPr>
        <a:xfrm>
          <a:off x="2561895" y="-861"/>
          <a:ext cx="4012200" cy="4012200"/>
        </a:xfrm>
        <a:prstGeom prst="circularArrow">
          <a:avLst>
            <a:gd name="adj1" fmla="val 6895"/>
            <a:gd name="adj2" fmla="val 464754"/>
            <a:gd name="adj3" fmla="val 16751931"/>
            <a:gd name="adj4" fmla="val 15183315"/>
            <a:gd name="adj5" fmla="val 8044"/>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C1FD8-F026-4C7E-A957-F1D275E47FA0}">
      <dsp:nvSpPr>
        <dsp:cNvPr id="0" name=""/>
        <dsp:cNvSpPr/>
      </dsp:nvSpPr>
      <dsp:spPr>
        <a:xfrm>
          <a:off x="4064432" y="-9499"/>
          <a:ext cx="1276351" cy="11629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Arial Rounded MT Bold" panose="020F0704030504030204" pitchFamily="34" charset="0"/>
            </a:rPr>
            <a:t>Meninjau</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kembali</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sasaran</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organisasi</a:t>
          </a:r>
          <a:endParaRPr lang="en-US" sz="1200" kern="1200" dirty="0">
            <a:latin typeface="Arial Rounded MT Bold" panose="020F0704030504030204" pitchFamily="34" charset="0"/>
          </a:endParaRPr>
        </a:p>
      </dsp:txBody>
      <dsp:txXfrm>
        <a:off x="4251349" y="160808"/>
        <a:ext cx="902517" cy="822315"/>
      </dsp:txXfrm>
    </dsp:sp>
    <dsp:sp modelId="{CD656F5E-5719-4948-9AF3-3CC4D98364A9}">
      <dsp:nvSpPr>
        <dsp:cNvPr id="0" name=""/>
        <dsp:cNvSpPr/>
      </dsp:nvSpPr>
      <dsp:spPr>
        <a:xfrm rot="2068713">
          <a:off x="5259495" y="828982"/>
          <a:ext cx="185787" cy="378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Rounded MT Bold" panose="020F0704030504030204" pitchFamily="34" charset="0"/>
          </a:endParaRPr>
        </a:p>
      </dsp:txBody>
      <dsp:txXfrm>
        <a:off x="5264390" y="888888"/>
        <a:ext cx="130051" cy="227047"/>
      </dsp:txXfrm>
    </dsp:sp>
    <dsp:sp modelId="{DDE52B04-F440-40F6-A098-8E42BFD2AC33}">
      <dsp:nvSpPr>
        <dsp:cNvPr id="0" name=""/>
        <dsp:cNvSpPr/>
      </dsp:nvSpPr>
      <dsp:spPr>
        <a:xfrm>
          <a:off x="5043341" y="1012384"/>
          <a:ext cx="2233884" cy="112121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Arial Rounded MT Bold" panose="020F0704030504030204" pitchFamily="34" charset="0"/>
            </a:rPr>
            <a:t>Menetapkan</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sasaran</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bagi</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pegawai</a:t>
          </a:r>
          <a:endParaRPr lang="en-US" sz="1200" kern="1200" dirty="0">
            <a:latin typeface="Arial Rounded MT Bold" panose="020F0704030504030204" pitchFamily="34" charset="0"/>
          </a:endParaRPr>
        </a:p>
      </dsp:txBody>
      <dsp:txXfrm>
        <a:off x="5370486" y="1176583"/>
        <a:ext cx="1579594" cy="792821"/>
      </dsp:txXfrm>
    </dsp:sp>
    <dsp:sp modelId="{BE743A46-FE94-4B1D-A921-5049C7B3DD83}">
      <dsp:nvSpPr>
        <dsp:cNvPr id="0" name=""/>
        <dsp:cNvSpPr/>
      </dsp:nvSpPr>
      <dsp:spPr>
        <a:xfrm rot="5399983">
          <a:off x="6053616" y="2139626"/>
          <a:ext cx="213341" cy="378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Rounded MT Bold" panose="020F0704030504030204" pitchFamily="34" charset="0"/>
          </a:endParaRPr>
        </a:p>
      </dsp:txBody>
      <dsp:txXfrm>
        <a:off x="6085617" y="2183307"/>
        <a:ext cx="149339" cy="227047"/>
      </dsp:txXfrm>
    </dsp:sp>
    <dsp:sp modelId="{237BD7B5-526E-4DDD-9DA1-6C4468510C30}">
      <dsp:nvSpPr>
        <dsp:cNvPr id="0" name=""/>
        <dsp:cNvSpPr/>
      </dsp:nvSpPr>
      <dsp:spPr>
        <a:xfrm>
          <a:off x="5271685" y="2536135"/>
          <a:ext cx="1777212" cy="112121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Arial Rounded MT Bold" panose="020F0704030504030204" pitchFamily="34" charset="0"/>
            </a:rPr>
            <a:t>Pemantauan</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perkembangan</a:t>
          </a:r>
          <a:endParaRPr lang="en-US" sz="1200" kern="1200" dirty="0">
            <a:latin typeface="Arial Rounded MT Bold" panose="020F0704030504030204" pitchFamily="34" charset="0"/>
          </a:endParaRPr>
        </a:p>
      </dsp:txBody>
      <dsp:txXfrm>
        <a:off x="5531952" y="2700334"/>
        <a:ext cx="1256678" cy="792821"/>
      </dsp:txXfrm>
    </dsp:sp>
    <dsp:sp modelId="{624BCD91-6395-4F51-83A5-A78EB95631A0}">
      <dsp:nvSpPr>
        <dsp:cNvPr id="0" name=""/>
        <dsp:cNvSpPr/>
      </dsp:nvSpPr>
      <dsp:spPr>
        <a:xfrm rot="9000000">
          <a:off x="5254290" y="3374679"/>
          <a:ext cx="193782" cy="378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Rounded MT Bold" panose="020F0704030504030204" pitchFamily="34" charset="0"/>
          </a:endParaRPr>
        </a:p>
      </dsp:txBody>
      <dsp:txXfrm rot="10800000">
        <a:off x="5308531" y="3435827"/>
        <a:ext cx="135647" cy="227047"/>
      </dsp:txXfrm>
    </dsp:sp>
    <dsp:sp modelId="{E1AFF188-CFF3-4867-878C-F1E1B9F4856F}">
      <dsp:nvSpPr>
        <dsp:cNvPr id="0" name=""/>
        <dsp:cNvSpPr/>
      </dsp:nvSpPr>
      <dsp:spPr>
        <a:xfrm>
          <a:off x="4141998" y="3377729"/>
          <a:ext cx="1121219" cy="112121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Arial Rounded MT Bold" panose="020F0704030504030204" pitchFamily="34" charset="0"/>
            </a:rPr>
            <a:t>Evaluasi</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kinerja</a:t>
          </a:r>
          <a:endParaRPr lang="en-US" sz="1200" kern="1200" dirty="0">
            <a:latin typeface="Arial Rounded MT Bold" panose="020F0704030504030204" pitchFamily="34" charset="0"/>
          </a:endParaRPr>
        </a:p>
      </dsp:txBody>
      <dsp:txXfrm>
        <a:off x="4306197" y="3541928"/>
        <a:ext cx="792821" cy="792821"/>
      </dsp:txXfrm>
    </dsp:sp>
    <dsp:sp modelId="{5FB02C31-7E11-4B2B-8CE8-61C549BE19D7}">
      <dsp:nvSpPr>
        <dsp:cNvPr id="0" name=""/>
        <dsp:cNvSpPr/>
      </dsp:nvSpPr>
      <dsp:spPr>
        <a:xfrm rot="12600000">
          <a:off x="3982493" y="3385775"/>
          <a:ext cx="181519" cy="378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Rounded MT Bold" panose="020F0704030504030204" pitchFamily="34" charset="0"/>
          </a:endParaRPr>
        </a:p>
      </dsp:txBody>
      <dsp:txXfrm rot="10800000">
        <a:off x="4033301" y="3475071"/>
        <a:ext cx="127063" cy="227047"/>
      </dsp:txXfrm>
    </dsp:sp>
    <dsp:sp modelId="{1C7418AC-A9C0-4EF3-90D6-88D9079E471B}">
      <dsp:nvSpPr>
        <dsp:cNvPr id="0" name=""/>
        <dsp:cNvSpPr/>
      </dsp:nvSpPr>
      <dsp:spPr>
        <a:xfrm>
          <a:off x="2304384" y="2536135"/>
          <a:ext cx="1881081" cy="112121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Arial Rounded MT Bold" panose="020F0704030504030204" pitchFamily="34" charset="0"/>
            </a:rPr>
            <a:t>Pemberian</a:t>
          </a:r>
          <a:r>
            <a:rPr lang="en-US" sz="1200" kern="1200" dirty="0">
              <a:latin typeface="Arial Rounded MT Bold" panose="020F0704030504030204" pitchFamily="34" charset="0"/>
            </a:rPr>
            <a:t> reward</a:t>
          </a:r>
        </a:p>
      </dsp:txBody>
      <dsp:txXfrm>
        <a:off x="2579862" y="2700334"/>
        <a:ext cx="1330125" cy="792821"/>
      </dsp:txXfrm>
    </dsp:sp>
    <dsp:sp modelId="{BA87F866-9AFB-43EE-AA99-F55852D363DA}">
      <dsp:nvSpPr>
        <dsp:cNvPr id="0" name=""/>
        <dsp:cNvSpPr/>
      </dsp:nvSpPr>
      <dsp:spPr>
        <a:xfrm rot="16200015">
          <a:off x="3158449" y="2188656"/>
          <a:ext cx="172958" cy="378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Rounded MT Bold" panose="020F0704030504030204" pitchFamily="34" charset="0"/>
          </a:endParaRPr>
        </a:p>
      </dsp:txBody>
      <dsp:txXfrm>
        <a:off x="3184392" y="2290281"/>
        <a:ext cx="121071" cy="227047"/>
      </dsp:txXfrm>
    </dsp:sp>
    <dsp:sp modelId="{9F071B13-2888-4A07-B97F-AF1B8F1D55A7}">
      <dsp:nvSpPr>
        <dsp:cNvPr id="0" name=""/>
        <dsp:cNvSpPr/>
      </dsp:nvSpPr>
      <dsp:spPr>
        <a:xfrm>
          <a:off x="2114422" y="1088579"/>
          <a:ext cx="2261018" cy="112121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err="1">
              <a:latin typeface="Arial Rounded MT Bold" panose="020F0704030504030204" pitchFamily="34" charset="0"/>
            </a:rPr>
            <a:t>Mempersiapkan</a:t>
          </a:r>
          <a:r>
            <a:rPr lang="en-US" sz="1200" kern="1200" dirty="0">
              <a:latin typeface="Arial Rounded MT Bold" panose="020F0704030504030204" pitchFamily="34" charset="0"/>
            </a:rPr>
            <a:t> MBO </a:t>
          </a:r>
          <a:r>
            <a:rPr lang="en-US" sz="1200" kern="1200" dirty="0" err="1">
              <a:latin typeface="Arial Rounded MT Bold" panose="020F0704030504030204" pitchFamily="34" charset="0"/>
            </a:rPr>
            <a:t>untuk</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periode</a:t>
          </a:r>
          <a:r>
            <a:rPr lang="en-US" sz="1200" kern="1200" dirty="0">
              <a:latin typeface="Arial Rounded MT Bold" panose="020F0704030504030204" pitchFamily="34" charset="0"/>
            </a:rPr>
            <a:t> </a:t>
          </a:r>
          <a:r>
            <a:rPr lang="en-US" sz="1200" kern="1200" dirty="0" err="1">
              <a:latin typeface="Arial Rounded MT Bold" panose="020F0704030504030204" pitchFamily="34" charset="0"/>
            </a:rPr>
            <a:t>selanjutnya</a:t>
          </a:r>
          <a:r>
            <a:rPr lang="en-US" sz="1200" kern="1200" dirty="0">
              <a:latin typeface="Arial Rounded MT Bold" panose="020F0704030504030204" pitchFamily="34" charset="0"/>
            </a:rPr>
            <a:t> </a:t>
          </a:r>
        </a:p>
      </dsp:txBody>
      <dsp:txXfrm>
        <a:off x="2445540" y="1252778"/>
        <a:ext cx="1598782" cy="792821"/>
      </dsp:txXfrm>
    </dsp:sp>
    <dsp:sp modelId="{11460531-A866-4320-BF0E-E851DE371A66}">
      <dsp:nvSpPr>
        <dsp:cNvPr id="0" name=""/>
        <dsp:cNvSpPr/>
      </dsp:nvSpPr>
      <dsp:spPr>
        <a:xfrm rot="19412134">
          <a:off x="3926498" y="875434"/>
          <a:ext cx="218865" cy="378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Arial Rounded MT Bold" panose="020F0704030504030204" pitchFamily="34" charset="0"/>
          </a:endParaRPr>
        </a:p>
      </dsp:txBody>
      <dsp:txXfrm>
        <a:off x="3932925" y="970627"/>
        <a:ext cx="153206" cy="22704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6.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EB3DE-8DDD-4FF8-92E6-AA3A0D43F42D}" type="datetimeFigureOut">
              <a:rPr lang="en-ID" smtClean="0"/>
              <a:t>22/09/2017</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FF76F-8E9E-4D5E-B374-80E0F0C95677}" type="slidenum">
              <a:rPr lang="en-ID" smtClean="0"/>
              <a:t>‹#›</a:t>
            </a:fld>
            <a:endParaRPr lang="en-ID"/>
          </a:p>
        </p:txBody>
      </p:sp>
    </p:spTree>
    <p:extLst>
      <p:ext uri="{BB962C8B-B14F-4D97-AF65-F5344CB8AC3E}">
        <p14:creationId xmlns:p14="http://schemas.microsoft.com/office/powerpoint/2010/main" val="48467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7</a:t>
            </a:fld>
            <a:endParaRPr lang="en-US"/>
          </a:p>
        </p:txBody>
      </p:sp>
    </p:spTree>
    <p:extLst>
      <p:ext uri="{BB962C8B-B14F-4D97-AF65-F5344CB8AC3E}">
        <p14:creationId xmlns:p14="http://schemas.microsoft.com/office/powerpoint/2010/main" val="701060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17</a:t>
            </a:fld>
            <a:endParaRPr lang="en-US"/>
          </a:p>
        </p:txBody>
      </p:sp>
    </p:spTree>
    <p:extLst>
      <p:ext uri="{BB962C8B-B14F-4D97-AF65-F5344CB8AC3E}">
        <p14:creationId xmlns:p14="http://schemas.microsoft.com/office/powerpoint/2010/main" val="2959495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18</a:t>
            </a:fld>
            <a:endParaRPr lang="en-US"/>
          </a:p>
        </p:txBody>
      </p:sp>
    </p:spTree>
    <p:extLst>
      <p:ext uri="{BB962C8B-B14F-4D97-AF65-F5344CB8AC3E}">
        <p14:creationId xmlns:p14="http://schemas.microsoft.com/office/powerpoint/2010/main" val="2741044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19</a:t>
            </a:fld>
            <a:endParaRPr lang="en-US"/>
          </a:p>
        </p:txBody>
      </p:sp>
    </p:spTree>
    <p:extLst>
      <p:ext uri="{BB962C8B-B14F-4D97-AF65-F5344CB8AC3E}">
        <p14:creationId xmlns:p14="http://schemas.microsoft.com/office/powerpoint/2010/main" val="3639055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Mahasiswa bekerja secara individu sampai pertengahan jam kuliah</a:t>
            </a:r>
            <a:r>
              <a:rPr lang="id-ID" baseline="0" dirty="0"/>
              <a:t> (di jam pertama), kemudian minta mereka bergabung dalam kelompok untuk menggabungkan jawaban dan mengumpulkan jawaban di akhir jam kuliah.</a:t>
            </a:r>
            <a:endParaRPr lang="en-US" dirty="0"/>
          </a:p>
        </p:txBody>
      </p:sp>
      <p:sp>
        <p:nvSpPr>
          <p:cNvPr id="4" name="Slide Number Placeholder 3"/>
          <p:cNvSpPr>
            <a:spLocks noGrp="1"/>
          </p:cNvSpPr>
          <p:nvPr>
            <p:ph type="sldNum" sz="quarter" idx="10"/>
          </p:nvPr>
        </p:nvSpPr>
        <p:spPr/>
        <p:txBody>
          <a:bodyPr/>
          <a:lstStyle/>
          <a:p>
            <a:fld id="{94B95163-6D33-4F93-9E04-F8A0113A6112}" type="slidenum">
              <a:rPr lang="en-US" smtClean="0"/>
              <a:t>24</a:t>
            </a:fld>
            <a:endParaRPr lang="en-US"/>
          </a:p>
        </p:txBody>
      </p:sp>
    </p:spTree>
    <p:extLst>
      <p:ext uri="{BB962C8B-B14F-4D97-AF65-F5344CB8AC3E}">
        <p14:creationId xmlns:p14="http://schemas.microsoft.com/office/powerpoint/2010/main" val="381115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8</a:t>
            </a:fld>
            <a:endParaRPr lang="en-US"/>
          </a:p>
        </p:txBody>
      </p:sp>
    </p:spTree>
    <p:extLst>
      <p:ext uri="{BB962C8B-B14F-4D97-AF65-F5344CB8AC3E}">
        <p14:creationId xmlns:p14="http://schemas.microsoft.com/office/powerpoint/2010/main" val="459477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9</a:t>
            </a:fld>
            <a:endParaRPr lang="en-US"/>
          </a:p>
        </p:txBody>
      </p:sp>
    </p:spTree>
    <p:extLst>
      <p:ext uri="{BB962C8B-B14F-4D97-AF65-F5344CB8AC3E}">
        <p14:creationId xmlns:p14="http://schemas.microsoft.com/office/powerpoint/2010/main" val="3937775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Tes</a:t>
            </a:r>
            <a:r>
              <a:rPr lang="en-US" dirty="0"/>
              <a:t> </a:t>
            </a:r>
            <a:r>
              <a:rPr lang="en-US" dirty="0" err="1"/>
              <a:t>bakat</a:t>
            </a:r>
            <a:r>
              <a:rPr lang="en-US" dirty="0"/>
              <a:t>: </a:t>
            </a:r>
            <a:r>
              <a:rPr lang="en-US" dirty="0" err="1"/>
              <a:t>mengukur</a:t>
            </a:r>
            <a:r>
              <a:rPr lang="en-US" dirty="0"/>
              <a:t> </a:t>
            </a:r>
            <a:r>
              <a:rPr lang="en-US" dirty="0" err="1"/>
              <a:t>kecerdasan</a:t>
            </a:r>
            <a:r>
              <a:rPr lang="en-US" dirty="0"/>
              <a:t> </a:t>
            </a:r>
            <a:r>
              <a:rPr lang="en-US" dirty="0" err="1"/>
              <a:t>secara</a:t>
            </a:r>
            <a:r>
              <a:rPr lang="en-US" dirty="0"/>
              <a:t> </a:t>
            </a:r>
            <a:r>
              <a:rPr lang="en-US" dirty="0" err="1"/>
              <a:t>umum</a:t>
            </a:r>
            <a:r>
              <a:rPr lang="en-US" dirty="0"/>
              <a:t>, </a:t>
            </a:r>
            <a:r>
              <a:rPr lang="en-US" dirty="0" err="1"/>
              <a:t>dan</a:t>
            </a:r>
            <a:r>
              <a:rPr lang="en-US" dirty="0"/>
              <a:t> </a:t>
            </a:r>
            <a:r>
              <a:rPr lang="en-US" dirty="0" err="1"/>
              <a:t>beberapa</a:t>
            </a:r>
            <a:r>
              <a:rPr lang="en-US" dirty="0"/>
              <a:t> </a:t>
            </a:r>
            <a:r>
              <a:rPr lang="en-US" dirty="0" err="1"/>
              <a:t>terdapat</a:t>
            </a:r>
            <a:r>
              <a:rPr lang="en-US" dirty="0"/>
              <a:t> </a:t>
            </a:r>
            <a:r>
              <a:rPr lang="en-US" dirty="0" err="1"/>
              <a:t>menguji</a:t>
            </a:r>
            <a:r>
              <a:rPr lang="en-US" dirty="0"/>
              <a:t> </a:t>
            </a:r>
            <a:r>
              <a:rPr lang="en-US" dirty="0" err="1"/>
              <a:t>kemampuan</a:t>
            </a:r>
            <a:r>
              <a:rPr lang="en-US" dirty="0"/>
              <a:t> </a:t>
            </a:r>
            <a:r>
              <a:rPr lang="en-US" dirty="0" err="1"/>
              <a:t>seperti</a:t>
            </a:r>
            <a:r>
              <a:rPr lang="en-US" baseline="0" dirty="0"/>
              <a:t> </a:t>
            </a:r>
            <a:r>
              <a:rPr lang="en-US" baseline="0" dirty="0" err="1"/>
              <a:t>pekerjaan</a:t>
            </a:r>
            <a:r>
              <a:rPr lang="en-US" baseline="0" dirty="0"/>
              <a:t> clerical, mechanical, </a:t>
            </a:r>
            <a:r>
              <a:rPr lang="en-US" baseline="0" dirty="0" err="1"/>
              <a:t>atau</a:t>
            </a:r>
            <a:r>
              <a:rPr lang="en-US" baseline="0" dirty="0"/>
              <a:t> </a:t>
            </a:r>
            <a:r>
              <a:rPr lang="en-US" baseline="0" dirty="0" err="1"/>
              <a:t>kemampuan</a:t>
            </a:r>
            <a:r>
              <a:rPr lang="en-US" baseline="0" dirty="0"/>
              <a:t> visual</a:t>
            </a:r>
          </a:p>
          <a:p>
            <a:r>
              <a:rPr lang="en-US" baseline="0" dirty="0" err="1"/>
              <a:t>Tes</a:t>
            </a:r>
            <a:r>
              <a:rPr lang="en-US" baseline="0" dirty="0"/>
              <a:t> </a:t>
            </a:r>
            <a:r>
              <a:rPr lang="en-US" baseline="0" dirty="0" err="1"/>
              <a:t>kepribadian</a:t>
            </a:r>
            <a:r>
              <a:rPr lang="en-US" baseline="0" dirty="0"/>
              <a:t>: </a:t>
            </a:r>
            <a:r>
              <a:rPr lang="en-US" baseline="0" dirty="0" err="1"/>
              <a:t>mengukur</a:t>
            </a:r>
            <a:r>
              <a:rPr lang="en-US" baseline="0" dirty="0"/>
              <a:t> </a:t>
            </a:r>
            <a:r>
              <a:rPr lang="en-US" baseline="0" dirty="0" err="1"/>
              <a:t>kematangan</a:t>
            </a:r>
            <a:r>
              <a:rPr lang="en-US" baseline="0" dirty="0"/>
              <a:t> </a:t>
            </a:r>
            <a:r>
              <a:rPr lang="en-US" baseline="0" dirty="0" err="1"/>
              <a:t>emosional</a:t>
            </a:r>
            <a:r>
              <a:rPr lang="en-US" baseline="0" dirty="0"/>
              <a:t>, </a:t>
            </a:r>
            <a:r>
              <a:rPr lang="en-US" baseline="0" dirty="0" err="1"/>
              <a:t>subjektifitas</a:t>
            </a:r>
            <a:r>
              <a:rPr lang="en-US" baseline="0" dirty="0"/>
              <a:t>, </a:t>
            </a:r>
            <a:r>
              <a:rPr lang="en-US" baseline="0" dirty="0" err="1"/>
              <a:t>objektifitas</a:t>
            </a:r>
            <a:r>
              <a:rPr lang="en-US" baseline="0" dirty="0"/>
              <a:t>, </a:t>
            </a:r>
            <a:r>
              <a:rPr lang="en-US" baseline="0" dirty="0" err="1"/>
              <a:t>kejujuran</a:t>
            </a:r>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10</a:t>
            </a:fld>
            <a:endParaRPr lang="en-US"/>
          </a:p>
        </p:txBody>
      </p:sp>
    </p:spTree>
    <p:extLst>
      <p:ext uri="{BB962C8B-B14F-4D97-AF65-F5344CB8AC3E}">
        <p14:creationId xmlns:p14="http://schemas.microsoft.com/office/powerpoint/2010/main" val="799085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11</a:t>
            </a:fld>
            <a:endParaRPr lang="en-US"/>
          </a:p>
        </p:txBody>
      </p:sp>
    </p:spTree>
    <p:extLst>
      <p:ext uri="{BB962C8B-B14F-4D97-AF65-F5344CB8AC3E}">
        <p14:creationId xmlns:p14="http://schemas.microsoft.com/office/powerpoint/2010/main" val="3704141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12</a:t>
            </a:fld>
            <a:endParaRPr lang="en-US"/>
          </a:p>
        </p:txBody>
      </p:sp>
    </p:spTree>
    <p:extLst>
      <p:ext uri="{BB962C8B-B14F-4D97-AF65-F5344CB8AC3E}">
        <p14:creationId xmlns:p14="http://schemas.microsoft.com/office/powerpoint/2010/main" val="3819295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13</a:t>
            </a:fld>
            <a:endParaRPr lang="en-US"/>
          </a:p>
        </p:txBody>
      </p:sp>
    </p:spTree>
    <p:extLst>
      <p:ext uri="{BB962C8B-B14F-4D97-AF65-F5344CB8AC3E}">
        <p14:creationId xmlns:p14="http://schemas.microsoft.com/office/powerpoint/2010/main" val="335007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14</a:t>
            </a:fld>
            <a:endParaRPr lang="en-US"/>
          </a:p>
        </p:txBody>
      </p:sp>
    </p:spTree>
    <p:extLst>
      <p:ext uri="{BB962C8B-B14F-4D97-AF65-F5344CB8AC3E}">
        <p14:creationId xmlns:p14="http://schemas.microsoft.com/office/powerpoint/2010/main" val="920758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AAE5DF-6555-4E55-9E49-CC3710A7647F}" type="slidenum">
              <a:rPr lang="en-US" smtClean="0"/>
              <a:t>15</a:t>
            </a:fld>
            <a:endParaRPr lang="en-US"/>
          </a:p>
        </p:txBody>
      </p:sp>
    </p:spTree>
    <p:extLst>
      <p:ext uri="{BB962C8B-B14F-4D97-AF65-F5344CB8AC3E}">
        <p14:creationId xmlns:p14="http://schemas.microsoft.com/office/powerpoint/2010/main" val="760143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10DCE4-8F5C-4C72-804C-EB79D3B91F7D}" type="datetimeFigureOut">
              <a:rPr lang="en-ID" smtClean="0"/>
              <a:t>22/09/2017</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E7FD79C-744B-424E-B654-314CB2C4976B}" type="slidenum">
              <a:rPr lang="en-ID" smtClean="0"/>
              <a:t>‹#›</a:t>
            </a:fld>
            <a:endParaRPr lang="en-ID"/>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82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10DCE4-8F5C-4C72-804C-EB79D3B91F7D}" type="datetimeFigureOut">
              <a:rPr lang="en-ID" smtClean="0"/>
              <a:t>22/09/2017</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130097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10DCE4-8F5C-4C72-804C-EB79D3B91F7D}" type="datetimeFigureOut">
              <a:rPr lang="en-ID" smtClean="0"/>
              <a:t>22/09/2017</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10216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10DCE4-8F5C-4C72-804C-EB79D3B91F7D}" type="datetimeFigureOut">
              <a:rPr lang="en-ID" smtClean="0"/>
              <a:t>22/09/2017</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1865345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10DCE4-8F5C-4C72-804C-EB79D3B91F7D}" type="datetimeFigureOut">
              <a:rPr lang="en-ID" smtClean="0"/>
              <a:t>22/09/2017</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5E7FD79C-744B-424E-B654-314CB2C4976B}" type="slidenum">
              <a:rPr lang="en-ID" smtClean="0"/>
              <a:t>‹#›</a:t>
            </a:fld>
            <a:endParaRPr lang="en-ID"/>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29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10DCE4-8F5C-4C72-804C-EB79D3B91F7D}" type="datetimeFigureOut">
              <a:rPr lang="en-ID" smtClean="0"/>
              <a:t>22/09/2017</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2098328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10DCE4-8F5C-4C72-804C-EB79D3B91F7D}" type="datetimeFigureOut">
              <a:rPr lang="en-ID" smtClean="0"/>
              <a:t>22/09/2017</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145413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10DCE4-8F5C-4C72-804C-EB79D3B91F7D}" type="datetimeFigureOut">
              <a:rPr lang="en-ID" smtClean="0"/>
              <a:t>22/09/2017</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265495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10DCE4-8F5C-4C72-804C-EB79D3B91F7D}" type="datetimeFigureOut">
              <a:rPr lang="en-ID" smtClean="0"/>
              <a:t>22/09/2017</a:t>
            </a:fld>
            <a:endParaRPr lang="en-ID"/>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D"/>
          </a:p>
        </p:txBody>
      </p:sp>
      <p:sp>
        <p:nvSpPr>
          <p:cNvPr id="9" name="Slide Number Placeholder 8"/>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366669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D10DCE4-8F5C-4C72-804C-EB79D3B91F7D}" type="datetimeFigureOut">
              <a:rPr lang="en-ID" smtClean="0"/>
              <a:t>22/09/2017</a:t>
            </a:fld>
            <a:endParaRPr lang="en-ID"/>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D"/>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7FD79C-744B-424E-B654-314CB2C4976B}" type="slidenum">
              <a:rPr lang="en-ID" smtClean="0"/>
              <a:t>‹#›</a:t>
            </a:fld>
            <a:endParaRPr lang="en-ID"/>
          </a:p>
        </p:txBody>
      </p:sp>
    </p:spTree>
    <p:extLst>
      <p:ext uri="{BB962C8B-B14F-4D97-AF65-F5344CB8AC3E}">
        <p14:creationId xmlns:p14="http://schemas.microsoft.com/office/powerpoint/2010/main" val="210370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D10DCE4-8F5C-4C72-804C-EB79D3B91F7D}" type="datetimeFigureOut">
              <a:rPr lang="en-ID" smtClean="0"/>
              <a:t>22/09/2017</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5E7FD79C-744B-424E-B654-314CB2C4976B}" type="slidenum">
              <a:rPr lang="en-ID" smtClean="0"/>
              <a:t>‹#›</a:t>
            </a:fld>
            <a:endParaRPr lang="en-ID"/>
          </a:p>
        </p:txBody>
      </p:sp>
    </p:spTree>
    <p:extLst>
      <p:ext uri="{BB962C8B-B14F-4D97-AF65-F5344CB8AC3E}">
        <p14:creationId xmlns:p14="http://schemas.microsoft.com/office/powerpoint/2010/main" val="261860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D10DCE4-8F5C-4C72-804C-EB79D3B91F7D}" type="datetimeFigureOut">
              <a:rPr lang="en-ID" smtClean="0"/>
              <a:t>22/09/2017</a:t>
            </a:fld>
            <a:endParaRPr lang="en-ID"/>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D"/>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7FD79C-744B-424E-B654-314CB2C4976B}" type="slidenum">
              <a:rPr lang="en-ID" smtClean="0"/>
              <a:t>‹#›</a:t>
            </a:fld>
            <a:endParaRPr lang="en-ID"/>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6386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4.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5.png"/><Relationship Id="rId7" Type="http://schemas.openxmlformats.org/officeDocument/2006/relationships/diagramColors" Target="../diagrams/colors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4.jpeg"/><Relationship Id="rId4" Type="http://schemas.openxmlformats.org/officeDocument/2006/relationships/diagramQuickStyle" Target="../diagrams/quickStyle4.xml"/><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dirty="0"/>
              <a:t>AREA FUNGSIONAL BISNIS-HR</a:t>
            </a:r>
          </a:p>
        </p:txBody>
      </p:sp>
      <p:sp>
        <p:nvSpPr>
          <p:cNvPr id="3" name="Subtitle 2"/>
          <p:cNvSpPr>
            <a:spLocks noGrp="1"/>
          </p:cNvSpPr>
          <p:nvPr>
            <p:ph type="subTitle" idx="1"/>
          </p:nvPr>
        </p:nvSpPr>
        <p:spPr/>
        <p:txBody>
          <a:bodyPr/>
          <a:lstStyle/>
          <a:p>
            <a:endParaRPr lang="en-ID" dirty="0"/>
          </a:p>
        </p:txBody>
      </p:sp>
    </p:spTree>
    <p:extLst>
      <p:ext uri="{BB962C8B-B14F-4D97-AF65-F5344CB8AC3E}">
        <p14:creationId xmlns:p14="http://schemas.microsoft.com/office/powerpoint/2010/main" val="2220945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Tahapan</a:t>
            </a:r>
            <a:r>
              <a:rPr lang="en-US" dirty="0"/>
              <a:t> </a:t>
            </a:r>
            <a:r>
              <a:rPr lang="en-US" dirty="0" err="1"/>
              <a:t>seleksi</a:t>
            </a:r>
            <a:endParaRPr lang="en-US" dirty="0"/>
          </a:p>
        </p:txBody>
      </p:sp>
      <p:sp>
        <p:nvSpPr>
          <p:cNvPr id="5" name="Content Placeholder 2"/>
          <p:cNvSpPr txBox="1">
            <a:spLocks/>
          </p:cNvSpPr>
          <p:nvPr/>
        </p:nvSpPr>
        <p:spPr>
          <a:xfrm>
            <a:off x="5917055" y="2063396"/>
            <a:ext cx="3918959" cy="331118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lvl="1"/>
            <a:endParaRPr lang="en-US" dirty="0">
              <a:sym typeface="Wingdings" pitchFamily="2" charset="2"/>
            </a:endParaRP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2978829803"/>
              </p:ext>
            </p:extLst>
          </p:nvPr>
        </p:nvGraphicFramePr>
        <p:xfrm>
          <a:off x="597159" y="1278294"/>
          <a:ext cx="11364686" cy="5365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380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graphicEl>
                                              <a:dgm id="{9D9528FB-8327-432E-A6B2-7CF1F21FB67E}"/>
                                            </p:graphicEl>
                                          </p:spTgt>
                                        </p:tgtEl>
                                        <p:attrNameLst>
                                          <p:attrName>style.visibility</p:attrName>
                                        </p:attrNameLst>
                                      </p:cBhvr>
                                      <p:to>
                                        <p:strVal val="visible"/>
                                      </p:to>
                                    </p:set>
                                    <p:anim calcmode="lin" valueType="num">
                                      <p:cBhvr additive="base">
                                        <p:cTn id="7" dur="500" fill="hold"/>
                                        <p:tgtEl>
                                          <p:spTgt spid="8">
                                            <p:graphicEl>
                                              <a:dgm id="{9D9528FB-8327-432E-A6B2-7CF1F21FB67E}"/>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graphicEl>
                                              <a:dgm id="{9D9528FB-8327-432E-A6B2-7CF1F21FB67E}"/>
                                            </p:graphic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graphicEl>
                                              <a:dgm id="{0ABF51E4-7BAF-450F-A630-C94CA179F7FA}"/>
                                            </p:graphicEl>
                                          </p:spTgt>
                                        </p:tgtEl>
                                        <p:attrNameLst>
                                          <p:attrName>style.visibility</p:attrName>
                                        </p:attrNameLst>
                                      </p:cBhvr>
                                      <p:to>
                                        <p:strVal val="visible"/>
                                      </p:to>
                                    </p:set>
                                    <p:anim calcmode="lin" valueType="num">
                                      <p:cBhvr additive="base">
                                        <p:cTn id="11" dur="500" fill="hold"/>
                                        <p:tgtEl>
                                          <p:spTgt spid="8">
                                            <p:graphicEl>
                                              <a:dgm id="{0ABF51E4-7BAF-450F-A630-C94CA179F7FA}"/>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
                                            <p:graphicEl>
                                              <a:dgm id="{0ABF51E4-7BAF-450F-A630-C94CA179F7FA}"/>
                                            </p:graphic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8">
                                            <p:graphicEl>
                                              <a:dgm id="{4FBE71B1-7FAF-4AC6-9F38-4F61A0EA5844}"/>
                                            </p:graphicEl>
                                          </p:spTgt>
                                        </p:tgtEl>
                                        <p:attrNameLst>
                                          <p:attrName>style.visibility</p:attrName>
                                        </p:attrNameLst>
                                      </p:cBhvr>
                                      <p:to>
                                        <p:strVal val="visible"/>
                                      </p:to>
                                    </p:set>
                                    <p:anim calcmode="lin" valueType="num">
                                      <p:cBhvr additive="base">
                                        <p:cTn id="17" dur="500" fill="hold"/>
                                        <p:tgtEl>
                                          <p:spTgt spid="8">
                                            <p:graphicEl>
                                              <a:dgm id="{4FBE71B1-7FAF-4AC6-9F38-4F61A0EA5844}"/>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graphicEl>
                                              <a:dgm id="{4FBE71B1-7FAF-4AC6-9F38-4F61A0EA5844}"/>
                                            </p:graphic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8">
                                            <p:graphicEl>
                                              <a:dgm id="{AB394A5E-4F91-4CE1-A97A-864B25FC5C90}"/>
                                            </p:graphicEl>
                                          </p:spTgt>
                                        </p:tgtEl>
                                        <p:attrNameLst>
                                          <p:attrName>style.visibility</p:attrName>
                                        </p:attrNameLst>
                                      </p:cBhvr>
                                      <p:to>
                                        <p:strVal val="visible"/>
                                      </p:to>
                                    </p:set>
                                    <p:anim calcmode="lin" valueType="num">
                                      <p:cBhvr additive="base">
                                        <p:cTn id="21" dur="500" fill="hold"/>
                                        <p:tgtEl>
                                          <p:spTgt spid="8">
                                            <p:graphicEl>
                                              <a:dgm id="{AB394A5E-4F91-4CE1-A97A-864B25FC5C90}"/>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
                                            <p:graphicEl>
                                              <a:dgm id="{AB394A5E-4F91-4CE1-A97A-864B25FC5C90}"/>
                                            </p:graphic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8">
                                            <p:graphicEl>
                                              <a:dgm id="{BA360022-A795-472B-8668-7F39CA131347}"/>
                                            </p:graphicEl>
                                          </p:spTgt>
                                        </p:tgtEl>
                                        <p:attrNameLst>
                                          <p:attrName>style.visibility</p:attrName>
                                        </p:attrNameLst>
                                      </p:cBhvr>
                                      <p:to>
                                        <p:strVal val="visible"/>
                                      </p:to>
                                    </p:set>
                                    <p:anim calcmode="lin" valueType="num">
                                      <p:cBhvr additive="base">
                                        <p:cTn id="27" dur="500" fill="hold"/>
                                        <p:tgtEl>
                                          <p:spTgt spid="8">
                                            <p:graphicEl>
                                              <a:dgm id="{BA360022-A795-472B-8668-7F39CA131347}"/>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
                                            <p:graphicEl>
                                              <a:dgm id="{BA360022-A795-472B-8668-7F39CA131347}"/>
                                            </p:graphic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8">
                                            <p:graphicEl>
                                              <a:dgm id="{90AF5A64-ABED-4A18-8CBB-86E56E9BFFEC}"/>
                                            </p:graphicEl>
                                          </p:spTgt>
                                        </p:tgtEl>
                                        <p:attrNameLst>
                                          <p:attrName>style.visibility</p:attrName>
                                        </p:attrNameLst>
                                      </p:cBhvr>
                                      <p:to>
                                        <p:strVal val="visible"/>
                                      </p:to>
                                    </p:set>
                                    <p:anim calcmode="lin" valueType="num">
                                      <p:cBhvr additive="base">
                                        <p:cTn id="31" dur="500" fill="hold"/>
                                        <p:tgtEl>
                                          <p:spTgt spid="8">
                                            <p:graphicEl>
                                              <a:dgm id="{90AF5A64-ABED-4A18-8CBB-86E56E9BFFEC}"/>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graphicEl>
                                              <a:dgm id="{90AF5A64-ABED-4A18-8CBB-86E56E9BFFEC}"/>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
                                            <p:graphicEl>
                                              <a:dgm id="{E12EF177-D3B0-41F0-B343-75AD95EC3026}"/>
                                            </p:graphicEl>
                                          </p:spTgt>
                                        </p:tgtEl>
                                        <p:attrNameLst>
                                          <p:attrName>style.visibility</p:attrName>
                                        </p:attrNameLst>
                                      </p:cBhvr>
                                      <p:to>
                                        <p:strVal val="visible"/>
                                      </p:to>
                                    </p:set>
                                    <p:anim calcmode="lin" valueType="num">
                                      <p:cBhvr additive="base">
                                        <p:cTn id="37" dur="500" fill="hold"/>
                                        <p:tgtEl>
                                          <p:spTgt spid="8">
                                            <p:graphicEl>
                                              <a:dgm id="{E12EF177-D3B0-41F0-B343-75AD95EC3026}"/>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graphicEl>
                                              <a:dgm id="{E12EF177-D3B0-41F0-B343-75AD95EC3026}"/>
                                            </p:graphic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8">
                                            <p:graphicEl>
                                              <a:dgm id="{7F2194B8-4D14-4551-AFEE-9A200E1BD203}"/>
                                            </p:graphicEl>
                                          </p:spTgt>
                                        </p:tgtEl>
                                        <p:attrNameLst>
                                          <p:attrName>style.visibility</p:attrName>
                                        </p:attrNameLst>
                                      </p:cBhvr>
                                      <p:to>
                                        <p:strVal val="visible"/>
                                      </p:to>
                                    </p:set>
                                    <p:anim calcmode="lin" valueType="num">
                                      <p:cBhvr additive="base">
                                        <p:cTn id="41" dur="500" fill="hold"/>
                                        <p:tgtEl>
                                          <p:spTgt spid="8">
                                            <p:graphicEl>
                                              <a:dgm id="{7F2194B8-4D14-4551-AFEE-9A200E1BD203}"/>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8">
                                            <p:graphicEl>
                                              <a:dgm id="{7F2194B8-4D14-4551-AFEE-9A200E1BD203}"/>
                                            </p:graphic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8">
                                            <p:graphicEl>
                                              <a:dgm id="{8FDD7DCF-74EC-4A6E-A370-90F38B60E2BF}"/>
                                            </p:graphicEl>
                                          </p:spTgt>
                                        </p:tgtEl>
                                        <p:attrNameLst>
                                          <p:attrName>style.visibility</p:attrName>
                                        </p:attrNameLst>
                                      </p:cBhvr>
                                      <p:to>
                                        <p:strVal val="visible"/>
                                      </p:to>
                                    </p:set>
                                    <p:anim calcmode="lin" valueType="num">
                                      <p:cBhvr additive="base">
                                        <p:cTn id="47" dur="500" fill="hold"/>
                                        <p:tgtEl>
                                          <p:spTgt spid="8">
                                            <p:graphicEl>
                                              <a:dgm id="{8FDD7DCF-74EC-4A6E-A370-90F38B60E2BF}"/>
                                            </p:graphic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8">
                                            <p:graphicEl>
                                              <a:dgm id="{8FDD7DCF-74EC-4A6E-A370-90F38B60E2BF}"/>
                                            </p:graphic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8">
                                            <p:graphicEl>
                                              <a:dgm id="{ED02A603-7EA2-495D-91B1-330C76E47CA7}"/>
                                            </p:graphicEl>
                                          </p:spTgt>
                                        </p:tgtEl>
                                        <p:attrNameLst>
                                          <p:attrName>style.visibility</p:attrName>
                                        </p:attrNameLst>
                                      </p:cBhvr>
                                      <p:to>
                                        <p:strVal val="visible"/>
                                      </p:to>
                                    </p:set>
                                    <p:anim calcmode="lin" valueType="num">
                                      <p:cBhvr additive="base">
                                        <p:cTn id="51" dur="500" fill="hold"/>
                                        <p:tgtEl>
                                          <p:spTgt spid="8">
                                            <p:graphicEl>
                                              <a:dgm id="{ED02A603-7EA2-495D-91B1-330C76E47CA7}"/>
                                            </p:graphic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8">
                                            <p:graphicEl>
                                              <a:dgm id="{ED02A603-7EA2-495D-91B1-330C76E47CA7}"/>
                                            </p:graphic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8">
                                            <p:graphicEl>
                                              <a:dgm id="{D5BC2854-CFDF-49DC-9B71-C488AB28A925}"/>
                                            </p:graphicEl>
                                          </p:spTgt>
                                        </p:tgtEl>
                                        <p:attrNameLst>
                                          <p:attrName>style.visibility</p:attrName>
                                        </p:attrNameLst>
                                      </p:cBhvr>
                                      <p:to>
                                        <p:strVal val="visible"/>
                                      </p:to>
                                    </p:set>
                                    <p:anim calcmode="lin" valueType="num">
                                      <p:cBhvr additive="base">
                                        <p:cTn id="57" dur="500" fill="hold"/>
                                        <p:tgtEl>
                                          <p:spTgt spid="8">
                                            <p:graphicEl>
                                              <a:dgm id="{D5BC2854-CFDF-49DC-9B71-C488AB28A925}"/>
                                            </p:graphic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8">
                                            <p:graphicEl>
                                              <a:dgm id="{D5BC2854-CFDF-49DC-9B71-C488AB28A925}"/>
                                            </p:graphicEl>
                                          </p:spTgt>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8">
                                            <p:graphicEl>
                                              <a:dgm id="{DD452964-AEA4-473D-B56E-841FB660B1F6}"/>
                                            </p:graphicEl>
                                          </p:spTgt>
                                        </p:tgtEl>
                                        <p:attrNameLst>
                                          <p:attrName>style.visibility</p:attrName>
                                        </p:attrNameLst>
                                      </p:cBhvr>
                                      <p:to>
                                        <p:strVal val="visible"/>
                                      </p:to>
                                    </p:set>
                                    <p:anim calcmode="lin" valueType="num">
                                      <p:cBhvr additive="base">
                                        <p:cTn id="61" dur="500" fill="hold"/>
                                        <p:tgtEl>
                                          <p:spTgt spid="8">
                                            <p:graphicEl>
                                              <a:dgm id="{DD452964-AEA4-473D-B56E-841FB660B1F6}"/>
                                            </p:graphic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
                                            <p:graphicEl>
                                              <a:dgm id="{DD452964-AEA4-473D-B56E-841FB660B1F6}"/>
                                            </p:graphic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
                                            <p:graphicEl>
                                              <a:dgm id="{B974943F-172D-4F2C-BC7B-6918F060D855}"/>
                                            </p:graphicEl>
                                          </p:spTgt>
                                        </p:tgtEl>
                                        <p:attrNameLst>
                                          <p:attrName>style.visibility</p:attrName>
                                        </p:attrNameLst>
                                      </p:cBhvr>
                                      <p:to>
                                        <p:strVal val="visible"/>
                                      </p:to>
                                    </p:set>
                                    <p:anim calcmode="lin" valueType="num">
                                      <p:cBhvr additive="base">
                                        <p:cTn id="67" dur="500" fill="hold"/>
                                        <p:tgtEl>
                                          <p:spTgt spid="8">
                                            <p:graphicEl>
                                              <a:dgm id="{B974943F-172D-4F2C-BC7B-6918F060D855}"/>
                                            </p:graphic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
                                            <p:graphicEl>
                                              <a:dgm id="{B974943F-172D-4F2C-BC7B-6918F060D855}"/>
                                            </p:graphicEl>
                                          </p:spTgt>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8">
                                            <p:graphicEl>
                                              <a:dgm id="{8A285837-7142-4754-B95C-59DCCE232F37}"/>
                                            </p:graphicEl>
                                          </p:spTgt>
                                        </p:tgtEl>
                                        <p:attrNameLst>
                                          <p:attrName>style.visibility</p:attrName>
                                        </p:attrNameLst>
                                      </p:cBhvr>
                                      <p:to>
                                        <p:strVal val="visible"/>
                                      </p:to>
                                    </p:set>
                                    <p:anim calcmode="lin" valueType="num">
                                      <p:cBhvr additive="base">
                                        <p:cTn id="71" dur="500" fill="hold"/>
                                        <p:tgtEl>
                                          <p:spTgt spid="8">
                                            <p:graphicEl>
                                              <a:dgm id="{8A285837-7142-4754-B95C-59DCCE232F37}"/>
                                            </p:graphic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8">
                                            <p:graphicEl>
                                              <a:dgm id="{8A285837-7142-4754-B95C-59DCCE232F37}"/>
                                            </p:graphic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8">
                                            <p:graphicEl>
                                              <a:dgm id="{638EC23F-2F42-43AA-A7DA-3A7F62EC6D98}"/>
                                            </p:graphicEl>
                                          </p:spTgt>
                                        </p:tgtEl>
                                        <p:attrNameLst>
                                          <p:attrName>style.visibility</p:attrName>
                                        </p:attrNameLst>
                                      </p:cBhvr>
                                      <p:to>
                                        <p:strVal val="visible"/>
                                      </p:to>
                                    </p:set>
                                    <p:anim calcmode="lin" valueType="num">
                                      <p:cBhvr additive="base">
                                        <p:cTn id="77" dur="500" fill="hold"/>
                                        <p:tgtEl>
                                          <p:spTgt spid="8">
                                            <p:graphicEl>
                                              <a:dgm id="{638EC23F-2F42-43AA-A7DA-3A7F62EC6D98}"/>
                                            </p:graphic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8">
                                            <p:graphicEl>
                                              <a:dgm id="{638EC23F-2F42-43AA-A7DA-3A7F62EC6D98}"/>
                                            </p:graphicEl>
                                          </p:spTgt>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8">
                                            <p:graphicEl>
                                              <a:dgm id="{98B27C5D-BD6B-482B-BE2C-263B6CE7AE60}"/>
                                            </p:graphicEl>
                                          </p:spTgt>
                                        </p:tgtEl>
                                        <p:attrNameLst>
                                          <p:attrName>style.visibility</p:attrName>
                                        </p:attrNameLst>
                                      </p:cBhvr>
                                      <p:to>
                                        <p:strVal val="visible"/>
                                      </p:to>
                                    </p:set>
                                    <p:anim calcmode="lin" valueType="num">
                                      <p:cBhvr additive="base">
                                        <p:cTn id="81" dur="500" fill="hold"/>
                                        <p:tgtEl>
                                          <p:spTgt spid="8">
                                            <p:graphicEl>
                                              <a:dgm id="{98B27C5D-BD6B-482B-BE2C-263B6CE7AE60}"/>
                                            </p:graphicEl>
                                          </p:spTgt>
                                        </p:tgtEl>
                                        <p:attrNameLst>
                                          <p:attrName>ppt_x</p:attrName>
                                        </p:attrNameLst>
                                      </p:cBhvr>
                                      <p:tavLst>
                                        <p:tav tm="0">
                                          <p:val>
                                            <p:strVal val="0-#ppt_w/2"/>
                                          </p:val>
                                        </p:tav>
                                        <p:tav tm="100000">
                                          <p:val>
                                            <p:strVal val="#ppt_x"/>
                                          </p:val>
                                        </p:tav>
                                      </p:tavLst>
                                    </p:anim>
                                    <p:anim calcmode="lin" valueType="num">
                                      <p:cBhvr additive="base">
                                        <p:cTn id="82" dur="500" fill="hold"/>
                                        <p:tgtEl>
                                          <p:spTgt spid="8">
                                            <p:graphicEl>
                                              <a:dgm id="{98B27C5D-BD6B-482B-BE2C-263B6CE7AE60}"/>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Pelatihan</a:t>
            </a:r>
            <a:endParaRPr lang="en-US" dirty="0"/>
          </a:p>
        </p:txBody>
      </p:sp>
      <p:sp>
        <p:nvSpPr>
          <p:cNvPr id="3" name="Content Placeholder 2"/>
          <p:cNvSpPr>
            <a:spLocks noGrp="1"/>
          </p:cNvSpPr>
          <p:nvPr>
            <p:ph sz="quarter" idx="13"/>
          </p:nvPr>
        </p:nvSpPr>
        <p:spPr>
          <a:xfrm>
            <a:off x="979714" y="1853582"/>
            <a:ext cx="10440955" cy="3521004"/>
          </a:xfrm>
        </p:spPr>
        <p:txBody>
          <a:bodyPr>
            <a:normAutofit/>
          </a:bodyPr>
          <a:lstStyle/>
          <a:p>
            <a:pPr marL="354013" indent="-354013">
              <a:buFont typeface="Courier New" panose="02070309020205020404" pitchFamily="49" charset="0"/>
              <a:buChar char="o"/>
            </a:pPr>
            <a:r>
              <a:rPr lang="en-ID" dirty="0"/>
              <a:t>P</a:t>
            </a:r>
            <a:r>
              <a:rPr lang="id-ID" cap="none" dirty="0"/>
              <a:t>roses pengembangan kualitas sumber daya manusia yang akan memungkinkan mereka menjadi lebih produktif </a:t>
            </a:r>
            <a:r>
              <a:rPr lang="en-US" cap="none" dirty="0" err="1"/>
              <a:t>sehingga</a:t>
            </a:r>
            <a:r>
              <a:rPr lang="id-ID" cap="none" dirty="0"/>
              <a:t> memberikan kontribusi lebih untuk pencapaian tujuan organisasi. </a:t>
            </a:r>
            <a:endParaRPr lang="en-US" dirty="0"/>
          </a:p>
          <a:p>
            <a:pPr marL="354013" indent="-354013">
              <a:buFont typeface="Courier New" panose="02070309020205020404" pitchFamily="49" charset="0"/>
              <a:buChar char="o"/>
            </a:pPr>
            <a:r>
              <a:rPr lang="en-ID" dirty="0"/>
              <a:t>U</a:t>
            </a:r>
            <a:r>
              <a:rPr lang="id-ID" cap="none" dirty="0"/>
              <a:t>ntuk meningkatkan produktivitas karyawan dengan mempengaruhi perilaku</a:t>
            </a:r>
            <a:r>
              <a:rPr lang="en-US" cap="none" dirty="0" err="1"/>
              <a:t>nya</a:t>
            </a:r>
            <a:endParaRPr lang="en-US" cap="none" dirty="0">
              <a:sym typeface="Wingdings" pitchFamily="2" charset="2"/>
            </a:endParaRPr>
          </a:p>
        </p:txBody>
      </p:sp>
    </p:spTree>
    <p:extLst>
      <p:ext uri="{BB962C8B-B14F-4D97-AF65-F5344CB8AC3E}">
        <p14:creationId xmlns:p14="http://schemas.microsoft.com/office/powerpoint/2010/main" val="341469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TAHAP </a:t>
            </a:r>
            <a:r>
              <a:rPr lang="en-US" dirty="0" err="1"/>
              <a:t>penyelenggaraan</a:t>
            </a:r>
            <a:r>
              <a:rPr lang="en-US" dirty="0"/>
              <a:t> </a:t>
            </a:r>
            <a:r>
              <a:rPr lang="en-US" dirty="0" err="1"/>
              <a:t>pelatihan</a:t>
            </a:r>
            <a:endParaRPr 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181940109"/>
              </p:ext>
            </p:extLst>
          </p:nvPr>
        </p:nvGraphicFramePr>
        <p:xfrm>
          <a:off x="1459852" y="1972325"/>
          <a:ext cx="9135991" cy="4010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034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graphicEl>
                                              <a:dgm id="{AFDDDF17-2D6A-4EEC-98B1-8DF3F74D74B6}"/>
                                            </p:graphicEl>
                                          </p:spTgt>
                                        </p:tgtEl>
                                        <p:attrNameLst>
                                          <p:attrName>style.visibility</p:attrName>
                                        </p:attrNameLst>
                                      </p:cBhvr>
                                      <p:to>
                                        <p:strVal val="visible"/>
                                      </p:to>
                                    </p:set>
                                    <p:anim calcmode="lin" valueType="num">
                                      <p:cBhvr additive="base">
                                        <p:cTn id="7" dur="500" fill="hold"/>
                                        <p:tgtEl>
                                          <p:spTgt spid="7">
                                            <p:graphicEl>
                                              <a:dgm id="{AFDDDF17-2D6A-4EEC-98B1-8DF3F74D74B6}"/>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AFDDDF17-2D6A-4EEC-98B1-8DF3F74D74B6}"/>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graphicEl>
                                              <a:dgm id="{2F7E724F-5477-4688-9B5C-A399740A1F81}"/>
                                            </p:graphicEl>
                                          </p:spTgt>
                                        </p:tgtEl>
                                        <p:attrNameLst>
                                          <p:attrName>style.visibility</p:attrName>
                                        </p:attrNameLst>
                                      </p:cBhvr>
                                      <p:to>
                                        <p:strVal val="visible"/>
                                      </p:to>
                                    </p:set>
                                    <p:anim calcmode="lin" valueType="num">
                                      <p:cBhvr additive="base">
                                        <p:cTn id="13" dur="500" fill="hold"/>
                                        <p:tgtEl>
                                          <p:spTgt spid="7">
                                            <p:graphicEl>
                                              <a:dgm id="{2F7E724F-5477-4688-9B5C-A399740A1F81}"/>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2F7E724F-5477-4688-9B5C-A399740A1F81}"/>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graphicEl>
                                              <a:dgm id="{F0F3579B-6EE8-4522-B865-55430336D53B}"/>
                                            </p:graphicEl>
                                          </p:spTgt>
                                        </p:tgtEl>
                                        <p:attrNameLst>
                                          <p:attrName>style.visibility</p:attrName>
                                        </p:attrNameLst>
                                      </p:cBhvr>
                                      <p:to>
                                        <p:strVal val="visible"/>
                                      </p:to>
                                    </p:set>
                                    <p:anim calcmode="lin" valueType="num">
                                      <p:cBhvr additive="base">
                                        <p:cTn id="17" dur="500" fill="hold"/>
                                        <p:tgtEl>
                                          <p:spTgt spid="7">
                                            <p:graphicEl>
                                              <a:dgm id="{F0F3579B-6EE8-4522-B865-55430336D53B}"/>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graphicEl>
                                              <a:dgm id="{F0F3579B-6EE8-4522-B865-55430336D53B}"/>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graphicEl>
                                              <a:dgm id="{D2F8168C-8F23-4BBF-97AA-7523DE062B29}"/>
                                            </p:graphicEl>
                                          </p:spTgt>
                                        </p:tgtEl>
                                        <p:attrNameLst>
                                          <p:attrName>style.visibility</p:attrName>
                                        </p:attrNameLst>
                                      </p:cBhvr>
                                      <p:to>
                                        <p:strVal val="visible"/>
                                      </p:to>
                                    </p:set>
                                    <p:anim calcmode="lin" valueType="num">
                                      <p:cBhvr additive="base">
                                        <p:cTn id="23" dur="500" fill="hold"/>
                                        <p:tgtEl>
                                          <p:spTgt spid="7">
                                            <p:graphicEl>
                                              <a:dgm id="{D2F8168C-8F23-4BBF-97AA-7523DE062B2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graphicEl>
                                              <a:dgm id="{D2F8168C-8F23-4BBF-97AA-7523DE062B29}"/>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graphicEl>
                                              <a:dgm id="{2A002DE9-2598-4966-AB5F-C20C632E06DE}"/>
                                            </p:graphicEl>
                                          </p:spTgt>
                                        </p:tgtEl>
                                        <p:attrNameLst>
                                          <p:attrName>style.visibility</p:attrName>
                                        </p:attrNameLst>
                                      </p:cBhvr>
                                      <p:to>
                                        <p:strVal val="visible"/>
                                      </p:to>
                                    </p:set>
                                    <p:anim calcmode="lin" valueType="num">
                                      <p:cBhvr additive="base">
                                        <p:cTn id="27" dur="500" fill="hold"/>
                                        <p:tgtEl>
                                          <p:spTgt spid="7">
                                            <p:graphicEl>
                                              <a:dgm id="{2A002DE9-2598-4966-AB5F-C20C632E06DE}"/>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graphicEl>
                                              <a:dgm id="{2A002DE9-2598-4966-AB5F-C20C632E06DE}"/>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graphicEl>
                                              <a:dgm id="{A289C3E4-4913-4086-B743-0C72E8AA17EF}"/>
                                            </p:graphicEl>
                                          </p:spTgt>
                                        </p:tgtEl>
                                        <p:attrNameLst>
                                          <p:attrName>style.visibility</p:attrName>
                                        </p:attrNameLst>
                                      </p:cBhvr>
                                      <p:to>
                                        <p:strVal val="visible"/>
                                      </p:to>
                                    </p:set>
                                    <p:anim calcmode="lin" valueType="num">
                                      <p:cBhvr additive="base">
                                        <p:cTn id="33" dur="500" fill="hold"/>
                                        <p:tgtEl>
                                          <p:spTgt spid="7">
                                            <p:graphicEl>
                                              <a:dgm id="{A289C3E4-4913-4086-B743-0C72E8AA17EF}"/>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graphicEl>
                                              <a:dgm id="{A289C3E4-4913-4086-B743-0C72E8AA17EF}"/>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graphicEl>
                                              <a:dgm id="{4D7660DF-31BC-4215-BF3C-80BE29945947}"/>
                                            </p:graphicEl>
                                          </p:spTgt>
                                        </p:tgtEl>
                                        <p:attrNameLst>
                                          <p:attrName>style.visibility</p:attrName>
                                        </p:attrNameLst>
                                      </p:cBhvr>
                                      <p:to>
                                        <p:strVal val="visible"/>
                                      </p:to>
                                    </p:set>
                                    <p:anim calcmode="lin" valueType="num">
                                      <p:cBhvr additive="base">
                                        <p:cTn id="37" dur="500" fill="hold"/>
                                        <p:tgtEl>
                                          <p:spTgt spid="7">
                                            <p:graphicEl>
                                              <a:dgm id="{4D7660DF-31BC-4215-BF3C-80BE29945947}"/>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graphicEl>
                                              <a:dgm id="{4D7660DF-31BC-4215-BF3C-80BE29945947}"/>
                                            </p:graphic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graphicEl>
                                              <a:dgm id="{10576D70-322E-48CD-A387-DADD2173ABFA}"/>
                                            </p:graphicEl>
                                          </p:spTgt>
                                        </p:tgtEl>
                                        <p:attrNameLst>
                                          <p:attrName>style.visibility</p:attrName>
                                        </p:attrNameLst>
                                      </p:cBhvr>
                                      <p:to>
                                        <p:strVal val="visible"/>
                                      </p:to>
                                    </p:set>
                                    <p:anim calcmode="lin" valueType="num">
                                      <p:cBhvr additive="base">
                                        <p:cTn id="41" dur="500" fill="hold"/>
                                        <p:tgtEl>
                                          <p:spTgt spid="7">
                                            <p:graphicEl>
                                              <a:dgm id="{10576D70-322E-48CD-A387-DADD2173ABFA}"/>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graphicEl>
                                              <a:dgm id="{10576D70-322E-48CD-A387-DADD2173ABF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Menentukan</a:t>
            </a:r>
            <a:r>
              <a:rPr lang="en-US" dirty="0"/>
              <a:t> </a:t>
            </a:r>
            <a:r>
              <a:rPr lang="en-US" dirty="0" err="1"/>
              <a:t>kebutuhan</a:t>
            </a:r>
            <a:r>
              <a:rPr lang="en-US" dirty="0"/>
              <a:t> program </a:t>
            </a:r>
            <a:r>
              <a:rPr lang="en-US" dirty="0" err="1"/>
              <a:t>pelatihan</a:t>
            </a:r>
            <a:endParaRPr lang="en-US" dirty="0"/>
          </a:p>
        </p:txBody>
      </p:sp>
      <p:sp>
        <p:nvSpPr>
          <p:cNvPr id="3" name="Content Placeholder 2"/>
          <p:cNvSpPr>
            <a:spLocks noGrp="1"/>
          </p:cNvSpPr>
          <p:nvPr>
            <p:ph sz="quarter" idx="13"/>
          </p:nvPr>
        </p:nvSpPr>
        <p:spPr>
          <a:xfrm>
            <a:off x="1097280" y="2189484"/>
            <a:ext cx="7797662" cy="3521004"/>
          </a:xfrm>
        </p:spPr>
        <p:txBody>
          <a:bodyPr>
            <a:normAutofit/>
          </a:bodyPr>
          <a:lstStyle/>
          <a:p>
            <a:pPr marL="360363" indent="-360363">
              <a:buFont typeface="Courier New" panose="02070309020205020404" pitchFamily="49" charset="0"/>
              <a:buChar char="o"/>
            </a:pPr>
            <a:r>
              <a:rPr lang="en-US" cap="none" dirty="0" err="1"/>
              <a:t>Umpan</a:t>
            </a:r>
            <a:r>
              <a:rPr lang="en-US" cap="none" dirty="0"/>
              <a:t> </a:t>
            </a:r>
            <a:r>
              <a:rPr lang="en-US" cap="none" dirty="0" err="1"/>
              <a:t>balik</a:t>
            </a:r>
            <a:r>
              <a:rPr lang="en-US" cap="none" dirty="0"/>
              <a:t> </a:t>
            </a:r>
            <a:r>
              <a:rPr lang="en-US" cap="none" dirty="0" err="1"/>
              <a:t>langsung</a:t>
            </a:r>
            <a:r>
              <a:rPr lang="en-US" cap="none" dirty="0"/>
              <a:t> </a:t>
            </a:r>
            <a:r>
              <a:rPr lang="en-US" cap="none" dirty="0" err="1"/>
              <a:t>dari</a:t>
            </a:r>
            <a:r>
              <a:rPr lang="en-US" cap="none" dirty="0"/>
              <a:t> </a:t>
            </a:r>
            <a:r>
              <a:rPr lang="en-US" cap="none" dirty="0" err="1"/>
              <a:t>pegawai</a:t>
            </a:r>
            <a:r>
              <a:rPr lang="en-US" cap="none" dirty="0"/>
              <a:t> </a:t>
            </a:r>
            <a:r>
              <a:rPr lang="en-US" cap="none" dirty="0" err="1"/>
              <a:t>mengenai</a:t>
            </a:r>
            <a:r>
              <a:rPr lang="en-US" cap="none" dirty="0"/>
              <a:t> </a:t>
            </a:r>
            <a:r>
              <a:rPr lang="en-US" cap="none" dirty="0" err="1"/>
              <a:t>kebutuhan</a:t>
            </a:r>
            <a:r>
              <a:rPr lang="en-US" cap="none" dirty="0"/>
              <a:t> </a:t>
            </a:r>
            <a:r>
              <a:rPr lang="en-US" cap="none" dirty="0" err="1"/>
              <a:t>pelatihan</a:t>
            </a:r>
            <a:r>
              <a:rPr lang="en-US" cap="none" dirty="0"/>
              <a:t> yang </a:t>
            </a:r>
            <a:r>
              <a:rPr lang="en-US" cap="none" dirty="0" err="1"/>
              <a:t>penting</a:t>
            </a:r>
            <a:r>
              <a:rPr lang="en-US" cap="none" dirty="0"/>
              <a:t> </a:t>
            </a:r>
            <a:r>
              <a:rPr lang="en-US" cap="none" dirty="0" err="1"/>
              <a:t>bagi</a:t>
            </a:r>
            <a:r>
              <a:rPr lang="en-US" cap="none" dirty="0"/>
              <a:t> </a:t>
            </a:r>
            <a:r>
              <a:rPr lang="en-US" cap="none" dirty="0" err="1"/>
              <a:t>organisasi</a:t>
            </a:r>
            <a:endParaRPr lang="en-US" dirty="0"/>
          </a:p>
          <a:p>
            <a:pPr marL="360363" indent="-360363">
              <a:buFont typeface="Courier New" panose="02070309020205020404" pitchFamily="49" charset="0"/>
              <a:buChar char="o"/>
            </a:pPr>
            <a:r>
              <a:rPr lang="en-US" cap="none" dirty="0" err="1"/>
              <a:t>Memprediksi</a:t>
            </a:r>
            <a:r>
              <a:rPr lang="en-US" cap="none" dirty="0"/>
              <a:t> masa </a:t>
            </a:r>
            <a:r>
              <a:rPr lang="en-US" cap="none" dirty="0" err="1"/>
              <a:t>mendatang</a:t>
            </a:r>
            <a:r>
              <a:rPr lang="en-US" cap="none" dirty="0"/>
              <a:t>, </a:t>
            </a:r>
            <a:r>
              <a:rPr lang="en-US" cap="none" dirty="0" err="1"/>
              <a:t>sehingga</a:t>
            </a:r>
            <a:r>
              <a:rPr lang="en-US" cap="none" dirty="0"/>
              <a:t> </a:t>
            </a:r>
            <a:r>
              <a:rPr lang="en-US" cap="none" dirty="0" err="1"/>
              <a:t>kemampuan</a:t>
            </a:r>
            <a:r>
              <a:rPr lang="en-US" cap="none" dirty="0"/>
              <a:t>, </a:t>
            </a:r>
            <a:r>
              <a:rPr lang="en-US" cap="none" dirty="0" err="1"/>
              <a:t>keahlian</a:t>
            </a:r>
            <a:r>
              <a:rPr lang="en-US" cap="none" dirty="0"/>
              <a:t>, </a:t>
            </a:r>
            <a:r>
              <a:rPr lang="en-US" cap="none" dirty="0" err="1"/>
              <a:t>atau</a:t>
            </a:r>
            <a:r>
              <a:rPr lang="en-US" cap="none" dirty="0"/>
              <a:t> </a:t>
            </a:r>
            <a:r>
              <a:rPr lang="en-US" cap="none" dirty="0" err="1"/>
              <a:t>perilaku</a:t>
            </a:r>
            <a:r>
              <a:rPr lang="en-US" cap="none" dirty="0"/>
              <a:t> </a:t>
            </a:r>
            <a:r>
              <a:rPr lang="en-US" cap="none" dirty="0" err="1"/>
              <a:t>apa</a:t>
            </a:r>
            <a:r>
              <a:rPr lang="en-US" cap="none" dirty="0"/>
              <a:t> yang </a:t>
            </a:r>
            <a:r>
              <a:rPr lang="en-US" cap="none" dirty="0" err="1"/>
              <a:t>dibutuhkan</a:t>
            </a:r>
            <a:r>
              <a:rPr lang="en-US" cap="none" dirty="0"/>
              <a:t> </a:t>
            </a:r>
            <a:r>
              <a:rPr lang="en-US" cap="none" dirty="0" err="1"/>
              <a:t>organisasi</a:t>
            </a:r>
            <a:r>
              <a:rPr lang="en-US" cap="none" dirty="0"/>
              <a:t> di masa </a:t>
            </a:r>
            <a:r>
              <a:rPr lang="en-US" cap="none" dirty="0" err="1"/>
              <a:t>mendatang</a:t>
            </a:r>
            <a:endParaRPr lang="en-US" cap="none" dirty="0">
              <a:sym typeface="Wingdings" pitchFamily="2" charset="2"/>
            </a:endParaRPr>
          </a:p>
        </p:txBody>
      </p:sp>
    </p:spTree>
    <p:extLst>
      <p:ext uri="{BB962C8B-B14F-4D97-AF65-F5344CB8AC3E}">
        <p14:creationId xmlns:p14="http://schemas.microsoft.com/office/powerpoint/2010/main" val="122065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Evaluasi</a:t>
            </a:r>
            <a:r>
              <a:rPr lang="en-US" dirty="0"/>
              <a:t> program </a:t>
            </a:r>
            <a:r>
              <a:rPr lang="en-US" dirty="0" err="1"/>
              <a:t>pelatihan</a:t>
            </a:r>
            <a:endParaRPr lang="en-US" dirty="0"/>
          </a:p>
        </p:txBody>
      </p:sp>
      <p:sp>
        <p:nvSpPr>
          <p:cNvPr id="3" name="Content Placeholder 2"/>
          <p:cNvSpPr>
            <a:spLocks noGrp="1"/>
          </p:cNvSpPr>
          <p:nvPr>
            <p:ph sz="quarter" idx="13"/>
          </p:nvPr>
        </p:nvSpPr>
        <p:spPr>
          <a:xfrm>
            <a:off x="1097280" y="1862818"/>
            <a:ext cx="9069395" cy="3521004"/>
          </a:xfrm>
        </p:spPr>
        <p:txBody>
          <a:bodyPr>
            <a:normAutofit/>
          </a:bodyPr>
          <a:lstStyle/>
          <a:p>
            <a:pPr marL="360363" indent="-360363" algn="just">
              <a:buFont typeface="Courier New" panose="02070309020205020404" pitchFamily="49" charset="0"/>
              <a:buChar char="o"/>
            </a:pPr>
            <a:r>
              <a:rPr lang="en-US" cap="none" dirty="0" err="1"/>
              <a:t>Evaluasi</a:t>
            </a:r>
            <a:r>
              <a:rPr lang="en-US" cap="none" dirty="0"/>
              <a:t> </a:t>
            </a:r>
            <a:r>
              <a:rPr lang="en-US" cap="none" dirty="0" err="1"/>
              <a:t>efektifitas</a:t>
            </a:r>
            <a:r>
              <a:rPr lang="en-US" cap="none" dirty="0"/>
              <a:t> program </a:t>
            </a:r>
            <a:r>
              <a:rPr lang="en-US" cap="none" dirty="0" err="1"/>
              <a:t>pelatihan</a:t>
            </a:r>
            <a:endParaRPr lang="en-US" dirty="0"/>
          </a:p>
          <a:p>
            <a:pPr marL="360363" indent="-360363" algn="just">
              <a:buFont typeface="Courier New" panose="02070309020205020404" pitchFamily="49" charset="0"/>
              <a:buChar char="o"/>
            </a:pPr>
            <a:r>
              <a:rPr lang="en-US" cap="none" dirty="0" err="1"/>
              <a:t>Mengukur</a:t>
            </a:r>
            <a:r>
              <a:rPr lang="en-US" cap="none" dirty="0"/>
              <a:t> </a:t>
            </a:r>
            <a:r>
              <a:rPr lang="en-US" cap="none" dirty="0" err="1"/>
              <a:t>efektifitas</a:t>
            </a:r>
            <a:r>
              <a:rPr lang="en-US" cap="none" dirty="0"/>
              <a:t> </a:t>
            </a:r>
            <a:r>
              <a:rPr lang="en-US" cap="none" dirty="0" err="1"/>
              <a:t>dapat</a:t>
            </a:r>
            <a:r>
              <a:rPr lang="en-US" cap="none" dirty="0"/>
              <a:t> </a:t>
            </a:r>
            <a:r>
              <a:rPr lang="en-US" cap="none" dirty="0" err="1"/>
              <a:t>dengan</a:t>
            </a:r>
            <a:r>
              <a:rPr lang="en-US" cap="none" dirty="0"/>
              <a:t> </a:t>
            </a:r>
            <a:r>
              <a:rPr lang="en-US" cap="none" dirty="0" err="1"/>
              <a:t>cara</a:t>
            </a:r>
            <a:r>
              <a:rPr lang="en-US" cap="none" dirty="0"/>
              <a:t> </a:t>
            </a:r>
            <a:r>
              <a:rPr lang="en-US" cap="none" dirty="0" err="1"/>
              <a:t>melihat</a:t>
            </a:r>
            <a:r>
              <a:rPr lang="en-US" cap="none" dirty="0"/>
              <a:t>: </a:t>
            </a:r>
            <a:r>
              <a:rPr lang="en-US" cap="none" dirty="0" err="1"/>
              <a:t>reaksi</a:t>
            </a:r>
            <a:r>
              <a:rPr lang="en-US" cap="none" dirty="0"/>
              <a:t>/</a:t>
            </a:r>
            <a:r>
              <a:rPr lang="en-US" cap="none" dirty="0" err="1"/>
              <a:t>respon</a:t>
            </a:r>
            <a:r>
              <a:rPr lang="en-US" cap="none" dirty="0"/>
              <a:t> </a:t>
            </a:r>
            <a:r>
              <a:rPr lang="en-US" cap="none" dirty="0" err="1"/>
              <a:t>pegawai</a:t>
            </a:r>
            <a:r>
              <a:rPr lang="en-US" cap="none" dirty="0"/>
              <a:t> (survey), </a:t>
            </a:r>
            <a:r>
              <a:rPr lang="en-US" cap="none" dirty="0" err="1"/>
              <a:t>melalui</a:t>
            </a:r>
            <a:r>
              <a:rPr lang="en-US" cap="none" dirty="0"/>
              <a:t> </a:t>
            </a:r>
            <a:r>
              <a:rPr lang="en-US" cap="none" dirty="0" err="1"/>
              <a:t>serangkaian</a:t>
            </a:r>
            <a:r>
              <a:rPr lang="en-US" cap="none" dirty="0"/>
              <a:t> </a:t>
            </a:r>
            <a:r>
              <a:rPr lang="en-US" cap="none" dirty="0" err="1"/>
              <a:t>tes</a:t>
            </a:r>
            <a:r>
              <a:rPr lang="en-US" cap="none" dirty="0"/>
              <a:t>, </a:t>
            </a:r>
            <a:r>
              <a:rPr lang="en-US" cap="none" dirty="0" err="1"/>
              <a:t>adanya</a:t>
            </a:r>
            <a:r>
              <a:rPr lang="en-US" cap="none" dirty="0"/>
              <a:t> </a:t>
            </a:r>
            <a:r>
              <a:rPr lang="en-US" cap="none" dirty="0" err="1"/>
              <a:t>peningkatan</a:t>
            </a:r>
            <a:r>
              <a:rPr lang="en-US" cap="none" dirty="0"/>
              <a:t> </a:t>
            </a:r>
            <a:r>
              <a:rPr lang="en-US" cap="none" dirty="0" err="1"/>
              <a:t>perilaku</a:t>
            </a:r>
            <a:r>
              <a:rPr lang="en-US" cap="none" dirty="0"/>
              <a:t> </a:t>
            </a:r>
            <a:r>
              <a:rPr lang="en-US" cap="none" dirty="0" err="1"/>
              <a:t>dalam</a:t>
            </a:r>
            <a:r>
              <a:rPr lang="en-US" cap="none" dirty="0"/>
              <a:t> </a:t>
            </a:r>
            <a:r>
              <a:rPr lang="en-US" cap="none" dirty="0" err="1"/>
              <a:t>pekerjaan</a:t>
            </a:r>
            <a:r>
              <a:rPr lang="en-US" cap="none" dirty="0"/>
              <a:t>, </a:t>
            </a:r>
            <a:r>
              <a:rPr lang="en-US" cap="none" dirty="0" err="1"/>
              <a:t>berdasarkan</a:t>
            </a:r>
            <a:r>
              <a:rPr lang="en-US" cap="none" dirty="0"/>
              <a:t> </a:t>
            </a:r>
            <a:r>
              <a:rPr lang="en-US" cap="none" dirty="0" err="1"/>
              <a:t>produktivitas</a:t>
            </a:r>
            <a:r>
              <a:rPr lang="en-US" cap="none" dirty="0"/>
              <a:t> </a:t>
            </a:r>
            <a:r>
              <a:rPr lang="en-US" cap="none" dirty="0" err="1"/>
              <a:t>secara</a:t>
            </a:r>
            <a:r>
              <a:rPr lang="en-US" cap="none" dirty="0"/>
              <a:t> </a:t>
            </a:r>
            <a:r>
              <a:rPr lang="en-US" cap="none" dirty="0" err="1"/>
              <a:t>keseluruhan</a:t>
            </a:r>
            <a:r>
              <a:rPr lang="en-US" cap="none" dirty="0"/>
              <a:t> (</a:t>
            </a:r>
            <a:r>
              <a:rPr lang="en-US" cap="none" dirty="0" err="1"/>
              <a:t>apakah</a:t>
            </a:r>
            <a:r>
              <a:rPr lang="en-US" cap="none" dirty="0"/>
              <a:t> </a:t>
            </a:r>
            <a:r>
              <a:rPr lang="en-US" cap="none" dirty="0" err="1"/>
              <a:t>terdapat</a:t>
            </a:r>
            <a:r>
              <a:rPr lang="en-US" cap="none" dirty="0"/>
              <a:t> </a:t>
            </a:r>
            <a:r>
              <a:rPr lang="en-US" cap="none" dirty="0" err="1"/>
              <a:t>pengaruh</a:t>
            </a:r>
            <a:r>
              <a:rPr lang="en-US" cap="none" dirty="0"/>
              <a:t> </a:t>
            </a:r>
            <a:r>
              <a:rPr lang="en-US" cap="none" dirty="0" err="1"/>
              <a:t>terhadap</a:t>
            </a:r>
            <a:r>
              <a:rPr lang="en-US" cap="none" dirty="0"/>
              <a:t> </a:t>
            </a:r>
            <a:r>
              <a:rPr lang="en-US" cap="none" dirty="0" err="1"/>
              <a:t>organisasi</a:t>
            </a:r>
            <a:r>
              <a:rPr lang="en-US" cap="none" dirty="0"/>
              <a:t>, </a:t>
            </a:r>
            <a:r>
              <a:rPr lang="en-US" cap="none" dirty="0" err="1"/>
              <a:t>setelah</a:t>
            </a:r>
            <a:r>
              <a:rPr lang="en-US" cap="none" dirty="0"/>
              <a:t> training </a:t>
            </a:r>
            <a:r>
              <a:rPr lang="en-US" cap="none" dirty="0" err="1"/>
              <a:t>apakah</a:t>
            </a:r>
            <a:r>
              <a:rPr lang="en-US" cap="none" dirty="0"/>
              <a:t> </a:t>
            </a:r>
            <a:r>
              <a:rPr lang="en-US" cap="none" dirty="0" err="1"/>
              <a:t>terdapat</a:t>
            </a:r>
            <a:r>
              <a:rPr lang="en-US" cap="none" dirty="0"/>
              <a:t> </a:t>
            </a:r>
            <a:r>
              <a:rPr lang="en-US" cap="none" dirty="0" err="1"/>
              <a:t>peningkatan</a:t>
            </a:r>
            <a:r>
              <a:rPr lang="en-US" cap="none" dirty="0"/>
              <a:t> </a:t>
            </a:r>
            <a:r>
              <a:rPr lang="en-US" cap="none" dirty="0" err="1"/>
              <a:t>pada</a:t>
            </a:r>
            <a:r>
              <a:rPr lang="en-US" cap="none" dirty="0"/>
              <a:t> </a:t>
            </a:r>
            <a:r>
              <a:rPr lang="en-US" cap="none" dirty="0" err="1"/>
              <a:t>penjualan</a:t>
            </a:r>
            <a:r>
              <a:rPr lang="en-US" cap="none" dirty="0"/>
              <a:t>, </a:t>
            </a:r>
            <a:r>
              <a:rPr lang="en-US" cap="none" dirty="0" err="1"/>
              <a:t>dsb</a:t>
            </a:r>
            <a:r>
              <a:rPr lang="en-US" cap="none" dirty="0"/>
              <a:t>.)</a:t>
            </a:r>
            <a:endParaRPr lang="en-US" cap="none" dirty="0">
              <a:sym typeface="Wingdings" pitchFamily="2" charset="2"/>
            </a:endParaRPr>
          </a:p>
        </p:txBody>
      </p:sp>
      <p:pic>
        <p:nvPicPr>
          <p:cNvPr id="4" name="Picture 2" descr="C:\Users\Public\Pictures\Sample Pictures\6. Logo TAS Konfigurasi 2 Baris.png"/>
          <p:cNvPicPr>
            <a:picLocks noChangeAspect="1" noChangeArrowheads="1"/>
          </p:cNvPicPr>
          <p:nvPr/>
        </p:nvPicPr>
        <p:blipFill>
          <a:blip r:embed="rId3" cstate="print"/>
          <a:srcRect/>
          <a:stretch>
            <a:fillRect/>
          </a:stretch>
        </p:blipFill>
        <p:spPr bwMode="auto">
          <a:xfrm>
            <a:off x="7086600" y="51638"/>
            <a:ext cx="3039520" cy="618348"/>
          </a:xfrm>
          <a:prstGeom prst="rect">
            <a:avLst/>
          </a:prstGeom>
          <a:noFill/>
        </p:spPr>
      </p:pic>
    </p:spTree>
    <p:extLst>
      <p:ext uri="{BB962C8B-B14F-4D97-AF65-F5344CB8AC3E}">
        <p14:creationId xmlns:p14="http://schemas.microsoft.com/office/powerpoint/2010/main" val="114691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t>
            </a:r>
            <a:r>
              <a:rPr lang="en-US" dirty="0" err="1"/>
              <a:t>pelatihan</a:t>
            </a:r>
            <a:endParaRPr lang="en-US" dirty="0"/>
          </a:p>
        </p:txBody>
      </p:sp>
      <p:sp>
        <p:nvSpPr>
          <p:cNvPr id="3" name="Content Placeholder 2"/>
          <p:cNvSpPr>
            <a:spLocks noGrp="1"/>
          </p:cNvSpPr>
          <p:nvPr>
            <p:ph sz="quarter" idx="13"/>
          </p:nvPr>
        </p:nvSpPr>
        <p:spPr>
          <a:xfrm>
            <a:off x="1170132" y="2066018"/>
            <a:ext cx="7797662" cy="3521004"/>
          </a:xfrm>
        </p:spPr>
        <p:txBody>
          <a:bodyPr>
            <a:normAutofit/>
          </a:bodyPr>
          <a:lstStyle/>
          <a:p>
            <a:pPr marL="0" indent="0">
              <a:buNone/>
            </a:pPr>
            <a:r>
              <a:rPr lang="en-US" b="1" cap="none" dirty="0"/>
              <a:t>Program </a:t>
            </a:r>
            <a:r>
              <a:rPr lang="en-US" b="1" cap="none" dirty="0" err="1"/>
              <a:t>Pelatihan</a:t>
            </a:r>
            <a:r>
              <a:rPr lang="en-US" b="1" cap="none" dirty="0"/>
              <a:t> </a:t>
            </a:r>
            <a:r>
              <a:rPr lang="en-US" b="1" cap="none" dirty="0" err="1"/>
              <a:t>Orientasi</a:t>
            </a:r>
            <a:endParaRPr lang="en-US" b="1" dirty="0"/>
          </a:p>
          <a:p>
            <a:pPr marL="735521" lvl="1" indent="-442913">
              <a:buFont typeface="Courier New" panose="02070309020205020404" pitchFamily="49" charset="0"/>
              <a:buChar char="o"/>
            </a:pPr>
            <a:r>
              <a:rPr lang="en-US" cap="none" dirty="0" err="1"/>
              <a:t>Memperkenalkan</a:t>
            </a:r>
            <a:r>
              <a:rPr lang="en-US" cap="none" dirty="0"/>
              <a:t> </a:t>
            </a:r>
            <a:r>
              <a:rPr lang="en-US" cap="none" dirty="0" err="1"/>
              <a:t>pegawai</a:t>
            </a:r>
            <a:r>
              <a:rPr lang="en-US" cap="none" dirty="0"/>
              <a:t> </a:t>
            </a:r>
            <a:r>
              <a:rPr lang="en-US" cap="none" dirty="0" err="1"/>
              <a:t>baru</a:t>
            </a:r>
            <a:r>
              <a:rPr lang="en-US" cap="none" dirty="0"/>
              <a:t> </a:t>
            </a:r>
            <a:r>
              <a:rPr lang="en-US" cap="none" dirty="0" err="1"/>
              <a:t>dengan</a:t>
            </a:r>
            <a:r>
              <a:rPr lang="en-US" cap="none" dirty="0"/>
              <a:t> </a:t>
            </a:r>
            <a:r>
              <a:rPr lang="en-US" cap="none" dirty="0" err="1"/>
              <a:t>pekerjaan</a:t>
            </a:r>
            <a:r>
              <a:rPr lang="en-US" cap="none" dirty="0"/>
              <a:t> yang </a:t>
            </a:r>
            <a:r>
              <a:rPr lang="en-US" cap="none" dirty="0" err="1"/>
              <a:t>akan</a:t>
            </a:r>
            <a:r>
              <a:rPr lang="en-US" cap="none" dirty="0"/>
              <a:t> </a:t>
            </a:r>
            <a:r>
              <a:rPr lang="en-US" cap="none" dirty="0" err="1"/>
              <a:t>dihadapi</a:t>
            </a:r>
            <a:r>
              <a:rPr lang="en-US" cap="none" dirty="0"/>
              <a:t>, unit </a:t>
            </a:r>
            <a:r>
              <a:rPr lang="en-US" cap="none" dirty="0" err="1"/>
              <a:t>kerja</a:t>
            </a:r>
            <a:r>
              <a:rPr lang="en-US" cap="none" dirty="0"/>
              <a:t>, </a:t>
            </a:r>
            <a:r>
              <a:rPr lang="en-US" cap="none" dirty="0" err="1"/>
              <a:t>dan</a:t>
            </a:r>
            <a:r>
              <a:rPr lang="en-US" cap="none" dirty="0"/>
              <a:t> </a:t>
            </a:r>
            <a:r>
              <a:rPr lang="en-US" cap="none" dirty="0" err="1"/>
              <a:t>organisasi</a:t>
            </a:r>
            <a:r>
              <a:rPr lang="en-US" cap="none" dirty="0"/>
              <a:t> </a:t>
            </a:r>
            <a:r>
              <a:rPr lang="en-US" cap="none" dirty="0" err="1"/>
              <a:t>secara</a:t>
            </a:r>
            <a:r>
              <a:rPr lang="en-US" cap="none" dirty="0"/>
              <a:t> </a:t>
            </a:r>
            <a:r>
              <a:rPr lang="en-US" cap="none" dirty="0" err="1"/>
              <a:t>umum</a:t>
            </a:r>
            <a:endParaRPr lang="en-US" dirty="0"/>
          </a:p>
          <a:p>
            <a:pPr marL="0" indent="0">
              <a:buNone/>
            </a:pPr>
            <a:r>
              <a:rPr lang="en-US" b="1" cap="none" dirty="0"/>
              <a:t>Team Training</a:t>
            </a:r>
          </a:p>
          <a:p>
            <a:pPr marL="735521" lvl="1" indent="-442913">
              <a:buFont typeface="Courier New" panose="02070309020205020404" pitchFamily="49" charset="0"/>
              <a:buChar char="o"/>
            </a:pPr>
            <a:r>
              <a:rPr lang="en-US" cap="none" dirty="0" err="1"/>
              <a:t>Pelatihan</a:t>
            </a:r>
            <a:r>
              <a:rPr lang="en-US" cap="none" dirty="0"/>
              <a:t> yang </a:t>
            </a:r>
            <a:r>
              <a:rPr lang="en-US" cap="none" dirty="0" err="1"/>
              <a:t>bertujuan</a:t>
            </a:r>
            <a:r>
              <a:rPr lang="en-US" cap="none" dirty="0"/>
              <a:t> </a:t>
            </a:r>
            <a:r>
              <a:rPr lang="en-US" cap="none" dirty="0" err="1"/>
              <a:t>meningkatkan</a:t>
            </a:r>
            <a:r>
              <a:rPr lang="en-US" cap="none" dirty="0"/>
              <a:t> </a:t>
            </a:r>
            <a:r>
              <a:rPr lang="en-US" cap="none" dirty="0" err="1"/>
              <a:t>kemampuan</a:t>
            </a:r>
            <a:r>
              <a:rPr lang="en-US" cap="none" dirty="0"/>
              <a:t> </a:t>
            </a:r>
            <a:r>
              <a:rPr lang="en-US" cap="none" dirty="0" err="1"/>
              <a:t>pegawai</a:t>
            </a:r>
            <a:r>
              <a:rPr lang="en-US" cap="none" dirty="0"/>
              <a:t> </a:t>
            </a:r>
            <a:r>
              <a:rPr lang="en-US" cap="none" dirty="0" err="1"/>
              <a:t>untuk</a:t>
            </a:r>
            <a:r>
              <a:rPr lang="en-US" cap="none" dirty="0"/>
              <a:t> </a:t>
            </a:r>
            <a:r>
              <a:rPr lang="en-US" cap="none" dirty="0" err="1"/>
              <a:t>dapat</a:t>
            </a:r>
            <a:r>
              <a:rPr lang="en-US" cap="none" dirty="0"/>
              <a:t> </a:t>
            </a:r>
            <a:r>
              <a:rPr lang="en-US" cap="none" dirty="0" err="1"/>
              <a:t>kolaborasi</a:t>
            </a:r>
            <a:r>
              <a:rPr lang="en-US" cap="none" dirty="0"/>
              <a:t> </a:t>
            </a:r>
            <a:r>
              <a:rPr lang="en-US" cap="none" dirty="0" err="1"/>
              <a:t>dengan</a:t>
            </a:r>
            <a:r>
              <a:rPr lang="en-US" cap="none" dirty="0"/>
              <a:t> partner </a:t>
            </a:r>
            <a:r>
              <a:rPr lang="en-US" cap="none" dirty="0" err="1"/>
              <a:t>tim</a:t>
            </a:r>
            <a:endParaRPr lang="en-US" dirty="0"/>
          </a:p>
          <a:p>
            <a:pPr marL="0" indent="0">
              <a:buNone/>
            </a:pPr>
            <a:r>
              <a:rPr lang="en-US" b="1" cap="none" dirty="0"/>
              <a:t>Program </a:t>
            </a:r>
            <a:r>
              <a:rPr lang="en-US" b="1" cap="none" dirty="0" err="1"/>
              <a:t>Pelatihan</a:t>
            </a:r>
            <a:r>
              <a:rPr lang="en-US" b="1" cap="none" dirty="0"/>
              <a:t> </a:t>
            </a:r>
            <a:r>
              <a:rPr lang="en-US" b="1" cap="none" dirty="0" err="1"/>
              <a:t>Keahlian</a:t>
            </a:r>
            <a:endParaRPr lang="en-US" b="1" dirty="0"/>
          </a:p>
          <a:p>
            <a:pPr marL="0" indent="0">
              <a:buNone/>
            </a:pPr>
            <a:r>
              <a:rPr lang="en-US" b="1" cap="none" dirty="0"/>
              <a:t>Program </a:t>
            </a:r>
            <a:r>
              <a:rPr lang="en-US" b="1" cap="none" dirty="0" err="1"/>
              <a:t>Pelatihan</a:t>
            </a:r>
            <a:r>
              <a:rPr lang="en-US" b="1" cap="none" dirty="0"/>
              <a:t> </a:t>
            </a:r>
            <a:r>
              <a:rPr lang="en-US" b="1" cap="none" dirty="0" err="1"/>
              <a:t>Sikap</a:t>
            </a:r>
            <a:r>
              <a:rPr lang="en-US" b="1" cap="none" dirty="0"/>
              <a:t>, </a:t>
            </a:r>
            <a:r>
              <a:rPr lang="en-US" b="1" cap="none" dirty="0" err="1"/>
              <a:t>Perilaku</a:t>
            </a:r>
            <a:r>
              <a:rPr lang="en-US" b="1" cap="none" dirty="0"/>
              <a:t>, </a:t>
            </a:r>
            <a:r>
              <a:rPr lang="en-US" b="1" cap="none" dirty="0" err="1"/>
              <a:t>dan</a:t>
            </a:r>
            <a:r>
              <a:rPr lang="en-US" b="1" cap="none" dirty="0"/>
              <a:t> </a:t>
            </a:r>
            <a:r>
              <a:rPr lang="en-US" b="1" cap="none" dirty="0" err="1"/>
              <a:t>Karakter</a:t>
            </a:r>
            <a:endParaRPr lang="en-US" b="1" cap="none" dirty="0"/>
          </a:p>
          <a:p>
            <a:pPr marL="0" indent="0">
              <a:buNone/>
            </a:pPr>
            <a:r>
              <a:rPr lang="en-US" cap="none" dirty="0"/>
              <a:t>      </a:t>
            </a:r>
          </a:p>
        </p:txBody>
      </p:sp>
      <p:pic>
        <p:nvPicPr>
          <p:cNvPr id="4" name="Picture 2" descr="C:\Users\Public\Pictures\Sample Pictures\6. Logo TAS Konfigurasi 2 Baris.png"/>
          <p:cNvPicPr>
            <a:picLocks noChangeAspect="1" noChangeArrowheads="1"/>
          </p:cNvPicPr>
          <p:nvPr/>
        </p:nvPicPr>
        <p:blipFill>
          <a:blip r:embed="rId3" cstate="print"/>
          <a:srcRect/>
          <a:stretch>
            <a:fillRect/>
          </a:stretch>
        </p:blipFill>
        <p:spPr bwMode="auto">
          <a:xfrm>
            <a:off x="7086600" y="51638"/>
            <a:ext cx="3039520" cy="618348"/>
          </a:xfrm>
          <a:prstGeom prst="rect">
            <a:avLst/>
          </a:prstGeom>
          <a:noFill/>
        </p:spPr>
      </p:pic>
    </p:spTree>
    <p:extLst>
      <p:ext uri="{BB962C8B-B14F-4D97-AF65-F5344CB8AC3E}">
        <p14:creationId xmlns:p14="http://schemas.microsoft.com/office/powerpoint/2010/main" val="338667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sz="4000" dirty="0"/>
              <a:t>MANAJEMEN</a:t>
            </a:r>
            <a:r>
              <a:rPr lang="id-ID" altLang="en-US" sz="4000" dirty="0"/>
              <a:t> HRD</a:t>
            </a:r>
          </a:p>
        </p:txBody>
      </p:sp>
      <p:grpSp>
        <p:nvGrpSpPr>
          <p:cNvPr id="2" name="Content Placeholder 72706"/>
          <p:cNvGrpSpPr>
            <a:grpSpLocks noChangeAspect="1"/>
          </p:cNvGrpSpPr>
          <p:nvPr/>
        </p:nvGrpSpPr>
        <p:grpSpPr bwMode="auto">
          <a:xfrm>
            <a:off x="1955800" y="1585913"/>
            <a:ext cx="9024938" cy="4464050"/>
            <a:chOff x="272" y="999"/>
            <a:chExt cx="5686" cy="2812"/>
          </a:xfrm>
        </p:grpSpPr>
        <p:cxnSp>
          <p:nvCxnSpPr>
            <p:cNvPr id="1028" name="_s1028"/>
            <p:cNvCxnSpPr>
              <a:cxnSpLocks noChangeShapeType="1"/>
              <a:stCxn id="23" idx="0"/>
              <a:endCxn id="22" idx="2"/>
            </p:cNvCxnSpPr>
            <p:nvPr/>
          </p:nvCxnSpPr>
          <p:spPr bwMode="auto">
            <a:xfrm rot="16200000">
              <a:off x="3592" y="3678"/>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29" name="_s1029"/>
            <p:cNvCxnSpPr>
              <a:cxnSpLocks noChangeShapeType="1"/>
              <a:stCxn id="22" idx="0"/>
              <a:endCxn id="21" idx="2"/>
            </p:cNvCxnSpPr>
            <p:nvPr/>
          </p:nvCxnSpPr>
          <p:spPr bwMode="auto">
            <a:xfrm rot="16200000">
              <a:off x="3592" y="3520"/>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30" name="_s1030"/>
            <p:cNvCxnSpPr>
              <a:cxnSpLocks noChangeShapeType="1"/>
              <a:stCxn id="21" idx="0"/>
              <a:endCxn id="20" idx="2"/>
            </p:cNvCxnSpPr>
            <p:nvPr/>
          </p:nvCxnSpPr>
          <p:spPr bwMode="auto">
            <a:xfrm rot="16200000">
              <a:off x="3592" y="3360"/>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31" name="_s1031"/>
            <p:cNvCxnSpPr>
              <a:cxnSpLocks noChangeShapeType="1"/>
              <a:stCxn id="20" idx="1"/>
              <a:endCxn id="18" idx="2"/>
            </p:cNvCxnSpPr>
            <p:nvPr/>
          </p:nvCxnSpPr>
          <p:spPr bwMode="auto">
            <a:xfrm rot="10800000">
              <a:off x="2401" y="3175"/>
              <a:ext cx="304" cy="106"/>
            </a:xfrm>
            <a:prstGeom prst="bentConnector2">
              <a:avLst/>
            </a:prstGeom>
            <a:noFill/>
            <a:ln w="28575">
              <a:solidFill>
                <a:schemeClr val="tx1"/>
              </a:solidFill>
              <a:miter lim="800000"/>
              <a:headEnd type="arrow" w="med" len="med"/>
              <a:tailEnd/>
            </a:ln>
            <a:extLst>
              <a:ext uri="{909E8E84-426E-40DD-AFC4-6F175D3DCCD1}">
                <a14:hiddenFill xmlns:a14="http://schemas.microsoft.com/office/drawing/2010/main">
                  <a:noFill/>
                </a14:hiddenFill>
              </a:ext>
            </a:extLst>
          </p:spPr>
        </p:cxnSp>
        <p:cxnSp>
          <p:nvCxnSpPr>
            <p:cNvPr id="1032" name="_s1032"/>
            <p:cNvCxnSpPr>
              <a:cxnSpLocks noChangeShapeType="1"/>
              <a:stCxn id="19" idx="0"/>
              <a:endCxn id="17" idx="2"/>
            </p:cNvCxnSpPr>
            <p:nvPr/>
          </p:nvCxnSpPr>
          <p:spPr bwMode="auto">
            <a:xfrm rot="5400000" flipH="1">
              <a:off x="3971" y="2510"/>
              <a:ext cx="53" cy="1066"/>
            </a:xfrm>
            <a:prstGeom prst="bentConnector3">
              <a:avLst>
                <a:gd name="adj1" fmla="val 50944"/>
              </a:avLst>
            </a:prstGeom>
            <a:noFill/>
            <a:ln w="28575">
              <a:solidFill>
                <a:schemeClr val="tx1"/>
              </a:solidFill>
              <a:miter lim="800000"/>
              <a:headEnd type="arrow" w="med" len="med"/>
              <a:tailEnd/>
            </a:ln>
            <a:extLst>
              <a:ext uri="{909E8E84-426E-40DD-AFC4-6F175D3DCCD1}">
                <a14:hiddenFill xmlns:a14="http://schemas.microsoft.com/office/drawing/2010/main">
                  <a:noFill/>
                </a14:hiddenFill>
              </a:ext>
            </a:extLst>
          </p:spPr>
        </p:cxnSp>
        <p:cxnSp>
          <p:nvCxnSpPr>
            <p:cNvPr id="1033" name="_s1033"/>
            <p:cNvCxnSpPr>
              <a:cxnSpLocks noChangeShapeType="1"/>
              <a:stCxn id="18" idx="0"/>
              <a:endCxn id="17" idx="2"/>
            </p:cNvCxnSpPr>
            <p:nvPr/>
          </p:nvCxnSpPr>
          <p:spPr bwMode="auto">
            <a:xfrm rot="16200000">
              <a:off x="2906" y="2511"/>
              <a:ext cx="53" cy="1064"/>
            </a:xfrm>
            <a:prstGeom prst="bentConnector3">
              <a:avLst>
                <a:gd name="adj1" fmla="val 50944"/>
              </a:avLst>
            </a:prstGeom>
            <a:noFill/>
            <a:ln w="28575">
              <a:solidFill>
                <a:schemeClr val="tx1"/>
              </a:solidFill>
              <a:miter lim="800000"/>
              <a:headEnd type="arrow" w="med" len="med"/>
              <a:tailEnd/>
            </a:ln>
            <a:extLst>
              <a:ext uri="{909E8E84-426E-40DD-AFC4-6F175D3DCCD1}">
                <a14:hiddenFill xmlns:a14="http://schemas.microsoft.com/office/drawing/2010/main">
                  <a:noFill/>
                </a14:hiddenFill>
              </a:ext>
            </a:extLst>
          </p:spPr>
        </p:cxnSp>
        <p:cxnSp>
          <p:nvCxnSpPr>
            <p:cNvPr id="1034" name="_s1034"/>
            <p:cNvCxnSpPr>
              <a:cxnSpLocks noChangeShapeType="1"/>
              <a:stCxn id="17" idx="0"/>
              <a:endCxn id="16" idx="2"/>
            </p:cNvCxnSpPr>
            <p:nvPr/>
          </p:nvCxnSpPr>
          <p:spPr bwMode="auto">
            <a:xfrm rot="16200000">
              <a:off x="3439" y="2884"/>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35" name="_s1035"/>
            <p:cNvCxnSpPr>
              <a:cxnSpLocks noChangeShapeType="1"/>
              <a:stCxn id="16" idx="0"/>
              <a:endCxn id="15" idx="2"/>
            </p:cNvCxnSpPr>
            <p:nvPr/>
          </p:nvCxnSpPr>
          <p:spPr bwMode="auto">
            <a:xfrm rot="16200000">
              <a:off x="3439" y="2725"/>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36" name="_s1036"/>
            <p:cNvCxnSpPr>
              <a:cxnSpLocks noChangeShapeType="1"/>
              <a:stCxn id="15" idx="0"/>
              <a:endCxn id="14" idx="2"/>
            </p:cNvCxnSpPr>
            <p:nvPr/>
          </p:nvCxnSpPr>
          <p:spPr bwMode="auto">
            <a:xfrm rot="16200000">
              <a:off x="3439" y="2566"/>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37" name="_s1037"/>
            <p:cNvCxnSpPr>
              <a:cxnSpLocks noChangeShapeType="1"/>
              <a:stCxn id="14" idx="0"/>
              <a:endCxn id="13" idx="2"/>
            </p:cNvCxnSpPr>
            <p:nvPr/>
          </p:nvCxnSpPr>
          <p:spPr bwMode="auto">
            <a:xfrm rot="16200000">
              <a:off x="3439" y="2407"/>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38" name="_s1038"/>
            <p:cNvCxnSpPr>
              <a:cxnSpLocks noChangeShapeType="1"/>
              <a:stCxn id="13" idx="1"/>
              <a:endCxn id="11" idx="2"/>
            </p:cNvCxnSpPr>
            <p:nvPr/>
          </p:nvCxnSpPr>
          <p:spPr bwMode="auto">
            <a:xfrm rot="10800000">
              <a:off x="1185" y="2222"/>
              <a:ext cx="1367" cy="106"/>
            </a:xfrm>
            <a:prstGeom prst="bentConnector2">
              <a:avLst/>
            </a:prstGeom>
            <a:noFill/>
            <a:ln w="28575">
              <a:solidFill>
                <a:schemeClr val="tx1"/>
              </a:solidFill>
              <a:miter lim="800000"/>
              <a:headEnd type="arrow" w="med" len="med"/>
              <a:tailEnd/>
            </a:ln>
            <a:extLst>
              <a:ext uri="{909E8E84-426E-40DD-AFC4-6F175D3DCCD1}">
                <a14:hiddenFill xmlns:a14="http://schemas.microsoft.com/office/drawing/2010/main">
                  <a:noFill/>
                </a14:hiddenFill>
              </a:ext>
            </a:extLst>
          </p:spPr>
        </p:cxnSp>
        <p:cxnSp>
          <p:nvCxnSpPr>
            <p:cNvPr id="1039" name="_s1039"/>
            <p:cNvCxnSpPr>
              <a:cxnSpLocks noChangeShapeType="1"/>
              <a:stCxn id="12" idx="0"/>
              <a:endCxn id="10" idx="2"/>
            </p:cNvCxnSpPr>
            <p:nvPr/>
          </p:nvCxnSpPr>
          <p:spPr bwMode="auto">
            <a:xfrm rot="16200000">
              <a:off x="3288" y="2089"/>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40" name="_s1040"/>
            <p:cNvCxnSpPr>
              <a:cxnSpLocks noChangeShapeType="1"/>
              <a:stCxn id="11" idx="0"/>
              <a:endCxn id="9" idx="2"/>
            </p:cNvCxnSpPr>
            <p:nvPr/>
          </p:nvCxnSpPr>
          <p:spPr bwMode="auto">
            <a:xfrm rot="16200000">
              <a:off x="1159" y="2089"/>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41" name="_s1041"/>
            <p:cNvCxnSpPr>
              <a:cxnSpLocks noChangeShapeType="1"/>
              <a:stCxn id="10" idx="0"/>
              <a:endCxn id="8" idx="2"/>
            </p:cNvCxnSpPr>
            <p:nvPr/>
          </p:nvCxnSpPr>
          <p:spPr bwMode="auto">
            <a:xfrm rot="5400000" flipH="1">
              <a:off x="2755" y="1397"/>
              <a:ext cx="53" cy="1065"/>
            </a:xfrm>
            <a:prstGeom prst="bentConnector3">
              <a:avLst>
                <a:gd name="adj1" fmla="val 49056"/>
              </a:avLst>
            </a:prstGeom>
            <a:noFill/>
            <a:ln w="28575">
              <a:solidFill>
                <a:schemeClr val="tx1"/>
              </a:solidFill>
              <a:miter lim="800000"/>
              <a:headEnd type="arrow" w="med" len="med"/>
              <a:tailEnd/>
            </a:ln>
            <a:extLst>
              <a:ext uri="{909E8E84-426E-40DD-AFC4-6F175D3DCCD1}">
                <a14:hiddenFill xmlns:a14="http://schemas.microsoft.com/office/drawing/2010/main">
                  <a:noFill/>
                </a14:hiddenFill>
              </a:ext>
            </a:extLst>
          </p:spPr>
        </p:cxnSp>
        <p:cxnSp>
          <p:nvCxnSpPr>
            <p:cNvPr id="1042" name="_s1042"/>
            <p:cNvCxnSpPr>
              <a:cxnSpLocks noChangeShapeType="1"/>
              <a:stCxn id="9" idx="0"/>
              <a:endCxn id="8" idx="2"/>
            </p:cNvCxnSpPr>
            <p:nvPr/>
          </p:nvCxnSpPr>
          <p:spPr bwMode="auto">
            <a:xfrm rot="16200000">
              <a:off x="1690" y="1398"/>
              <a:ext cx="53" cy="1064"/>
            </a:xfrm>
            <a:prstGeom prst="bentConnector3">
              <a:avLst>
                <a:gd name="adj1" fmla="val 49056"/>
              </a:avLst>
            </a:prstGeom>
            <a:noFill/>
            <a:ln w="28575">
              <a:solidFill>
                <a:schemeClr val="tx1"/>
              </a:solidFill>
              <a:miter lim="800000"/>
              <a:headEnd type="arrow" w="med" len="med"/>
              <a:tailEnd/>
            </a:ln>
            <a:extLst>
              <a:ext uri="{909E8E84-426E-40DD-AFC4-6F175D3DCCD1}">
                <a14:hiddenFill xmlns:a14="http://schemas.microsoft.com/office/drawing/2010/main">
                  <a:noFill/>
                </a14:hiddenFill>
              </a:ext>
            </a:extLst>
          </p:spPr>
        </p:cxnSp>
        <p:cxnSp>
          <p:nvCxnSpPr>
            <p:cNvPr id="1043" name="_s1043"/>
            <p:cNvCxnSpPr>
              <a:cxnSpLocks noChangeShapeType="1"/>
              <a:stCxn id="8" idx="0"/>
              <a:endCxn id="7" idx="2"/>
            </p:cNvCxnSpPr>
            <p:nvPr/>
          </p:nvCxnSpPr>
          <p:spPr bwMode="auto">
            <a:xfrm rot="16200000">
              <a:off x="2223" y="1770"/>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44" name="_s1044"/>
            <p:cNvCxnSpPr>
              <a:cxnSpLocks noChangeShapeType="1"/>
              <a:stCxn id="7" idx="0"/>
              <a:endCxn id="6" idx="2"/>
            </p:cNvCxnSpPr>
            <p:nvPr/>
          </p:nvCxnSpPr>
          <p:spPr bwMode="auto">
            <a:xfrm rot="16200000">
              <a:off x="2223" y="1611"/>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45" name="_s1045"/>
            <p:cNvCxnSpPr>
              <a:cxnSpLocks noChangeShapeType="1"/>
              <a:stCxn id="6" idx="0"/>
              <a:endCxn id="5" idx="2"/>
            </p:cNvCxnSpPr>
            <p:nvPr/>
          </p:nvCxnSpPr>
          <p:spPr bwMode="auto">
            <a:xfrm rot="16200000">
              <a:off x="2223" y="1451"/>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46" name="_s1046"/>
            <p:cNvCxnSpPr>
              <a:cxnSpLocks noChangeShapeType="1"/>
              <a:stCxn id="5" idx="0"/>
              <a:endCxn id="4" idx="2"/>
            </p:cNvCxnSpPr>
            <p:nvPr/>
          </p:nvCxnSpPr>
          <p:spPr bwMode="auto">
            <a:xfrm rot="16200000">
              <a:off x="2223" y="1291"/>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1047" name="_s1047"/>
            <p:cNvCxnSpPr>
              <a:cxnSpLocks noChangeShapeType="1"/>
              <a:stCxn id="4" idx="0"/>
              <a:endCxn id="3" idx="2"/>
            </p:cNvCxnSpPr>
            <p:nvPr/>
          </p:nvCxnSpPr>
          <p:spPr bwMode="auto">
            <a:xfrm rot="16200000">
              <a:off x="2223" y="1131"/>
              <a:ext cx="53" cy="1"/>
            </a:xfrm>
            <a:prstGeom prst="straightConnector1">
              <a:avLst/>
            </a:prstGeom>
            <a:noFill/>
            <a:ln w="28575">
              <a:solidFill>
                <a:schemeClr val="tx1"/>
              </a:solidFill>
              <a:round/>
              <a:headEnd type="arrow" w="med" len="med"/>
              <a:tailEnd/>
            </a:ln>
            <a:extLst>
              <a:ext uri="{909E8E84-426E-40DD-AFC4-6F175D3DCCD1}">
                <a14:hiddenFill xmlns:a14="http://schemas.microsoft.com/office/drawing/2010/main">
                  <a:noFill/>
                </a14:hiddenFill>
              </a:ext>
            </a:extLst>
          </p:spPr>
        </p:cxnSp>
        <p:sp>
          <p:nvSpPr>
            <p:cNvPr id="3" name="_s1048"/>
            <p:cNvSpPr>
              <a:spLocks noChangeArrowheads="1"/>
            </p:cNvSpPr>
            <p:nvPr/>
          </p:nvSpPr>
          <p:spPr bwMode="auto">
            <a:xfrm>
              <a:off x="1336" y="999"/>
              <a:ext cx="1826" cy="106"/>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Kelayakan Bisnis</a:t>
              </a:r>
            </a:p>
          </p:txBody>
        </p:sp>
        <p:sp>
          <p:nvSpPr>
            <p:cNvPr id="4" name="_s1049"/>
            <p:cNvSpPr>
              <a:spLocks noChangeArrowheads="1"/>
            </p:cNvSpPr>
            <p:nvPr/>
          </p:nvSpPr>
          <p:spPr bwMode="auto">
            <a:xfrm>
              <a:off x="1336" y="1158"/>
              <a:ext cx="1826" cy="10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Visi</a:t>
              </a:r>
            </a:p>
          </p:txBody>
        </p:sp>
        <p:sp>
          <p:nvSpPr>
            <p:cNvPr id="5" name="_s1050"/>
            <p:cNvSpPr>
              <a:spLocks noChangeArrowheads="1"/>
            </p:cNvSpPr>
            <p:nvPr/>
          </p:nvSpPr>
          <p:spPr bwMode="auto">
            <a:xfrm>
              <a:off x="1336" y="1318"/>
              <a:ext cx="1826" cy="10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Misi</a:t>
              </a:r>
            </a:p>
          </p:txBody>
        </p:sp>
        <p:sp>
          <p:nvSpPr>
            <p:cNvPr id="6" name="_s1051"/>
            <p:cNvSpPr>
              <a:spLocks noChangeArrowheads="1"/>
            </p:cNvSpPr>
            <p:nvPr/>
          </p:nvSpPr>
          <p:spPr bwMode="auto">
            <a:xfrm>
              <a:off x="1336" y="1478"/>
              <a:ext cx="1826" cy="10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Strategi Corporate Plan</a:t>
              </a:r>
            </a:p>
          </p:txBody>
        </p:sp>
        <p:sp>
          <p:nvSpPr>
            <p:cNvPr id="7" name="_s1052"/>
            <p:cNvSpPr>
              <a:spLocks noChangeArrowheads="1"/>
            </p:cNvSpPr>
            <p:nvPr/>
          </p:nvSpPr>
          <p:spPr bwMode="auto">
            <a:xfrm>
              <a:off x="1336" y="1638"/>
              <a:ext cx="1826" cy="106"/>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Time Table</a:t>
              </a:r>
            </a:p>
          </p:txBody>
        </p:sp>
        <p:sp>
          <p:nvSpPr>
            <p:cNvPr id="8" name="_s1053">
              <a:hlinkClick r:id="" action="ppaction://noaction"/>
            </p:cNvPr>
            <p:cNvSpPr>
              <a:spLocks noChangeArrowheads="1"/>
            </p:cNvSpPr>
            <p:nvPr/>
          </p:nvSpPr>
          <p:spPr bwMode="auto">
            <a:xfrm>
              <a:off x="1336" y="1797"/>
              <a:ext cx="1826" cy="106"/>
            </a:xfrm>
            <a:prstGeom prst="roundRect">
              <a:avLst>
                <a:gd name="adj" fmla="val 16667"/>
              </a:avLst>
            </a:prstGeom>
            <a:solidFill>
              <a:srgbClr val="CCFF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Struktur Organisasi</a:t>
              </a:r>
            </a:p>
          </p:txBody>
        </p:sp>
        <p:sp>
          <p:nvSpPr>
            <p:cNvPr id="9" name="_s1054"/>
            <p:cNvSpPr>
              <a:spLocks noChangeArrowheads="1"/>
            </p:cNvSpPr>
            <p:nvPr/>
          </p:nvSpPr>
          <p:spPr bwMode="auto">
            <a:xfrm>
              <a:off x="272" y="1956"/>
              <a:ext cx="1825" cy="10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Perusahaan Baru</a:t>
              </a:r>
            </a:p>
          </p:txBody>
        </p:sp>
        <p:sp>
          <p:nvSpPr>
            <p:cNvPr id="10" name="_s1055"/>
            <p:cNvSpPr>
              <a:spLocks noChangeArrowheads="1"/>
            </p:cNvSpPr>
            <p:nvPr/>
          </p:nvSpPr>
          <p:spPr bwMode="auto">
            <a:xfrm>
              <a:off x="2401" y="1956"/>
              <a:ext cx="1826" cy="10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Perusahaan Existing</a:t>
              </a:r>
            </a:p>
          </p:txBody>
        </p:sp>
        <p:sp>
          <p:nvSpPr>
            <p:cNvPr id="11" name="_s1056"/>
            <p:cNvSpPr>
              <a:spLocks noChangeArrowheads="1"/>
            </p:cNvSpPr>
            <p:nvPr/>
          </p:nvSpPr>
          <p:spPr bwMode="auto">
            <a:xfrm>
              <a:off x="272" y="2116"/>
              <a:ext cx="1825" cy="106"/>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Analisa</a:t>
              </a:r>
              <a:r>
                <a:rPr lang="en-US" altLang="en-US" sz="900" dirty="0">
                  <a:latin typeface="Arial" panose="020B0604020202020204" pitchFamily="34" charset="0"/>
                </a:rPr>
                <a:t> </a:t>
              </a:r>
              <a:r>
                <a:rPr lang="en-US" altLang="en-US" sz="900" dirty="0" err="1">
                  <a:latin typeface="Arial" panose="020B0604020202020204" pitchFamily="34" charset="0"/>
                </a:rPr>
                <a:t>Kebutuhan</a:t>
              </a:r>
              <a:endParaRPr lang="en-US" altLang="en-US" sz="900" dirty="0">
                <a:latin typeface="Arial" panose="020B0604020202020204" pitchFamily="34" charset="0"/>
              </a:endParaRPr>
            </a:p>
          </p:txBody>
        </p:sp>
        <p:sp>
          <p:nvSpPr>
            <p:cNvPr id="12" name="_s1057"/>
            <p:cNvSpPr>
              <a:spLocks noChangeArrowheads="1"/>
            </p:cNvSpPr>
            <p:nvPr/>
          </p:nvSpPr>
          <p:spPr bwMode="auto">
            <a:xfrm>
              <a:off x="2401" y="2116"/>
              <a:ext cx="1826" cy="105"/>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Evaluasi Efektivitas / Job</a:t>
              </a:r>
            </a:p>
          </p:txBody>
        </p:sp>
        <p:sp>
          <p:nvSpPr>
            <p:cNvPr id="13" name="_s1058">
              <a:hlinkClick r:id="rId2" action="ppaction://hlinksldjump"/>
            </p:cNvPr>
            <p:cNvSpPr>
              <a:spLocks noChangeArrowheads="1"/>
            </p:cNvSpPr>
            <p:nvPr/>
          </p:nvSpPr>
          <p:spPr bwMode="auto">
            <a:xfrm>
              <a:off x="2552" y="2275"/>
              <a:ext cx="1826" cy="106"/>
            </a:xfrm>
            <a:prstGeom prst="roundRect">
              <a:avLst>
                <a:gd name="adj" fmla="val 16667"/>
              </a:avLst>
            </a:prstGeom>
            <a:solidFill>
              <a:srgbClr val="CCFF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Job Desain</a:t>
              </a:r>
            </a:p>
          </p:txBody>
        </p:sp>
        <p:sp>
          <p:nvSpPr>
            <p:cNvPr id="14" name="_s1059">
              <a:hlinkClick r:id="rId3" action="ppaction://hlinksldjump"/>
            </p:cNvPr>
            <p:cNvSpPr>
              <a:spLocks noChangeArrowheads="1"/>
            </p:cNvSpPr>
            <p:nvPr/>
          </p:nvSpPr>
          <p:spPr bwMode="auto">
            <a:xfrm>
              <a:off x="2552" y="2434"/>
              <a:ext cx="1826" cy="106"/>
            </a:xfrm>
            <a:prstGeom prst="roundRect">
              <a:avLst>
                <a:gd name="adj" fmla="val 16667"/>
              </a:avLst>
            </a:prstGeom>
            <a:solidFill>
              <a:srgbClr val="CCFF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Restruktur Organisasi</a:t>
              </a:r>
            </a:p>
          </p:txBody>
        </p:sp>
        <p:sp>
          <p:nvSpPr>
            <p:cNvPr id="15" name="_s1060">
              <a:hlinkClick r:id="rId4" action="ppaction://hlinksldjump"/>
            </p:cNvPr>
            <p:cNvSpPr>
              <a:spLocks noChangeArrowheads="1"/>
            </p:cNvSpPr>
            <p:nvPr/>
          </p:nvSpPr>
          <p:spPr bwMode="auto">
            <a:xfrm>
              <a:off x="2552" y="2593"/>
              <a:ext cx="1826" cy="106"/>
            </a:xfrm>
            <a:prstGeom prst="roundRect">
              <a:avLst>
                <a:gd name="adj" fmla="val 16667"/>
              </a:avLst>
            </a:prstGeom>
            <a:solidFill>
              <a:srgbClr val="CCFF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Analisa Jabatan</a:t>
              </a:r>
            </a:p>
          </p:txBody>
        </p:sp>
        <p:sp>
          <p:nvSpPr>
            <p:cNvPr id="16" name="_s1061"/>
            <p:cNvSpPr>
              <a:spLocks noChangeArrowheads="1"/>
            </p:cNvSpPr>
            <p:nvPr/>
          </p:nvSpPr>
          <p:spPr bwMode="auto">
            <a:xfrm>
              <a:off x="2552" y="2752"/>
              <a:ext cx="1826" cy="106"/>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Kualifikasi Personal</a:t>
              </a:r>
            </a:p>
          </p:txBody>
        </p:sp>
        <p:sp>
          <p:nvSpPr>
            <p:cNvPr id="17" name="_s1062"/>
            <p:cNvSpPr>
              <a:spLocks noChangeArrowheads="1"/>
            </p:cNvSpPr>
            <p:nvPr/>
          </p:nvSpPr>
          <p:spPr bwMode="auto">
            <a:xfrm>
              <a:off x="2552" y="2911"/>
              <a:ext cx="1826" cy="105"/>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Rekruitment</a:t>
              </a:r>
            </a:p>
          </p:txBody>
        </p:sp>
        <p:sp>
          <p:nvSpPr>
            <p:cNvPr id="18" name="_s1063">
              <a:hlinkClick r:id="rId5" action="ppaction://hlinksldjump"/>
            </p:cNvPr>
            <p:cNvSpPr>
              <a:spLocks noChangeArrowheads="1"/>
            </p:cNvSpPr>
            <p:nvPr/>
          </p:nvSpPr>
          <p:spPr bwMode="auto">
            <a:xfrm>
              <a:off x="1488" y="3069"/>
              <a:ext cx="1826" cy="106"/>
            </a:xfrm>
            <a:prstGeom prst="roundRect">
              <a:avLst>
                <a:gd name="adj" fmla="val 16667"/>
              </a:avLst>
            </a:prstGeom>
            <a:solidFill>
              <a:srgbClr val="CCFFFF"/>
            </a:solidFill>
            <a:ln w="9525">
              <a:solidFill>
                <a:schemeClr val="tx1"/>
              </a:solidFill>
              <a:round/>
              <a:headEnd/>
              <a:tailEnd/>
            </a:ln>
          </p:spPr>
          <p:txBody>
            <a:bodyPr vert="horz" wrap="none" lIns="0" tIns="0" rIns="0" bIns="0" numCol="1" anchor="ctr" anchorCtr="0" compatLnSpc="1">
              <a:prstTxWarp prst="textNoShape">
                <a:avLst/>
              </a:prstTxWarp>
            </a:bodyPr>
            <a:lstStyle>
              <a:lvl1pPr marL="342900" indent="-342900" eaLnBrk="0" fontAlgn="base" hangingPunct="0">
                <a:spcBef>
                  <a:spcPct val="0"/>
                </a:spcBef>
                <a:spcAft>
                  <a:spcPct val="0"/>
                </a:spcAft>
                <a:defRPr>
                  <a:solidFill>
                    <a:schemeClr val="tx1"/>
                  </a:solidFill>
                  <a:latin typeface="Arial" panose="020B0604020202020204" pitchFamily="34" charset="0"/>
                </a:defRPr>
              </a:lvl1pPr>
              <a:lvl2pPr marL="800100" indent="-342900" eaLnBrk="0" fontAlgn="base" hangingPunct="0">
                <a:spcBef>
                  <a:spcPct val="0"/>
                </a:spcBef>
                <a:spcAft>
                  <a:spcPct val="0"/>
                </a:spcAft>
                <a:defRPr>
                  <a:solidFill>
                    <a:schemeClr val="tx1"/>
                  </a:solidFill>
                  <a:latin typeface="Arial" panose="020B0604020202020204" pitchFamily="34" charset="0"/>
                </a:defRPr>
              </a:lvl2pPr>
              <a:lvl3pPr marL="1257300" indent="-342900" eaLnBrk="0" fontAlgn="base" hangingPunct="0">
                <a:spcBef>
                  <a:spcPct val="0"/>
                </a:spcBef>
                <a:spcAft>
                  <a:spcPct val="0"/>
                </a:spcAft>
                <a:defRPr>
                  <a:solidFill>
                    <a:schemeClr val="tx1"/>
                  </a:solidFill>
                  <a:latin typeface="Arial" panose="020B0604020202020204" pitchFamily="34" charset="0"/>
                </a:defRPr>
              </a:lvl3pPr>
              <a:lvl4pPr marL="1714500" indent="-342900" eaLnBrk="0" fontAlgn="base" hangingPunct="0">
                <a:spcBef>
                  <a:spcPct val="0"/>
                </a:spcBef>
                <a:spcAft>
                  <a:spcPct val="0"/>
                </a:spcAft>
                <a:defRPr>
                  <a:solidFill>
                    <a:schemeClr val="tx1"/>
                  </a:solidFill>
                  <a:latin typeface="Arial" panose="020B0604020202020204" pitchFamily="34" charset="0"/>
                </a:defRPr>
              </a:lvl4pPr>
              <a:lvl5pPr marL="2171700" indent="-342900" eaLnBrk="0" fontAlgn="base" hangingPunct="0">
                <a:spcBef>
                  <a:spcPct val="0"/>
                </a:spcBef>
                <a:spcAft>
                  <a:spcPct val="0"/>
                </a:spcAft>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1" hangingPunct="1"/>
              <a:r>
                <a:rPr lang="en-US" altLang="en-US" sz="900"/>
                <a:t>Internal Resources</a:t>
              </a:r>
            </a:p>
          </p:txBody>
        </p:sp>
        <p:sp>
          <p:nvSpPr>
            <p:cNvPr id="19" name="_s1064">
              <a:hlinkClick r:id="rId5" action="ppaction://hlinksldjump"/>
            </p:cNvPr>
            <p:cNvSpPr>
              <a:spLocks noChangeArrowheads="1"/>
            </p:cNvSpPr>
            <p:nvPr/>
          </p:nvSpPr>
          <p:spPr bwMode="auto">
            <a:xfrm>
              <a:off x="3618" y="3069"/>
              <a:ext cx="1825" cy="106"/>
            </a:xfrm>
            <a:prstGeom prst="roundRect">
              <a:avLst>
                <a:gd name="adj" fmla="val 16667"/>
              </a:avLst>
            </a:prstGeom>
            <a:solidFill>
              <a:srgbClr val="CCFF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External Resources</a:t>
              </a:r>
            </a:p>
          </p:txBody>
        </p:sp>
        <p:sp>
          <p:nvSpPr>
            <p:cNvPr id="20" name="_s1065"/>
            <p:cNvSpPr>
              <a:spLocks noChangeArrowheads="1"/>
            </p:cNvSpPr>
            <p:nvPr/>
          </p:nvSpPr>
          <p:spPr bwMode="auto">
            <a:xfrm>
              <a:off x="2705" y="3228"/>
              <a:ext cx="1826" cy="106"/>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Placement</a:t>
              </a:r>
            </a:p>
          </p:txBody>
        </p:sp>
        <p:sp>
          <p:nvSpPr>
            <p:cNvPr id="21" name="_s1066"/>
            <p:cNvSpPr>
              <a:spLocks noChangeArrowheads="1"/>
            </p:cNvSpPr>
            <p:nvPr/>
          </p:nvSpPr>
          <p:spPr bwMode="auto">
            <a:xfrm>
              <a:off x="2705" y="3387"/>
              <a:ext cx="1826" cy="10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Pendidikan</a:t>
              </a:r>
            </a:p>
          </p:txBody>
        </p:sp>
        <p:sp>
          <p:nvSpPr>
            <p:cNvPr id="22" name="_s1067"/>
            <p:cNvSpPr>
              <a:spLocks noChangeArrowheads="1"/>
            </p:cNvSpPr>
            <p:nvPr/>
          </p:nvSpPr>
          <p:spPr bwMode="auto">
            <a:xfrm>
              <a:off x="2705" y="3547"/>
              <a:ext cx="1826" cy="105"/>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Maintaining</a:t>
              </a:r>
            </a:p>
          </p:txBody>
        </p:sp>
        <p:sp>
          <p:nvSpPr>
            <p:cNvPr id="23" name="_s1068"/>
            <p:cNvSpPr>
              <a:spLocks noChangeArrowheads="1"/>
            </p:cNvSpPr>
            <p:nvPr/>
          </p:nvSpPr>
          <p:spPr bwMode="auto">
            <a:xfrm>
              <a:off x="2705" y="3705"/>
              <a:ext cx="1826" cy="106"/>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914400" fontAlgn="base">
                <a:spcBef>
                  <a:spcPct val="0"/>
                </a:spcBef>
                <a:spcAft>
                  <a:spcPct val="0"/>
                </a:spcAft>
              </a:pPr>
              <a:r>
                <a:rPr lang="en-US" altLang="en-US" sz="900">
                  <a:latin typeface="Arial" panose="020B0604020202020204" pitchFamily="34" charset="0"/>
                </a:rPr>
                <a:t>Evaluasi</a:t>
              </a:r>
            </a:p>
          </p:txBody>
        </p:sp>
        <p:cxnSp>
          <p:nvCxnSpPr>
            <p:cNvPr id="1069" name="AutoShape 45"/>
            <p:cNvCxnSpPr>
              <a:cxnSpLocks noChangeShapeType="1"/>
              <a:stCxn id="13" idx="3"/>
            </p:cNvCxnSpPr>
            <p:nvPr/>
          </p:nvCxnSpPr>
          <p:spPr bwMode="auto">
            <a:xfrm flipV="1">
              <a:off x="4378" y="2317"/>
              <a:ext cx="91" cy="1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2751" name="AutoShape 47"/>
          <p:cNvCxnSpPr>
            <a:cxnSpLocks noChangeShapeType="1"/>
            <a:endCxn id="72754" idx="1"/>
          </p:cNvCxnSpPr>
          <p:nvPr/>
        </p:nvCxnSpPr>
        <p:spPr bwMode="auto">
          <a:xfrm flipV="1">
            <a:off x="8715375" y="5709766"/>
            <a:ext cx="471488" cy="5234"/>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52" name="Text Box 48"/>
          <p:cNvSpPr txBox="1">
            <a:spLocks noChangeArrowheads="1"/>
          </p:cNvSpPr>
          <p:nvPr/>
        </p:nvSpPr>
        <p:spPr bwMode="auto">
          <a:xfrm>
            <a:off x="8616950" y="3087688"/>
            <a:ext cx="1582738" cy="107721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800"/>
              <a:t>1. Peraturan Perusahaan</a:t>
            </a:r>
          </a:p>
          <a:p>
            <a:pPr>
              <a:spcBef>
                <a:spcPct val="50000"/>
              </a:spcBef>
            </a:pPr>
            <a:r>
              <a:rPr lang="en-US" altLang="en-US" sz="800"/>
              <a:t>2. Sistem dan Prosedur</a:t>
            </a:r>
          </a:p>
          <a:p>
            <a:pPr>
              <a:spcBef>
                <a:spcPct val="50000"/>
              </a:spcBef>
            </a:pPr>
            <a:r>
              <a:rPr lang="en-US" altLang="en-US" sz="800"/>
              <a:t>3. Kompensasi</a:t>
            </a:r>
          </a:p>
          <a:p>
            <a:pPr>
              <a:spcBef>
                <a:spcPct val="50000"/>
              </a:spcBef>
            </a:pPr>
            <a:r>
              <a:rPr lang="en-US" altLang="en-US" sz="800"/>
              <a:t>     a. Direct Financial Payment</a:t>
            </a:r>
          </a:p>
          <a:p>
            <a:pPr>
              <a:spcBef>
                <a:spcPct val="50000"/>
              </a:spcBef>
            </a:pPr>
            <a:r>
              <a:rPr lang="en-US" altLang="en-US" sz="800"/>
              <a:t>     b. Indirect Financial Payment</a:t>
            </a:r>
          </a:p>
        </p:txBody>
      </p:sp>
      <p:cxnSp>
        <p:nvCxnSpPr>
          <p:cNvPr id="72753" name="AutoShape 49"/>
          <p:cNvCxnSpPr>
            <a:cxnSpLocks noChangeShapeType="1"/>
            <a:stCxn id="72754" idx="3"/>
          </p:cNvCxnSpPr>
          <p:nvPr/>
        </p:nvCxnSpPr>
        <p:spPr bwMode="auto">
          <a:xfrm flipH="1" flipV="1">
            <a:off x="8474075" y="4675188"/>
            <a:ext cx="1792288" cy="1034578"/>
          </a:xfrm>
          <a:prstGeom prst="bentConnector3">
            <a:avLst>
              <a:gd name="adj1" fmla="val -1275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54" name="Text Box 50"/>
          <p:cNvSpPr txBox="1">
            <a:spLocks noChangeArrowheads="1"/>
          </p:cNvSpPr>
          <p:nvPr/>
        </p:nvSpPr>
        <p:spPr bwMode="auto">
          <a:xfrm>
            <a:off x="9186863" y="5594350"/>
            <a:ext cx="1079500" cy="2308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900"/>
              <a:t>Terminating</a:t>
            </a:r>
          </a:p>
        </p:txBody>
      </p:sp>
      <p:sp>
        <p:nvSpPr>
          <p:cNvPr id="72759" name="Rectangle 55"/>
          <p:cNvSpPr>
            <a:spLocks noChangeArrowheads="1"/>
          </p:cNvSpPr>
          <p:nvPr/>
        </p:nvSpPr>
        <p:spPr bwMode="auto">
          <a:xfrm>
            <a:off x="8477251" y="3606801"/>
            <a:ext cx="138113" cy="1825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760" name="Group 56"/>
          <p:cNvGrpSpPr>
            <a:grpSpLocks/>
          </p:cNvGrpSpPr>
          <p:nvPr/>
        </p:nvGrpSpPr>
        <p:grpSpPr bwMode="auto">
          <a:xfrm>
            <a:off x="1774826" y="2420938"/>
            <a:ext cx="3960813" cy="3529012"/>
            <a:chOff x="158" y="1525"/>
            <a:chExt cx="2495" cy="2223"/>
          </a:xfrm>
        </p:grpSpPr>
        <p:sp>
          <p:nvSpPr>
            <p:cNvPr id="72761" name="Line 57"/>
            <p:cNvSpPr>
              <a:spLocks noChangeShapeType="1"/>
            </p:cNvSpPr>
            <p:nvPr/>
          </p:nvSpPr>
          <p:spPr bwMode="auto">
            <a:xfrm flipH="1">
              <a:off x="158" y="3748"/>
              <a:ext cx="249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62" name="Line 58"/>
            <p:cNvSpPr>
              <a:spLocks noChangeShapeType="1"/>
            </p:cNvSpPr>
            <p:nvPr/>
          </p:nvSpPr>
          <p:spPr bwMode="auto">
            <a:xfrm flipV="1">
              <a:off x="158" y="1525"/>
              <a:ext cx="0" cy="22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63" name="Line 59"/>
            <p:cNvSpPr>
              <a:spLocks noChangeShapeType="1"/>
            </p:cNvSpPr>
            <p:nvPr/>
          </p:nvSpPr>
          <p:spPr bwMode="auto">
            <a:xfrm>
              <a:off x="158" y="1525"/>
              <a:ext cx="113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6691038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2752"/>
                                        </p:tgtEl>
                                        <p:attrNameLst>
                                          <p:attrName>style.visibility</p:attrName>
                                        </p:attrNameLst>
                                      </p:cBhvr>
                                      <p:to>
                                        <p:strVal val="visible"/>
                                      </p:to>
                                    </p:set>
                                    <p:animEffect transition="in" filter="fade">
                                      <p:cBhvr>
                                        <p:cTn id="7" dur="1000"/>
                                        <p:tgtEl>
                                          <p:spTgt spid="72752"/>
                                        </p:tgtEl>
                                      </p:cBhvr>
                                    </p:animEffect>
                                  </p:childTnLst>
                                </p:cTn>
                              </p:par>
                              <p:par>
                                <p:cTn id="8" presetID="1" presetClass="exit" presetSubtype="0" fill="hold" grpId="0" nodeType="withEffect">
                                  <p:stCondLst>
                                    <p:cond delay="0"/>
                                  </p:stCondLst>
                                  <p:childTnLst>
                                    <p:set>
                                      <p:cBhvr>
                                        <p:cTn id="9" dur="1" fill="hold">
                                          <p:stCondLst>
                                            <p:cond delay="0"/>
                                          </p:stCondLst>
                                        </p:cTn>
                                        <p:tgtEl>
                                          <p:spTgt spid="72759"/>
                                        </p:tgtEl>
                                        <p:attrNameLst>
                                          <p:attrName>style.visibility</p:attrName>
                                        </p:attrNameLst>
                                      </p:cBhvr>
                                      <p:to>
                                        <p:strVal val="hidden"/>
                                      </p:to>
                                    </p:set>
                                  </p:childTnLst>
                                </p:cTn>
                              </p:par>
                            </p:childTnLst>
                          </p:cTn>
                        </p:par>
                        <p:par>
                          <p:cTn id="10" fill="hold" nodeType="afterGroup">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2754"/>
                                        </p:tgtEl>
                                        <p:attrNameLst>
                                          <p:attrName>style.visibility</p:attrName>
                                        </p:attrNameLst>
                                      </p:cBhvr>
                                      <p:to>
                                        <p:strVal val="visible"/>
                                      </p:to>
                                    </p:set>
                                    <p:animEffect transition="in" filter="fade">
                                      <p:cBhvr>
                                        <p:cTn id="13" dur="1000"/>
                                        <p:tgtEl>
                                          <p:spTgt spid="72754"/>
                                        </p:tgtEl>
                                      </p:cBhvr>
                                    </p:animEffect>
                                  </p:childTnLst>
                                </p:cTn>
                              </p:par>
                              <p:par>
                                <p:cTn id="14" presetID="1" presetClass="entr" presetSubtype="0" fill="hold" nodeType="withEffect">
                                  <p:stCondLst>
                                    <p:cond delay="0"/>
                                  </p:stCondLst>
                                  <p:childTnLst>
                                    <p:set>
                                      <p:cBhvr>
                                        <p:cTn id="15" dur="1" fill="hold">
                                          <p:stCondLst>
                                            <p:cond delay="0"/>
                                          </p:stCondLst>
                                        </p:cTn>
                                        <p:tgtEl>
                                          <p:spTgt spid="727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52" grpId="0" animBg="1"/>
      <p:bldP spid="72754" grpId="0" animBg="1"/>
      <p:bldP spid="7275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Penilaian</a:t>
            </a:r>
            <a:r>
              <a:rPr lang="en-US" dirty="0"/>
              <a:t> </a:t>
            </a:r>
            <a:r>
              <a:rPr lang="en-US" dirty="0" err="1"/>
              <a:t>kinerja</a:t>
            </a:r>
            <a:endParaRPr lang="en-US" dirty="0"/>
          </a:p>
        </p:txBody>
      </p:sp>
      <p:sp>
        <p:nvSpPr>
          <p:cNvPr id="3" name="Content Placeholder 2"/>
          <p:cNvSpPr>
            <a:spLocks noGrp="1"/>
          </p:cNvSpPr>
          <p:nvPr>
            <p:ph sz="quarter" idx="13"/>
          </p:nvPr>
        </p:nvSpPr>
        <p:spPr>
          <a:xfrm>
            <a:off x="1097280" y="2155761"/>
            <a:ext cx="7797662" cy="3311189"/>
          </a:xfrm>
        </p:spPr>
        <p:txBody>
          <a:bodyPr>
            <a:normAutofit/>
          </a:bodyPr>
          <a:lstStyle/>
          <a:p>
            <a:pPr marL="360363" indent="-360363" algn="just">
              <a:buFont typeface="Courier New" panose="02070309020205020404" pitchFamily="49" charset="0"/>
              <a:buChar char="o"/>
            </a:pPr>
            <a:r>
              <a:rPr lang="en-ID" sz="2100" dirty="0">
                <a:latin typeface="Arial" panose="020B0604020202020204" pitchFamily="34" charset="0"/>
                <a:cs typeface="Arial" panose="020B0604020202020204" pitchFamily="34" charset="0"/>
              </a:rPr>
              <a:t>P</a:t>
            </a:r>
            <a:r>
              <a:rPr lang="id-ID" sz="2100" dirty="0">
                <a:latin typeface="Arial" panose="020B0604020202020204" pitchFamily="34" charset="0"/>
                <a:cs typeface="Arial" panose="020B0604020202020204" pitchFamily="34" charset="0"/>
              </a:rPr>
              <a:t>roses meninjau kegiatan produktif masa lalu </a:t>
            </a:r>
            <a:r>
              <a:rPr lang="en-US" sz="2100" dirty="0" err="1">
                <a:latin typeface="Arial" panose="020B0604020202020204" pitchFamily="34" charset="0"/>
                <a:cs typeface="Arial" panose="020B0604020202020204" pitchFamily="34" charset="0"/>
              </a:rPr>
              <a:t>seorang</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pegawai</a:t>
            </a:r>
            <a:r>
              <a:rPr lang="id-ID" sz="2100" dirty="0">
                <a:latin typeface="Arial" panose="020B0604020202020204" pitchFamily="34" charset="0"/>
                <a:cs typeface="Arial" panose="020B0604020202020204" pitchFamily="34" charset="0"/>
              </a:rPr>
              <a:t> untuk mengevaluasi kontribusi yang telah </a:t>
            </a:r>
            <a:r>
              <a:rPr lang="en-US" sz="2100" dirty="0" err="1">
                <a:latin typeface="Arial" panose="020B0604020202020204" pitchFamily="34" charset="0"/>
                <a:cs typeface="Arial" panose="020B0604020202020204" pitchFamily="34" charset="0"/>
              </a:rPr>
              <a:t>dicapai</a:t>
            </a:r>
            <a:r>
              <a:rPr lang="en-US" sz="2100" dirty="0">
                <a:latin typeface="Arial" panose="020B0604020202020204" pitchFamily="34" charset="0"/>
                <a:cs typeface="Arial" panose="020B0604020202020204" pitchFamily="34" charset="0"/>
              </a:rPr>
              <a:t> </a:t>
            </a:r>
            <a:r>
              <a:rPr lang="id-ID" sz="2100" dirty="0">
                <a:latin typeface="Arial" panose="020B0604020202020204" pitchFamily="34" charset="0"/>
                <a:cs typeface="Arial" panose="020B0604020202020204" pitchFamily="34" charset="0"/>
              </a:rPr>
              <a:t>menuju pencapaian tujuan </a:t>
            </a:r>
            <a:r>
              <a:rPr lang="en-US" sz="2100" dirty="0" err="1">
                <a:latin typeface="Arial" panose="020B0604020202020204" pitchFamily="34" charset="0"/>
                <a:cs typeface="Arial" panose="020B0604020202020204" pitchFamily="34" charset="0"/>
              </a:rPr>
              <a:t>manajemen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organisasi</a:t>
            </a:r>
            <a:endParaRPr lang="en-US" sz="2100" dirty="0">
              <a:latin typeface="Arial" panose="020B0604020202020204" pitchFamily="34" charset="0"/>
              <a:cs typeface="Arial" panose="020B0604020202020204" pitchFamily="34" charset="0"/>
            </a:endParaRPr>
          </a:p>
          <a:p>
            <a:pPr marL="360363" indent="-360363" algn="just">
              <a:buFont typeface="Courier New" panose="02070309020205020404" pitchFamily="49" charset="0"/>
              <a:buChar char="o"/>
            </a:pPr>
            <a:r>
              <a:rPr lang="id-ID" sz="2100" dirty="0">
                <a:latin typeface="Arial" panose="020B0604020202020204" pitchFamily="34" charset="0"/>
                <a:cs typeface="Arial" panose="020B0604020202020204" pitchFamily="34" charset="0"/>
              </a:rPr>
              <a:t>Tujuan utamanya adalah untuk </a:t>
            </a:r>
            <a:r>
              <a:rPr lang="id-ID" sz="2100" b="1" dirty="0">
                <a:latin typeface="Arial" panose="020B0604020202020204" pitchFamily="34" charset="0"/>
                <a:cs typeface="Arial" panose="020B0604020202020204" pitchFamily="34" charset="0"/>
              </a:rPr>
              <a:t>memberikan umpan balik kepada anggota organisasi </a:t>
            </a:r>
            <a:r>
              <a:rPr lang="id-ID" sz="2100" dirty="0">
                <a:latin typeface="Arial" panose="020B0604020202020204" pitchFamily="34" charset="0"/>
                <a:cs typeface="Arial" panose="020B0604020202020204" pitchFamily="34" charset="0"/>
              </a:rPr>
              <a:t>tentang bagaimana mereka dapat menjadi </a:t>
            </a:r>
            <a:r>
              <a:rPr lang="id-ID" sz="2100" b="1" dirty="0">
                <a:latin typeface="Arial" panose="020B0604020202020204" pitchFamily="34" charset="0"/>
                <a:cs typeface="Arial" panose="020B0604020202020204" pitchFamily="34" charset="0"/>
              </a:rPr>
              <a:t>lebih produktif</a:t>
            </a:r>
            <a:r>
              <a:rPr lang="en-US" sz="2100" b="1" dirty="0">
                <a:latin typeface="Arial" panose="020B0604020202020204" pitchFamily="34" charset="0"/>
                <a:cs typeface="Arial" panose="020B0604020202020204" pitchFamily="34" charset="0"/>
              </a:rPr>
              <a:t>,</a:t>
            </a:r>
            <a:r>
              <a:rPr lang="id-ID" sz="2100" dirty="0">
                <a:latin typeface="Arial" panose="020B0604020202020204" pitchFamily="34" charset="0"/>
                <a:cs typeface="Arial" panose="020B0604020202020204" pitchFamily="34" charset="0"/>
              </a:rPr>
              <a:t> </a:t>
            </a:r>
            <a:r>
              <a:rPr lang="id-ID" sz="2100" b="1" dirty="0">
                <a:latin typeface="Arial" panose="020B0604020202020204" pitchFamily="34" charset="0"/>
                <a:cs typeface="Arial" panose="020B0604020202020204" pitchFamily="34" charset="0"/>
              </a:rPr>
              <a:t>berguna</a:t>
            </a:r>
            <a:r>
              <a:rPr lang="en-US" sz="2100" b="1" dirty="0">
                <a:latin typeface="Arial" panose="020B0604020202020204" pitchFamily="34" charset="0"/>
                <a:cs typeface="Arial" panose="020B0604020202020204" pitchFamily="34" charset="0"/>
              </a:rPr>
              <a:t>, </a:t>
            </a:r>
            <a:r>
              <a:rPr lang="en-US" sz="2100" b="1" dirty="0" err="1">
                <a:latin typeface="Arial" panose="020B0604020202020204" pitchFamily="34" charset="0"/>
                <a:cs typeface="Arial" panose="020B0604020202020204" pitchFamily="34" charset="0"/>
              </a:rPr>
              <a:t>dan</a:t>
            </a:r>
            <a:r>
              <a:rPr lang="en-US" sz="2100" b="1" dirty="0">
                <a:latin typeface="Arial" panose="020B0604020202020204" pitchFamily="34" charset="0"/>
                <a:cs typeface="Arial" panose="020B0604020202020204" pitchFamily="34" charset="0"/>
              </a:rPr>
              <a:t> </a:t>
            </a:r>
            <a:r>
              <a:rPr lang="en-US" sz="2100" b="1" dirty="0" err="1">
                <a:latin typeface="Arial" panose="020B0604020202020204" pitchFamily="34" charset="0"/>
                <a:cs typeface="Arial" panose="020B0604020202020204" pitchFamily="34" charset="0"/>
              </a:rPr>
              <a:t>berkualitas</a:t>
            </a:r>
            <a:r>
              <a:rPr lang="id-ID" sz="2100" dirty="0">
                <a:latin typeface="Arial" panose="020B0604020202020204" pitchFamily="34" charset="0"/>
                <a:cs typeface="Arial" panose="020B0604020202020204" pitchFamily="34" charset="0"/>
              </a:rPr>
              <a:t> untuk organisasi</a:t>
            </a:r>
            <a:endParaRPr lang="en-US" dirty="0">
              <a:sym typeface="Wingdings" pitchFamily="2" charset="2"/>
            </a:endParaRPr>
          </a:p>
        </p:txBody>
      </p:sp>
      <p:pic>
        <p:nvPicPr>
          <p:cNvPr id="4" name="Picture 2" descr="C:\Users\Public\Pictures\Sample Pictures\6. Logo TAS Konfigurasi 2 Baris.png"/>
          <p:cNvPicPr>
            <a:picLocks noChangeAspect="1" noChangeArrowheads="1"/>
          </p:cNvPicPr>
          <p:nvPr/>
        </p:nvPicPr>
        <p:blipFill>
          <a:blip r:embed="rId3" cstate="print"/>
          <a:srcRect/>
          <a:stretch>
            <a:fillRect/>
          </a:stretch>
        </p:blipFill>
        <p:spPr bwMode="auto">
          <a:xfrm>
            <a:off x="7086600" y="51638"/>
            <a:ext cx="3039520" cy="618348"/>
          </a:xfrm>
          <a:prstGeom prst="rect">
            <a:avLst/>
          </a:prstGeom>
          <a:noFill/>
        </p:spPr>
      </p:pic>
      <p:sp>
        <p:nvSpPr>
          <p:cNvPr id="5" name="Content Placeholder 2"/>
          <p:cNvSpPr txBox="1">
            <a:spLocks/>
          </p:cNvSpPr>
          <p:nvPr/>
        </p:nvSpPr>
        <p:spPr>
          <a:xfrm>
            <a:off x="5917055" y="2063396"/>
            <a:ext cx="3918959" cy="331118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228600" lvl="1">
              <a:lnSpc>
                <a:spcPct val="100000"/>
              </a:lnSpc>
              <a:spcBef>
                <a:spcPts val="1000"/>
              </a:spcBef>
            </a:pPr>
            <a:endParaRPr lang="en-US" sz="1600" cap="none"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104443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Penilaian</a:t>
            </a:r>
            <a:r>
              <a:rPr lang="en-US" dirty="0"/>
              <a:t> </a:t>
            </a:r>
            <a:r>
              <a:rPr lang="en-US" dirty="0" err="1"/>
              <a:t>kinerja</a:t>
            </a:r>
            <a:endParaRPr lang="en-US" dirty="0"/>
          </a:p>
        </p:txBody>
      </p:sp>
      <p:sp>
        <p:nvSpPr>
          <p:cNvPr id="3" name="Content Placeholder 2"/>
          <p:cNvSpPr>
            <a:spLocks noGrp="1"/>
          </p:cNvSpPr>
          <p:nvPr>
            <p:ph sz="quarter" idx="13"/>
          </p:nvPr>
        </p:nvSpPr>
        <p:spPr>
          <a:xfrm>
            <a:off x="1097280" y="2159888"/>
            <a:ext cx="7797662" cy="3118204"/>
          </a:xfrm>
        </p:spPr>
        <p:txBody>
          <a:bodyPr>
            <a:normAutofit/>
          </a:bodyPr>
          <a:lstStyle/>
          <a:p>
            <a:r>
              <a:rPr lang="en-US" sz="2100" dirty="0" err="1">
                <a:latin typeface="Arial" panose="020B0604020202020204" pitchFamily="34" charset="0"/>
                <a:cs typeface="Arial" panose="020B0604020202020204" pitchFamily="34" charset="0"/>
              </a:rPr>
              <a:t>Manfaat</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dilakukan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penilaian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kinerja</a:t>
            </a:r>
            <a:r>
              <a:rPr lang="en-US" sz="2100" dirty="0">
                <a:latin typeface="Arial" panose="020B0604020202020204" pitchFamily="34" charset="0"/>
                <a:cs typeface="Arial" panose="020B0604020202020204" pitchFamily="34" charset="0"/>
              </a:rPr>
              <a:t>:</a:t>
            </a:r>
          </a:p>
          <a:p>
            <a:pPr lvl="1"/>
            <a:r>
              <a:rPr lang="en-US" sz="1900" dirty="0" err="1">
                <a:latin typeface="Arial" panose="020B0604020202020204" pitchFamily="34" charset="0"/>
                <a:cs typeface="Arial" panose="020B0604020202020204" pitchFamily="34" charset="0"/>
              </a:rPr>
              <a:t>Menyediakan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pengukuran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sistematis</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untuk</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mendukung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kenaikan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gaji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promosi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perpindahan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penurunan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pangkat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bahkan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pemberhentian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kerja</a:t>
            </a:r>
            <a:endParaRPr lang="en-US" sz="1900" dirty="0">
              <a:latin typeface="Arial" panose="020B0604020202020204" pitchFamily="34" charset="0"/>
              <a:cs typeface="Arial" panose="020B0604020202020204" pitchFamily="34" charset="0"/>
            </a:endParaRPr>
          </a:p>
          <a:p>
            <a:pPr marL="457200" lvl="1" indent="0">
              <a:buNone/>
            </a:pPr>
            <a:endParaRPr lang="en-US" sz="1900" dirty="0">
              <a:latin typeface="Arial" panose="020B0604020202020204" pitchFamily="34" charset="0"/>
              <a:cs typeface="Arial" panose="020B0604020202020204" pitchFamily="34" charset="0"/>
            </a:endParaRPr>
          </a:p>
          <a:p>
            <a:pPr lvl="1"/>
            <a:r>
              <a:rPr lang="en-US" sz="1900" dirty="0">
                <a:latin typeface="Arial" panose="020B0604020202020204" pitchFamily="34" charset="0"/>
                <a:cs typeface="Arial" panose="020B0604020202020204" pitchFamily="34" charset="0"/>
              </a:rPr>
              <a:t>Salah </a:t>
            </a:r>
            <a:r>
              <a:rPr lang="en-US" sz="1900" dirty="0" err="1">
                <a:latin typeface="Arial" panose="020B0604020202020204" pitchFamily="34" charset="0"/>
                <a:cs typeface="Arial" panose="020B0604020202020204" pitchFamily="34" charset="0"/>
              </a:rPr>
              <a:t>satu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cara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dasar</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bukti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bagi</a:t>
            </a:r>
            <a:r>
              <a:rPr lang="en-US" sz="1900" dirty="0">
                <a:latin typeface="Arial" panose="020B0604020202020204" pitchFamily="34" charset="0"/>
                <a:cs typeface="Arial" panose="020B0604020202020204" pitchFamily="34" charset="0"/>
              </a:rPr>
              <a:t> level </a:t>
            </a:r>
            <a:r>
              <a:rPr lang="en-US" sz="1900" dirty="0" err="1">
                <a:latin typeface="Arial" panose="020B0604020202020204" pitchFamily="34" charset="0"/>
                <a:cs typeface="Arial" panose="020B0604020202020204" pitchFamily="34" charset="0"/>
              </a:rPr>
              <a:t>manajerial</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untuk</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menyampaikan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kepada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bawahan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bagaimana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hasil</a:t>
            </a:r>
            <a:r>
              <a:rPr lang="en-US" sz="1900" dirty="0">
                <a:latin typeface="Arial" panose="020B0604020202020204" pitchFamily="34" charset="0"/>
                <a:cs typeface="Arial" panose="020B0604020202020204" pitchFamily="34" charset="0"/>
              </a:rPr>
              <a:t> yang </a:t>
            </a:r>
            <a:r>
              <a:rPr lang="en-US" sz="1900" dirty="0" err="1">
                <a:latin typeface="Arial" panose="020B0604020202020204" pitchFamily="34" charset="0"/>
                <a:cs typeface="Arial" panose="020B0604020202020204" pitchFamily="34" charset="0"/>
              </a:rPr>
              <a:t>sudah</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dikerjakan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menyarankan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adanya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perubahan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dari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segi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perilaku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kemampuan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atau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pengetahuan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suatu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pekerjaan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atau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jabatan</a:t>
            </a:r>
            <a:r>
              <a:rPr lang="en-US" sz="1900" dirty="0">
                <a:latin typeface="Arial" panose="020B0604020202020204" pitchFamily="34" charset="0"/>
                <a:cs typeface="Arial" panose="020B0604020202020204" pitchFamily="34" charset="0"/>
              </a:rPr>
              <a:t> </a:t>
            </a:r>
          </a:p>
          <a:p>
            <a:endParaRPr lang="en-US" sz="2100" dirty="0">
              <a:latin typeface="Arial" panose="020B0604020202020204" pitchFamily="34" charset="0"/>
              <a:cs typeface="Arial" panose="020B0604020202020204" pitchFamily="34" charset="0"/>
            </a:endParaRPr>
          </a:p>
        </p:txBody>
      </p:sp>
      <p:pic>
        <p:nvPicPr>
          <p:cNvPr id="4" name="Picture 2" descr="C:\Users\Public\Pictures\Sample Pictures\6. Logo TAS Konfigurasi 2 Baris.png"/>
          <p:cNvPicPr>
            <a:picLocks noChangeAspect="1" noChangeArrowheads="1"/>
          </p:cNvPicPr>
          <p:nvPr/>
        </p:nvPicPr>
        <p:blipFill>
          <a:blip r:embed="rId3" cstate="print"/>
          <a:srcRect/>
          <a:stretch>
            <a:fillRect/>
          </a:stretch>
        </p:blipFill>
        <p:spPr bwMode="auto">
          <a:xfrm>
            <a:off x="7086600" y="51638"/>
            <a:ext cx="3039520" cy="618348"/>
          </a:xfrm>
          <a:prstGeom prst="rect">
            <a:avLst/>
          </a:prstGeom>
          <a:noFill/>
        </p:spPr>
      </p:pic>
      <p:sp>
        <p:nvSpPr>
          <p:cNvPr id="5" name="Content Placeholder 2"/>
          <p:cNvSpPr txBox="1">
            <a:spLocks/>
          </p:cNvSpPr>
          <p:nvPr/>
        </p:nvSpPr>
        <p:spPr>
          <a:xfrm>
            <a:off x="5917055" y="2063396"/>
            <a:ext cx="3918959" cy="331118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228600" lvl="1">
              <a:lnSpc>
                <a:spcPct val="100000"/>
              </a:lnSpc>
              <a:spcBef>
                <a:spcPts val="1000"/>
              </a:spcBef>
            </a:pPr>
            <a:endParaRPr lang="en-US" sz="1600" cap="none"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497346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BY OBJECTIVE (MBO)</a:t>
            </a:r>
          </a:p>
        </p:txBody>
      </p:sp>
      <p:pic>
        <p:nvPicPr>
          <p:cNvPr id="4" name="Picture 2" descr="C:\Users\Public\Pictures\Sample Pictures\6. Logo TAS Konfigurasi 2 Baris.png"/>
          <p:cNvPicPr>
            <a:picLocks noChangeAspect="1" noChangeArrowheads="1"/>
          </p:cNvPicPr>
          <p:nvPr/>
        </p:nvPicPr>
        <p:blipFill>
          <a:blip r:embed="rId3" cstate="print"/>
          <a:srcRect/>
          <a:stretch>
            <a:fillRect/>
          </a:stretch>
        </p:blipFill>
        <p:spPr bwMode="auto">
          <a:xfrm>
            <a:off x="7086600" y="51638"/>
            <a:ext cx="3039520" cy="618348"/>
          </a:xfrm>
          <a:prstGeom prst="rect">
            <a:avLst/>
          </a:prstGeom>
          <a:noFill/>
        </p:spPr>
      </p:pic>
      <p:sp>
        <p:nvSpPr>
          <p:cNvPr id="5" name="Content Placeholder 2"/>
          <p:cNvSpPr txBox="1">
            <a:spLocks/>
          </p:cNvSpPr>
          <p:nvPr/>
        </p:nvSpPr>
        <p:spPr>
          <a:xfrm>
            <a:off x="5917055" y="2063396"/>
            <a:ext cx="3918959" cy="331118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marL="228600" lvl="1">
              <a:lnSpc>
                <a:spcPct val="100000"/>
              </a:lnSpc>
              <a:spcBef>
                <a:spcPts val="1000"/>
              </a:spcBef>
            </a:pPr>
            <a:endParaRPr lang="en-US" sz="1600" cap="none" dirty="0">
              <a:latin typeface="Arial" panose="020B0604020202020204" pitchFamily="34" charset="0"/>
              <a:cs typeface="Arial" panose="020B0604020202020204" pitchFamily="34" charset="0"/>
              <a:sym typeface="Wingdings" pitchFamily="2" charset="2"/>
            </a:endParaRPr>
          </a:p>
        </p:txBody>
      </p:sp>
      <p:graphicFrame>
        <p:nvGraphicFramePr>
          <p:cNvPr id="7" name="Content Placeholder 6"/>
          <p:cNvGraphicFramePr>
            <a:graphicFrameLocks noGrp="1"/>
          </p:cNvGraphicFramePr>
          <p:nvPr>
            <p:ph sz="quarter" idx="13"/>
            <p:extLst/>
          </p:nvPr>
        </p:nvGraphicFramePr>
        <p:xfrm>
          <a:off x="1066800" y="1752600"/>
          <a:ext cx="9391650" cy="44894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9505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Area</a:t>
            </a:r>
            <a:endParaRPr lang="en-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7652412"/>
              </p:ext>
            </p:extLst>
          </p:nvPr>
        </p:nvGraphicFramePr>
        <p:xfrm>
          <a:off x="-1138238" y="1737360"/>
          <a:ext cx="8250237"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5327535" y="1011981"/>
            <a:ext cx="6188364" cy="646331"/>
          </a:xfrm>
          <a:prstGeom prst="rect">
            <a:avLst/>
          </a:prstGeom>
        </p:spPr>
        <p:txBody>
          <a:bodyPr wrap="square">
            <a:spAutoFit/>
          </a:bodyPr>
          <a:lstStyle/>
          <a:p>
            <a:r>
              <a:rPr lang="id-ID" dirty="0"/>
              <a:t>Functional area : layanan internal organisasi yang mendukung pencapaian tujuan utama organisasi.</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92998342"/>
              </p:ext>
            </p:extLst>
          </p:nvPr>
        </p:nvGraphicFramePr>
        <p:xfrm>
          <a:off x="5689602" y="1912544"/>
          <a:ext cx="6380479" cy="4256890"/>
        </p:xfrm>
        <a:graphic>
          <a:graphicData uri="http://schemas.openxmlformats.org/drawingml/2006/table">
            <a:tbl>
              <a:tblPr firstRow="1" bandRow="1">
                <a:tableStyleId>{5C22544A-7EE6-4342-B048-85BDC9FD1C3A}</a:tableStyleId>
              </a:tblPr>
              <a:tblGrid>
                <a:gridCol w="1053746">
                  <a:extLst>
                    <a:ext uri="{9D8B030D-6E8A-4147-A177-3AD203B41FA5}">
                      <a16:colId xmlns:a16="http://schemas.microsoft.com/office/drawing/2014/main" val="20000"/>
                    </a:ext>
                  </a:extLst>
                </a:gridCol>
                <a:gridCol w="1218397">
                  <a:extLst>
                    <a:ext uri="{9D8B030D-6E8A-4147-A177-3AD203B41FA5}">
                      <a16:colId xmlns:a16="http://schemas.microsoft.com/office/drawing/2014/main" val="20001"/>
                    </a:ext>
                  </a:extLst>
                </a:gridCol>
                <a:gridCol w="1556144">
                  <a:extLst>
                    <a:ext uri="{9D8B030D-6E8A-4147-A177-3AD203B41FA5}">
                      <a16:colId xmlns:a16="http://schemas.microsoft.com/office/drawing/2014/main" val="20002"/>
                    </a:ext>
                  </a:extLst>
                </a:gridCol>
                <a:gridCol w="1276096">
                  <a:extLst>
                    <a:ext uri="{9D8B030D-6E8A-4147-A177-3AD203B41FA5}">
                      <a16:colId xmlns:a16="http://schemas.microsoft.com/office/drawing/2014/main" val="20003"/>
                    </a:ext>
                  </a:extLst>
                </a:gridCol>
                <a:gridCol w="1276096">
                  <a:extLst>
                    <a:ext uri="{9D8B030D-6E8A-4147-A177-3AD203B41FA5}">
                      <a16:colId xmlns:a16="http://schemas.microsoft.com/office/drawing/2014/main" val="20004"/>
                    </a:ext>
                  </a:extLst>
                </a:gridCol>
              </a:tblGrid>
              <a:tr h="318135">
                <a:tc>
                  <a:txBody>
                    <a:bodyPr/>
                    <a:lstStyle/>
                    <a:p>
                      <a:r>
                        <a:rPr lang="en-US" sz="1200" dirty="0">
                          <a:latin typeface="+mn-lt"/>
                        </a:rPr>
                        <a:t>Area </a:t>
                      </a:r>
                      <a:r>
                        <a:rPr lang="en-US" sz="1200" dirty="0" err="1">
                          <a:latin typeface="+mn-lt"/>
                        </a:rPr>
                        <a:t>Fungsional</a:t>
                      </a:r>
                      <a:endParaRPr lang="en-US" sz="1200" dirty="0">
                        <a:latin typeface="+mn-lt"/>
                      </a:endParaRPr>
                    </a:p>
                  </a:txBody>
                  <a:tcPr/>
                </a:tc>
                <a:tc>
                  <a:txBody>
                    <a:bodyPr/>
                    <a:lstStyle/>
                    <a:p>
                      <a:r>
                        <a:rPr lang="en-US" sz="1200" dirty="0">
                          <a:latin typeface="+mn-lt"/>
                        </a:rPr>
                        <a:t>Marketing &amp; Sales</a:t>
                      </a:r>
                    </a:p>
                  </a:txBody>
                  <a:tcPr/>
                </a:tc>
                <a:tc>
                  <a:txBody>
                    <a:bodyPr/>
                    <a:lstStyle/>
                    <a:p>
                      <a:r>
                        <a:rPr lang="en-US" sz="1200" dirty="0">
                          <a:latin typeface="+mn-lt"/>
                        </a:rPr>
                        <a:t>Supply chain management</a:t>
                      </a:r>
                    </a:p>
                  </a:txBody>
                  <a:tcPr/>
                </a:tc>
                <a:tc>
                  <a:txBody>
                    <a:bodyPr/>
                    <a:lstStyle/>
                    <a:p>
                      <a:r>
                        <a:rPr lang="en-US" sz="1200" dirty="0">
                          <a:latin typeface="+mn-lt"/>
                        </a:rPr>
                        <a:t>Accounting &amp; Finance</a:t>
                      </a:r>
                    </a:p>
                  </a:txBody>
                  <a:tcPr/>
                </a:tc>
                <a:tc>
                  <a:txBody>
                    <a:bodyPr/>
                    <a:lstStyle/>
                    <a:p>
                      <a:r>
                        <a:rPr lang="en-US" sz="1200" dirty="0">
                          <a:latin typeface="+mn-lt"/>
                        </a:rPr>
                        <a:t>Human Resource</a:t>
                      </a:r>
                    </a:p>
                  </a:txBody>
                  <a:tcPr/>
                </a:tc>
                <a:extLst>
                  <a:ext uri="{0D108BD9-81ED-4DB2-BD59-A6C34878D82A}">
                    <a16:rowId xmlns:a16="http://schemas.microsoft.com/office/drawing/2014/main" val="10000"/>
                  </a:ext>
                </a:extLst>
              </a:tr>
              <a:tr h="711125">
                <a:tc rowSpan="6">
                  <a:txBody>
                    <a:bodyPr/>
                    <a:lstStyle/>
                    <a:p>
                      <a:pPr algn="ctr"/>
                      <a:r>
                        <a:rPr lang="en-US" sz="1200" dirty="0" err="1">
                          <a:latin typeface="+mn-lt"/>
                        </a:rPr>
                        <a:t>Fungsi</a:t>
                      </a:r>
                      <a:r>
                        <a:rPr lang="en-US" sz="1200" baseline="0" dirty="0">
                          <a:latin typeface="+mn-lt"/>
                        </a:rPr>
                        <a:t> </a:t>
                      </a:r>
                      <a:r>
                        <a:rPr lang="en-US" sz="1200" baseline="0" dirty="0" err="1">
                          <a:latin typeface="+mn-lt"/>
                        </a:rPr>
                        <a:t>Bisnis</a:t>
                      </a:r>
                      <a:endParaRPr lang="en-US" sz="1200" dirty="0">
                        <a:latin typeface="+mn-lt"/>
                      </a:endParaRPr>
                    </a:p>
                  </a:txBody>
                  <a:tcPr vert="vert270"/>
                </a:tc>
                <a:tc>
                  <a:txBody>
                    <a:bodyPr/>
                    <a:lstStyle/>
                    <a:p>
                      <a:r>
                        <a:rPr lang="en-US" sz="1200" dirty="0" err="1">
                          <a:latin typeface="+mn-lt"/>
                        </a:rPr>
                        <a:t>Memasarkan</a:t>
                      </a:r>
                      <a:r>
                        <a:rPr lang="en-US" sz="1200" dirty="0">
                          <a:latin typeface="+mn-lt"/>
                        </a:rPr>
                        <a:t> </a:t>
                      </a:r>
                      <a:r>
                        <a:rPr lang="en-US" sz="1200" dirty="0" err="1">
                          <a:latin typeface="+mn-lt"/>
                        </a:rPr>
                        <a:t>produk</a:t>
                      </a:r>
                      <a:endParaRPr lang="en-US" sz="1200" dirty="0">
                        <a:latin typeface="+mn-lt"/>
                      </a:endParaRPr>
                    </a:p>
                  </a:txBody>
                  <a:tcPr/>
                </a:tc>
                <a:tc>
                  <a:txBody>
                    <a:bodyPr/>
                    <a:lstStyle/>
                    <a:p>
                      <a:r>
                        <a:rPr lang="en-US" sz="1200" dirty="0" err="1">
                          <a:latin typeface="+mn-lt"/>
                        </a:rPr>
                        <a:t>Membeli</a:t>
                      </a:r>
                      <a:r>
                        <a:rPr lang="en-US" sz="1200" dirty="0">
                          <a:latin typeface="+mn-lt"/>
                        </a:rPr>
                        <a:t>  </a:t>
                      </a:r>
                      <a:r>
                        <a:rPr lang="en-US" sz="1200" dirty="0" err="1">
                          <a:latin typeface="+mn-lt"/>
                        </a:rPr>
                        <a:t>barang</a:t>
                      </a:r>
                      <a:r>
                        <a:rPr lang="en-US" sz="1200" dirty="0">
                          <a:latin typeface="+mn-lt"/>
                        </a:rPr>
                        <a:t>, </a:t>
                      </a:r>
                      <a:r>
                        <a:rPr lang="en-US" sz="1200" dirty="0" err="1">
                          <a:latin typeface="+mn-lt"/>
                        </a:rPr>
                        <a:t>bahan</a:t>
                      </a:r>
                      <a:r>
                        <a:rPr lang="en-US" sz="1200" dirty="0">
                          <a:latin typeface="+mn-lt"/>
                        </a:rPr>
                        <a:t> </a:t>
                      </a:r>
                      <a:r>
                        <a:rPr lang="en-US" sz="1200" dirty="0" err="1">
                          <a:latin typeface="+mn-lt"/>
                        </a:rPr>
                        <a:t>baku</a:t>
                      </a:r>
                      <a:r>
                        <a:rPr lang="en-US" sz="1200" dirty="0">
                          <a:latin typeface="+mn-lt"/>
                        </a:rPr>
                        <a:t>/</a:t>
                      </a:r>
                      <a:r>
                        <a:rPr lang="en-US" sz="1200" dirty="0" err="1">
                          <a:latin typeface="+mn-lt"/>
                        </a:rPr>
                        <a:t>bahan</a:t>
                      </a:r>
                      <a:r>
                        <a:rPr lang="en-US" sz="1200" dirty="0">
                          <a:latin typeface="+mn-lt"/>
                        </a:rPr>
                        <a:t> </a:t>
                      </a:r>
                      <a:r>
                        <a:rPr lang="en-US" sz="1200" dirty="0" err="1">
                          <a:latin typeface="+mn-lt"/>
                        </a:rPr>
                        <a:t>mentah</a:t>
                      </a:r>
                      <a:endParaRPr lang="en-US" sz="1200" dirty="0">
                        <a:latin typeface="+mn-lt"/>
                      </a:endParaRPr>
                    </a:p>
                  </a:txBody>
                  <a:tcPr/>
                </a:tc>
                <a:tc>
                  <a:txBody>
                    <a:bodyPr/>
                    <a:lstStyle/>
                    <a:p>
                      <a:r>
                        <a:rPr lang="en-US" sz="1200" dirty="0" err="1">
                          <a:latin typeface="+mn-lt"/>
                        </a:rPr>
                        <a:t>pembayaran</a:t>
                      </a:r>
                      <a:r>
                        <a:rPr lang="en-US" sz="1200" dirty="0">
                          <a:latin typeface="+mn-lt"/>
                        </a:rPr>
                        <a:t> </a:t>
                      </a:r>
                      <a:r>
                        <a:rPr lang="en-US" sz="1200" dirty="0" err="1">
                          <a:latin typeface="+mn-lt"/>
                        </a:rPr>
                        <a:t>dari</a:t>
                      </a:r>
                      <a:r>
                        <a:rPr lang="en-US" sz="1200" dirty="0">
                          <a:latin typeface="+mn-lt"/>
                        </a:rPr>
                        <a:t> </a:t>
                      </a:r>
                      <a:r>
                        <a:rPr lang="en-US" sz="1200" dirty="0" err="1">
                          <a:latin typeface="+mn-lt"/>
                        </a:rPr>
                        <a:t>konsumen</a:t>
                      </a:r>
                      <a:r>
                        <a:rPr lang="en-US" sz="1200" dirty="0">
                          <a:latin typeface="+mn-lt"/>
                        </a:rPr>
                        <a:t> </a:t>
                      </a:r>
                      <a:r>
                        <a:rPr lang="en-US" sz="1200" dirty="0" err="1">
                          <a:latin typeface="+mn-lt"/>
                        </a:rPr>
                        <a:t>dan</a:t>
                      </a:r>
                      <a:r>
                        <a:rPr lang="en-US" sz="1200" dirty="0">
                          <a:latin typeface="+mn-lt"/>
                        </a:rPr>
                        <a:t> </a:t>
                      </a:r>
                      <a:r>
                        <a:rPr lang="en-US" sz="1200" dirty="0" err="1">
                          <a:latin typeface="+mn-lt"/>
                        </a:rPr>
                        <a:t>kepada</a:t>
                      </a:r>
                      <a:r>
                        <a:rPr lang="en-US" sz="1200" dirty="0">
                          <a:latin typeface="+mn-lt"/>
                        </a:rPr>
                        <a:t> </a:t>
                      </a:r>
                      <a:r>
                        <a:rPr lang="en-US" sz="1200" dirty="0" err="1">
                          <a:latin typeface="+mn-lt"/>
                        </a:rPr>
                        <a:t>pemasok</a:t>
                      </a:r>
                      <a:endParaRPr lang="en-US" sz="1200" dirty="0">
                        <a:latin typeface="+mn-lt"/>
                      </a:endParaRPr>
                    </a:p>
                  </a:txBody>
                  <a:tcPr/>
                </a:tc>
                <a:tc>
                  <a:txBody>
                    <a:bodyPr/>
                    <a:lstStyle/>
                    <a:p>
                      <a:pPr marL="0" algn="l" defTabSz="914400" rtl="0" eaLnBrk="1" latinLnBrk="0" hangingPunct="1"/>
                      <a:r>
                        <a:rPr lang="en-US" sz="1200" kern="1200" dirty="0" err="1">
                          <a:solidFill>
                            <a:schemeClr val="dk1"/>
                          </a:solidFill>
                          <a:latin typeface="+mn-lt"/>
                          <a:ea typeface="+mn-ea"/>
                          <a:cs typeface="+mn-cs"/>
                        </a:rPr>
                        <a:t>Perencanaan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Sumber</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Daya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Manusia</a:t>
                      </a:r>
                      <a:endParaRPr lang="en-US" sz="12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711125">
                <a:tc vMerge="1">
                  <a:txBody>
                    <a:bodyPr/>
                    <a:lstStyle/>
                    <a:p>
                      <a:endParaRPr lang="en-US" sz="1100">
                        <a:latin typeface="Arial Rounded MT Bold" panose="020F0704030504030204" pitchFamily="34" charset="0"/>
                      </a:endParaRPr>
                    </a:p>
                  </a:txBody>
                  <a:tcPr/>
                </a:tc>
                <a:tc>
                  <a:txBody>
                    <a:bodyPr/>
                    <a:lstStyle/>
                    <a:p>
                      <a:r>
                        <a:rPr lang="en-US" sz="1200" dirty="0" err="1">
                          <a:latin typeface="+mn-lt"/>
                        </a:rPr>
                        <a:t>Menerima</a:t>
                      </a:r>
                      <a:r>
                        <a:rPr lang="en-US" sz="1200" dirty="0">
                          <a:latin typeface="+mn-lt"/>
                        </a:rPr>
                        <a:t> </a:t>
                      </a:r>
                      <a:r>
                        <a:rPr lang="en-US" sz="1200" dirty="0" err="1">
                          <a:latin typeface="+mn-lt"/>
                        </a:rPr>
                        <a:t>pesanan</a:t>
                      </a:r>
                      <a:r>
                        <a:rPr lang="en-US" sz="1200" baseline="0" dirty="0">
                          <a:latin typeface="+mn-lt"/>
                        </a:rPr>
                        <a:t> </a:t>
                      </a:r>
                      <a:r>
                        <a:rPr lang="en-US" sz="1200" baseline="0" dirty="0" err="1">
                          <a:latin typeface="+mn-lt"/>
                        </a:rPr>
                        <a:t>penjualan</a:t>
                      </a:r>
                      <a:endParaRPr lang="en-US" sz="1200" dirty="0">
                        <a:latin typeface="+mn-lt"/>
                      </a:endParaRPr>
                    </a:p>
                  </a:txBody>
                  <a:tcPr/>
                </a:tc>
                <a:tc>
                  <a:txBody>
                    <a:bodyPr/>
                    <a:lstStyle/>
                    <a:p>
                      <a:r>
                        <a:rPr lang="en-US" sz="1200" dirty="0" err="1">
                          <a:latin typeface="+mn-lt"/>
                        </a:rPr>
                        <a:t>Menerima</a:t>
                      </a:r>
                      <a:r>
                        <a:rPr lang="en-US" sz="1200" dirty="0">
                          <a:latin typeface="+mn-lt"/>
                        </a:rPr>
                        <a:t> </a:t>
                      </a:r>
                      <a:r>
                        <a:rPr lang="en-US" sz="1200" dirty="0" err="1">
                          <a:latin typeface="+mn-lt"/>
                        </a:rPr>
                        <a:t>barang</a:t>
                      </a:r>
                      <a:r>
                        <a:rPr lang="en-US" sz="1200" dirty="0">
                          <a:latin typeface="+mn-lt"/>
                        </a:rPr>
                        <a:t>, </a:t>
                      </a:r>
                      <a:r>
                        <a:rPr lang="en-US" sz="1200" dirty="0" err="1">
                          <a:latin typeface="+mn-lt"/>
                        </a:rPr>
                        <a:t>bahan</a:t>
                      </a:r>
                      <a:r>
                        <a:rPr lang="en-US" sz="1200" dirty="0">
                          <a:latin typeface="+mn-lt"/>
                        </a:rPr>
                        <a:t> </a:t>
                      </a:r>
                      <a:r>
                        <a:rPr lang="en-US" sz="1200" dirty="0" err="1">
                          <a:latin typeface="+mn-lt"/>
                        </a:rPr>
                        <a:t>baku</a:t>
                      </a:r>
                      <a:r>
                        <a:rPr lang="en-US" sz="1200" dirty="0">
                          <a:latin typeface="+mn-lt"/>
                        </a:rPr>
                        <a:t>/ </a:t>
                      </a:r>
                      <a:r>
                        <a:rPr lang="en-US" sz="1200" dirty="0" err="1">
                          <a:latin typeface="+mn-lt"/>
                        </a:rPr>
                        <a:t>bahan</a:t>
                      </a:r>
                      <a:r>
                        <a:rPr lang="en-US" sz="1200" dirty="0">
                          <a:latin typeface="+mn-lt"/>
                        </a:rPr>
                        <a:t> </a:t>
                      </a:r>
                      <a:r>
                        <a:rPr lang="en-US" sz="1200" dirty="0" err="1">
                          <a:latin typeface="+mn-lt"/>
                        </a:rPr>
                        <a:t>mentah</a:t>
                      </a:r>
                      <a:endParaRPr lang="en-US" sz="1200" dirty="0">
                        <a:latin typeface="+mn-lt"/>
                      </a:endParaRPr>
                    </a:p>
                  </a:txBody>
                  <a:tcPr/>
                </a:tc>
                <a:tc>
                  <a:txBody>
                    <a:bodyPr/>
                    <a:lstStyle/>
                    <a:p>
                      <a:r>
                        <a:rPr lang="en-US" sz="1200" dirty="0" err="1">
                          <a:latin typeface="+mn-lt"/>
                        </a:rPr>
                        <a:t>Alokasi</a:t>
                      </a:r>
                      <a:r>
                        <a:rPr lang="en-US" sz="1200" dirty="0">
                          <a:latin typeface="+mn-lt"/>
                        </a:rPr>
                        <a:t> </a:t>
                      </a:r>
                      <a:r>
                        <a:rPr lang="en-US" sz="1200" dirty="0" err="1">
                          <a:latin typeface="+mn-lt"/>
                        </a:rPr>
                        <a:t>dan</a:t>
                      </a:r>
                      <a:r>
                        <a:rPr lang="en-US" sz="1200" dirty="0">
                          <a:latin typeface="+mn-lt"/>
                        </a:rPr>
                        <a:t> </a:t>
                      </a:r>
                      <a:r>
                        <a:rPr lang="en-US" sz="1200" dirty="0" err="1">
                          <a:latin typeface="+mn-lt"/>
                        </a:rPr>
                        <a:t>pengawasan</a:t>
                      </a:r>
                      <a:r>
                        <a:rPr lang="en-US" sz="1200" dirty="0">
                          <a:latin typeface="+mn-lt"/>
                        </a:rPr>
                        <a:t> </a:t>
                      </a:r>
                      <a:r>
                        <a:rPr lang="en-US" sz="1200" dirty="0" err="1">
                          <a:latin typeface="+mn-lt"/>
                        </a:rPr>
                        <a:t>biaya</a:t>
                      </a:r>
                      <a:endParaRPr lang="en-US" sz="1200" dirty="0">
                        <a:latin typeface="+mn-lt"/>
                      </a:endParaRPr>
                    </a:p>
                  </a:txBody>
                  <a:tcPr/>
                </a:tc>
                <a:tc>
                  <a:txBody>
                    <a:bodyPr/>
                    <a:lstStyle/>
                    <a:p>
                      <a:r>
                        <a:rPr lang="en-US" sz="1200" dirty="0" err="1">
                          <a:latin typeface="+mn-lt"/>
                        </a:rPr>
                        <a:t>Rekrutasi</a:t>
                      </a:r>
                      <a:r>
                        <a:rPr lang="en-US" sz="1200" baseline="0" dirty="0">
                          <a:latin typeface="+mn-lt"/>
                        </a:rPr>
                        <a:t> </a:t>
                      </a:r>
                      <a:r>
                        <a:rPr lang="en-US" sz="1200" baseline="0" dirty="0" err="1">
                          <a:latin typeface="+mn-lt"/>
                        </a:rPr>
                        <a:t>dan</a:t>
                      </a:r>
                      <a:r>
                        <a:rPr lang="en-US" sz="1200" baseline="0" dirty="0">
                          <a:latin typeface="+mn-lt"/>
                        </a:rPr>
                        <a:t> </a:t>
                      </a:r>
                      <a:r>
                        <a:rPr lang="en-US" sz="1200" baseline="0" dirty="0" err="1">
                          <a:latin typeface="+mn-lt"/>
                        </a:rPr>
                        <a:t>pengangkatan</a:t>
                      </a:r>
                      <a:r>
                        <a:rPr lang="en-US" sz="1200" baseline="0" dirty="0">
                          <a:latin typeface="+mn-lt"/>
                        </a:rPr>
                        <a:t> </a:t>
                      </a:r>
                      <a:r>
                        <a:rPr lang="en-US" sz="1200" baseline="0" dirty="0" err="1">
                          <a:latin typeface="+mn-lt"/>
                        </a:rPr>
                        <a:t>pegawai</a:t>
                      </a:r>
                      <a:endParaRPr lang="en-US" sz="1200" dirty="0">
                        <a:latin typeface="+mn-lt"/>
                      </a:endParaRPr>
                    </a:p>
                  </a:txBody>
                  <a:tcPr/>
                </a:tc>
                <a:extLst>
                  <a:ext uri="{0D108BD9-81ED-4DB2-BD59-A6C34878D82A}">
                    <a16:rowId xmlns:a16="http://schemas.microsoft.com/office/drawing/2014/main" val="10002"/>
                  </a:ext>
                </a:extLst>
              </a:tr>
              <a:tr h="580128">
                <a:tc vMerge="1">
                  <a:txBody>
                    <a:bodyPr/>
                    <a:lstStyle/>
                    <a:p>
                      <a:endParaRPr lang="en-US" sz="1100">
                        <a:latin typeface="Arial Rounded MT Bold" panose="020F0704030504030204" pitchFamily="34" charset="0"/>
                      </a:endParaRPr>
                    </a:p>
                  </a:txBody>
                  <a:tcPr/>
                </a:tc>
                <a:tc>
                  <a:txBody>
                    <a:bodyPr/>
                    <a:lstStyle/>
                    <a:p>
                      <a:r>
                        <a:rPr lang="en-US" sz="1200" dirty="0" err="1">
                          <a:latin typeface="+mn-lt"/>
                        </a:rPr>
                        <a:t>Dukungan</a:t>
                      </a:r>
                      <a:r>
                        <a:rPr lang="en-US" sz="1200" dirty="0">
                          <a:latin typeface="+mn-lt"/>
                        </a:rPr>
                        <a:t> </a:t>
                      </a:r>
                      <a:r>
                        <a:rPr lang="en-US" sz="1200" dirty="0" err="1">
                          <a:latin typeface="+mn-lt"/>
                        </a:rPr>
                        <a:t>Konsumen</a:t>
                      </a:r>
                      <a:endParaRPr lang="en-US" sz="1200" dirty="0">
                        <a:latin typeface="+mn-lt"/>
                      </a:endParaRPr>
                    </a:p>
                  </a:txBody>
                  <a:tcPr/>
                </a:tc>
                <a:tc>
                  <a:txBody>
                    <a:bodyPr/>
                    <a:lstStyle/>
                    <a:p>
                      <a:r>
                        <a:rPr lang="en-US" sz="1200" dirty="0" err="1">
                          <a:latin typeface="+mn-lt"/>
                        </a:rPr>
                        <a:t>Transportasi</a:t>
                      </a:r>
                      <a:r>
                        <a:rPr lang="en-US" sz="1200" dirty="0">
                          <a:latin typeface="+mn-lt"/>
                        </a:rPr>
                        <a:t> </a:t>
                      </a:r>
                      <a:r>
                        <a:rPr lang="en-US" sz="1200" dirty="0" err="1">
                          <a:latin typeface="+mn-lt"/>
                        </a:rPr>
                        <a:t>dan</a:t>
                      </a:r>
                      <a:r>
                        <a:rPr lang="en-US" sz="1200" dirty="0">
                          <a:latin typeface="+mn-lt"/>
                        </a:rPr>
                        <a:t> </a:t>
                      </a:r>
                      <a:r>
                        <a:rPr lang="en-US" sz="1200" dirty="0" err="1">
                          <a:latin typeface="+mn-lt"/>
                        </a:rPr>
                        <a:t>logistik</a:t>
                      </a:r>
                      <a:endParaRPr lang="en-US" sz="1200" dirty="0">
                        <a:latin typeface="+mn-lt"/>
                      </a:endParaRPr>
                    </a:p>
                  </a:txBody>
                  <a:tcPr/>
                </a:tc>
                <a:tc>
                  <a:txBody>
                    <a:bodyPr/>
                    <a:lstStyle/>
                    <a:p>
                      <a:r>
                        <a:rPr lang="en-US" sz="1200" dirty="0" err="1">
                          <a:latin typeface="+mn-lt"/>
                        </a:rPr>
                        <a:t>Perencanaan</a:t>
                      </a:r>
                      <a:r>
                        <a:rPr lang="en-US" sz="1200" dirty="0">
                          <a:latin typeface="+mn-lt"/>
                        </a:rPr>
                        <a:t> </a:t>
                      </a:r>
                      <a:r>
                        <a:rPr lang="en-US" sz="1200" dirty="0" err="1">
                          <a:latin typeface="+mn-lt"/>
                        </a:rPr>
                        <a:t>dan</a:t>
                      </a:r>
                      <a:r>
                        <a:rPr lang="en-US" sz="1200" dirty="0">
                          <a:latin typeface="+mn-lt"/>
                        </a:rPr>
                        <a:t> </a:t>
                      </a:r>
                      <a:r>
                        <a:rPr lang="en-US" sz="1200" dirty="0" err="1">
                          <a:latin typeface="+mn-lt"/>
                        </a:rPr>
                        <a:t>penentuan</a:t>
                      </a:r>
                      <a:r>
                        <a:rPr lang="en-US" sz="1200" dirty="0">
                          <a:latin typeface="+mn-lt"/>
                        </a:rPr>
                        <a:t> budget</a:t>
                      </a:r>
                    </a:p>
                  </a:txBody>
                  <a:tcPr/>
                </a:tc>
                <a:tc>
                  <a:txBody>
                    <a:bodyPr/>
                    <a:lstStyle/>
                    <a:p>
                      <a:r>
                        <a:rPr lang="en-US" sz="1200" dirty="0" err="1">
                          <a:latin typeface="+mn-lt"/>
                        </a:rPr>
                        <a:t>Pelatihan</a:t>
                      </a:r>
                      <a:endParaRPr lang="en-US" sz="1200" dirty="0">
                        <a:latin typeface="+mn-lt"/>
                      </a:endParaRPr>
                    </a:p>
                  </a:txBody>
                  <a:tcPr/>
                </a:tc>
                <a:extLst>
                  <a:ext uri="{0D108BD9-81ED-4DB2-BD59-A6C34878D82A}">
                    <a16:rowId xmlns:a16="http://schemas.microsoft.com/office/drawing/2014/main" val="10003"/>
                  </a:ext>
                </a:extLst>
              </a:tr>
              <a:tr h="449131">
                <a:tc vMerge="1">
                  <a:txBody>
                    <a:bodyPr/>
                    <a:lstStyle/>
                    <a:p>
                      <a:endParaRPr lang="en-US" sz="1100" dirty="0">
                        <a:latin typeface="Arial Rounded MT Bold" panose="020F0704030504030204" pitchFamily="34" charset="0"/>
                      </a:endParaRPr>
                    </a:p>
                  </a:txBody>
                  <a:tcPr/>
                </a:tc>
                <a:tc>
                  <a:txBody>
                    <a:bodyPr/>
                    <a:lstStyle/>
                    <a:p>
                      <a:r>
                        <a:rPr lang="en-US" sz="1200" dirty="0">
                          <a:latin typeface="+mn-lt"/>
                        </a:rPr>
                        <a:t>Customer relationship management</a:t>
                      </a:r>
                    </a:p>
                  </a:txBody>
                  <a:tcPr/>
                </a:tc>
                <a:tc>
                  <a:txBody>
                    <a:bodyPr/>
                    <a:lstStyle/>
                    <a:p>
                      <a:r>
                        <a:rPr lang="en-US" sz="1200" dirty="0" err="1">
                          <a:latin typeface="+mn-lt"/>
                        </a:rPr>
                        <a:t>Penjadwalan</a:t>
                      </a:r>
                      <a:r>
                        <a:rPr lang="en-US" sz="1200" dirty="0">
                          <a:latin typeface="+mn-lt"/>
                        </a:rPr>
                        <a:t> proses </a:t>
                      </a:r>
                      <a:r>
                        <a:rPr lang="en-US" sz="1200" dirty="0" err="1">
                          <a:latin typeface="+mn-lt"/>
                        </a:rPr>
                        <a:t>produksi</a:t>
                      </a:r>
                      <a:endParaRPr lang="en-US" sz="1200" dirty="0">
                        <a:latin typeface="+mn-lt"/>
                      </a:endParaRPr>
                    </a:p>
                  </a:txBody>
                  <a:tcPr/>
                </a:tc>
                <a:tc>
                  <a:txBody>
                    <a:bodyPr/>
                    <a:lstStyle/>
                    <a:p>
                      <a:r>
                        <a:rPr lang="en-US" sz="1200" dirty="0" err="1">
                          <a:latin typeface="+mn-lt"/>
                        </a:rPr>
                        <a:t>Manajemen</a:t>
                      </a:r>
                      <a:r>
                        <a:rPr lang="en-US" sz="1200" baseline="0" dirty="0">
                          <a:latin typeface="+mn-lt"/>
                        </a:rPr>
                        <a:t> </a:t>
                      </a:r>
                      <a:r>
                        <a:rPr lang="en-US" sz="1200" baseline="0" dirty="0" err="1">
                          <a:latin typeface="+mn-lt"/>
                        </a:rPr>
                        <a:t>arus</a:t>
                      </a:r>
                      <a:r>
                        <a:rPr lang="en-US" sz="1200" baseline="0" dirty="0">
                          <a:latin typeface="+mn-lt"/>
                        </a:rPr>
                        <a:t> </a:t>
                      </a:r>
                      <a:r>
                        <a:rPr lang="en-US" sz="1200" baseline="0" dirty="0" err="1">
                          <a:latin typeface="+mn-lt"/>
                        </a:rPr>
                        <a:t>kas</a:t>
                      </a:r>
                      <a:endParaRPr lang="en-US" sz="1200" dirty="0">
                        <a:latin typeface="+mn-lt"/>
                      </a:endParaRPr>
                    </a:p>
                  </a:txBody>
                  <a:tcPr/>
                </a:tc>
                <a:tc>
                  <a:txBody>
                    <a:bodyPr/>
                    <a:lstStyle/>
                    <a:p>
                      <a:r>
                        <a:rPr lang="en-US" sz="1200" dirty="0" err="1">
                          <a:latin typeface="+mn-lt"/>
                        </a:rPr>
                        <a:t>Penggajian</a:t>
                      </a:r>
                      <a:endParaRPr lang="en-US" sz="1200" dirty="0">
                        <a:latin typeface="+mn-lt"/>
                      </a:endParaRPr>
                    </a:p>
                  </a:txBody>
                  <a:tcPr/>
                </a:tc>
                <a:extLst>
                  <a:ext uri="{0D108BD9-81ED-4DB2-BD59-A6C34878D82A}">
                    <a16:rowId xmlns:a16="http://schemas.microsoft.com/office/drawing/2014/main" val="10004"/>
                  </a:ext>
                </a:extLst>
              </a:tr>
              <a:tr h="318135">
                <a:tc vMerge="1">
                  <a:txBody>
                    <a:bodyPr/>
                    <a:lstStyle/>
                    <a:p>
                      <a:endParaRPr lang="en-US"/>
                    </a:p>
                  </a:txBody>
                  <a:tcPr/>
                </a:tc>
                <a:tc>
                  <a:txBody>
                    <a:bodyPr/>
                    <a:lstStyle/>
                    <a:p>
                      <a:r>
                        <a:rPr lang="en-US" sz="1200" dirty="0">
                          <a:latin typeface="+mn-lt"/>
                        </a:rPr>
                        <a:t>Sales Forecasting</a:t>
                      </a:r>
                    </a:p>
                  </a:txBody>
                  <a:tcPr/>
                </a:tc>
                <a:tc>
                  <a:txBody>
                    <a:bodyPr/>
                    <a:lstStyle/>
                    <a:p>
                      <a:r>
                        <a:rPr lang="en-US" sz="1200" dirty="0">
                          <a:latin typeface="+mn-lt"/>
                        </a:rPr>
                        <a:t>Proses </a:t>
                      </a:r>
                      <a:r>
                        <a:rPr lang="en-US" sz="1200" dirty="0" err="1">
                          <a:latin typeface="+mn-lt"/>
                        </a:rPr>
                        <a:t>Produksi</a:t>
                      </a:r>
                      <a:endParaRPr lang="en-US" sz="1200" dirty="0">
                        <a:latin typeface="+mn-lt"/>
                      </a:endParaRPr>
                    </a:p>
                  </a:txBody>
                  <a:tcPr/>
                </a:tc>
                <a:tc>
                  <a:txBody>
                    <a:bodyPr/>
                    <a:lstStyle/>
                    <a:p>
                      <a:endParaRPr lang="en-US" sz="1200" dirty="0">
                        <a:latin typeface="+mn-lt"/>
                      </a:endParaRPr>
                    </a:p>
                  </a:txBody>
                  <a:tcPr/>
                </a:tc>
                <a:tc>
                  <a:txBody>
                    <a:bodyPr/>
                    <a:lstStyle/>
                    <a:p>
                      <a:r>
                        <a:rPr lang="en-US" sz="1200" dirty="0" err="1">
                          <a:latin typeface="+mn-lt"/>
                        </a:rPr>
                        <a:t>Penilaian</a:t>
                      </a:r>
                      <a:r>
                        <a:rPr lang="en-US" sz="1200" dirty="0">
                          <a:latin typeface="+mn-lt"/>
                        </a:rPr>
                        <a:t> </a:t>
                      </a:r>
                      <a:r>
                        <a:rPr lang="en-US" sz="1200" dirty="0" err="1">
                          <a:latin typeface="+mn-lt"/>
                        </a:rPr>
                        <a:t>Kinerja</a:t>
                      </a:r>
                      <a:endParaRPr lang="en-US" sz="1200" dirty="0">
                        <a:latin typeface="+mn-lt"/>
                      </a:endParaRPr>
                    </a:p>
                  </a:txBody>
                  <a:tcPr/>
                </a:tc>
                <a:extLst>
                  <a:ext uri="{0D108BD9-81ED-4DB2-BD59-A6C34878D82A}">
                    <a16:rowId xmlns:a16="http://schemas.microsoft.com/office/drawing/2014/main" val="10005"/>
                  </a:ext>
                </a:extLst>
              </a:tr>
              <a:tr h="449131">
                <a:tc vMerge="1">
                  <a:txBody>
                    <a:bodyPr/>
                    <a:lstStyle/>
                    <a:p>
                      <a:endParaRPr lang="en-US"/>
                    </a:p>
                  </a:txBody>
                  <a:tcPr/>
                </a:tc>
                <a:tc>
                  <a:txBody>
                    <a:bodyPr/>
                    <a:lstStyle/>
                    <a:p>
                      <a:r>
                        <a:rPr lang="en-US" sz="1200" dirty="0">
                          <a:latin typeface="+mn-lt"/>
                        </a:rPr>
                        <a:t>Advertising</a:t>
                      </a:r>
                    </a:p>
                  </a:txBody>
                  <a:tcPr/>
                </a:tc>
                <a:tc>
                  <a:txBody>
                    <a:bodyPr/>
                    <a:lstStyle/>
                    <a:p>
                      <a:r>
                        <a:rPr lang="en-US" sz="1200" dirty="0" err="1">
                          <a:latin typeface="+mn-lt"/>
                        </a:rPr>
                        <a:t>Pemeliharaan</a:t>
                      </a:r>
                      <a:r>
                        <a:rPr lang="en-US" sz="1200" dirty="0">
                          <a:latin typeface="+mn-lt"/>
                        </a:rPr>
                        <a:t> </a:t>
                      </a:r>
                      <a:r>
                        <a:rPr lang="en-US" sz="1200" dirty="0" err="1">
                          <a:latin typeface="+mn-lt"/>
                        </a:rPr>
                        <a:t>pabrik</a:t>
                      </a:r>
                      <a:endParaRPr lang="en-US" sz="1200" dirty="0">
                        <a:latin typeface="+mn-lt"/>
                      </a:endParaRPr>
                    </a:p>
                  </a:txBody>
                  <a:tcPr/>
                </a:tc>
                <a:tc>
                  <a:txBody>
                    <a:bodyPr/>
                    <a:lstStyle/>
                    <a:p>
                      <a:endParaRPr lang="en-US" sz="1200" dirty="0">
                        <a:latin typeface="+mn-lt"/>
                      </a:endParaRPr>
                    </a:p>
                  </a:txBody>
                  <a:tcPr/>
                </a:tc>
                <a:tc>
                  <a:txBody>
                    <a:bodyPr/>
                    <a:lstStyle/>
                    <a:p>
                      <a:r>
                        <a:rPr lang="en-US" sz="1200" dirty="0" err="1">
                          <a:latin typeface="+mn-lt"/>
                        </a:rPr>
                        <a:t>Penyesuaian</a:t>
                      </a:r>
                      <a:r>
                        <a:rPr lang="en-US" sz="1200" dirty="0">
                          <a:latin typeface="+mn-lt"/>
                        </a:rPr>
                        <a:t> </a:t>
                      </a:r>
                      <a:r>
                        <a:rPr lang="en-US" sz="1200" dirty="0" err="1">
                          <a:latin typeface="+mn-lt"/>
                        </a:rPr>
                        <a:t>dgn</a:t>
                      </a:r>
                      <a:r>
                        <a:rPr lang="en-US" sz="1200" dirty="0">
                          <a:latin typeface="+mn-lt"/>
                        </a:rPr>
                        <a:t> </a:t>
                      </a:r>
                      <a:r>
                        <a:rPr lang="en-US" sz="1200" dirty="0" err="1">
                          <a:latin typeface="+mn-lt"/>
                        </a:rPr>
                        <a:t>Aturan</a:t>
                      </a:r>
                      <a:r>
                        <a:rPr lang="en-US" sz="1200" baseline="0" dirty="0">
                          <a:latin typeface="+mn-lt"/>
                        </a:rPr>
                        <a:t> </a:t>
                      </a:r>
                      <a:r>
                        <a:rPr lang="en-US" sz="1200" baseline="0" dirty="0" err="1">
                          <a:latin typeface="+mn-lt"/>
                        </a:rPr>
                        <a:t>Pemerintah</a:t>
                      </a:r>
                      <a:endParaRPr lang="en-US" sz="1200" dirty="0">
                        <a:latin typeface="+mn-lt"/>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806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1AE721E8-E4C0-49CE-9EA0-1C96C00E217C}"/>
                                            </p:graphicEl>
                                          </p:spTgt>
                                        </p:tgtEl>
                                        <p:attrNameLst>
                                          <p:attrName>style.visibility</p:attrName>
                                        </p:attrNameLst>
                                      </p:cBhvr>
                                      <p:to>
                                        <p:strVal val="visible"/>
                                      </p:to>
                                    </p:set>
                                    <p:anim calcmode="lin" valueType="num">
                                      <p:cBhvr additive="base">
                                        <p:cTn id="13" dur="500" fill="hold"/>
                                        <p:tgtEl>
                                          <p:spTgt spid="4">
                                            <p:graphicEl>
                                              <a:dgm id="{1AE721E8-E4C0-49CE-9EA0-1C96C00E217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1AE721E8-E4C0-49CE-9EA0-1C96C00E217C}"/>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8C285E14-B9A7-4C52-A603-A77BB3095F2A}"/>
                                            </p:graphicEl>
                                          </p:spTgt>
                                        </p:tgtEl>
                                        <p:attrNameLst>
                                          <p:attrName>style.visibility</p:attrName>
                                        </p:attrNameLst>
                                      </p:cBhvr>
                                      <p:to>
                                        <p:strVal val="visible"/>
                                      </p:to>
                                    </p:set>
                                    <p:anim calcmode="lin" valueType="num">
                                      <p:cBhvr additive="base">
                                        <p:cTn id="19" dur="500" fill="hold"/>
                                        <p:tgtEl>
                                          <p:spTgt spid="4">
                                            <p:graphicEl>
                                              <a:dgm id="{8C285E14-B9A7-4C52-A603-A77BB3095F2A}"/>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8C285E14-B9A7-4C52-A603-A77BB3095F2A}"/>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A4472D5C-E2C6-472C-A52C-049B69B3DFE8}"/>
                                            </p:graphicEl>
                                          </p:spTgt>
                                        </p:tgtEl>
                                        <p:attrNameLst>
                                          <p:attrName>style.visibility</p:attrName>
                                        </p:attrNameLst>
                                      </p:cBhvr>
                                      <p:to>
                                        <p:strVal val="visible"/>
                                      </p:to>
                                    </p:set>
                                    <p:anim calcmode="lin" valueType="num">
                                      <p:cBhvr additive="base">
                                        <p:cTn id="25" dur="500" fill="hold"/>
                                        <p:tgtEl>
                                          <p:spTgt spid="4">
                                            <p:graphicEl>
                                              <a:dgm id="{A4472D5C-E2C6-472C-A52C-049B69B3DFE8}"/>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A4472D5C-E2C6-472C-A52C-049B69B3DFE8}"/>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graphicEl>
                                              <a:dgm id="{AEB8C705-F422-452E-BA93-3625B7BFA9B6}"/>
                                            </p:graphicEl>
                                          </p:spTgt>
                                        </p:tgtEl>
                                        <p:attrNameLst>
                                          <p:attrName>style.visibility</p:attrName>
                                        </p:attrNameLst>
                                      </p:cBhvr>
                                      <p:to>
                                        <p:strVal val="visible"/>
                                      </p:to>
                                    </p:set>
                                    <p:anim calcmode="lin" valueType="num">
                                      <p:cBhvr additive="base">
                                        <p:cTn id="29" dur="500" fill="hold"/>
                                        <p:tgtEl>
                                          <p:spTgt spid="4">
                                            <p:graphicEl>
                                              <a:dgm id="{AEB8C705-F422-452E-BA93-3625B7BFA9B6}"/>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AEB8C705-F422-452E-BA93-3625B7BFA9B6}"/>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graphicEl>
                                              <a:dgm id="{790EAA32-E2CA-4834-B0C2-96D951765761}"/>
                                            </p:graphicEl>
                                          </p:spTgt>
                                        </p:tgtEl>
                                        <p:attrNameLst>
                                          <p:attrName>style.visibility</p:attrName>
                                        </p:attrNameLst>
                                      </p:cBhvr>
                                      <p:to>
                                        <p:strVal val="visible"/>
                                      </p:to>
                                    </p:set>
                                    <p:anim calcmode="lin" valueType="num">
                                      <p:cBhvr additive="base">
                                        <p:cTn id="35" dur="500" fill="hold"/>
                                        <p:tgtEl>
                                          <p:spTgt spid="4">
                                            <p:graphicEl>
                                              <a:dgm id="{790EAA32-E2CA-4834-B0C2-96D951765761}"/>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graphicEl>
                                              <a:dgm id="{790EAA32-E2CA-4834-B0C2-96D951765761}"/>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graphicEl>
                                              <a:dgm id="{73BDBC00-3F2D-4CE9-86EA-72C44A95135D}"/>
                                            </p:graphicEl>
                                          </p:spTgt>
                                        </p:tgtEl>
                                        <p:attrNameLst>
                                          <p:attrName>style.visibility</p:attrName>
                                        </p:attrNameLst>
                                      </p:cBhvr>
                                      <p:to>
                                        <p:strVal val="visible"/>
                                      </p:to>
                                    </p:set>
                                    <p:anim calcmode="lin" valueType="num">
                                      <p:cBhvr additive="base">
                                        <p:cTn id="39" dur="500" fill="hold"/>
                                        <p:tgtEl>
                                          <p:spTgt spid="4">
                                            <p:graphicEl>
                                              <a:dgm id="{73BDBC00-3F2D-4CE9-86EA-72C44A95135D}"/>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73BDBC00-3F2D-4CE9-86EA-72C44A95135D}"/>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graphicEl>
                                              <a:dgm id="{7C6504F2-452D-48B3-895F-B78F14C3C69F}"/>
                                            </p:graphicEl>
                                          </p:spTgt>
                                        </p:tgtEl>
                                        <p:attrNameLst>
                                          <p:attrName>style.visibility</p:attrName>
                                        </p:attrNameLst>
                                      </p:cBhvr>
                                      <p:to>
                                        <p:strVal val="visible"/>
                                      </p:to>
                                    </p:set>
                                    <p:anim calcmode="lin" valueType="num">
                                      <p:cBhvr additive="base">
                                        <p:cTn id="45" dur="500" fill="hold"/>
                                        <p:tgtEl>
                                          <p:spTgt spid="4">
                                            <p:graphicEl>
                                              <a:dgm id="{7C6504F2-452D-48B3-895F-B78F14C3C69F}"/>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7C6504F2-452D-48B3-895F-B78F14C3C69F}"/>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graphicEl>
                                              <a:dgm id="{BAD7D8B4-3F4D-4019-9DFD-E2D8D8A7C958}"/>
                                            </p:graphicEl>
                                          </p:spTgt>
                                        </p:tgtEl>
                                        <p:attrNameLst>
                                          <p:attrName>style.visibility</p:attrName>
                                        </p:attrNameLst>
                                      </p:cBhvr>
                                      <p:to>
                                        <p:strVal val="visible"/>
                                      </p:to>
                                    </p:set>
                                    <p:anim calcmode="lin" valueType="num">
                                      <p:cBhvr additive="base">
                                        <p:cTn id="49" dur="500" fill="hold"/>
                                        <p:tgtEl>
                                          <p:spTgt spid="4">
                                            <p:graphicEl>
                                              <a:dgm id="{BAD7D8B4-3F4D-4019-9DFD-E2D8D8A7C958}"/>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BAD7D8B4-3F4D-4019-9DFD-E2D8D8A7C958}"/>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52845E90-272C-4440-9BF5-B1E2E73F842C}"/>
                                            </p:graphicEl>
                                          </p:spTgt>
                                        </p:tgtEl>
                                        <p:attrNameLst>
                                          <p:attrName>style.visibility</p:attrName>
                                        </p:attrNameLst>
                                      </p:cBhvr>
                                      <p:to>
                                        <p:strVal val="visible"/>
                                      </p:to>
                                    </p:set>
                                    <p:anim calcmode="lin" valueType="num">
                                      <p:cBhvr additive="base">
                                        <p:cTn id="53" dur="500" fill="hold"/>
                                        <p:tgtEl>
                                          <p:spTgt spid="4">
                                            <p:graphicEl>
                                              <a:dgm id="{52845E90-272C-4440-9BF5-B1E2E73F842C}"/>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52845E90-272C-4440-9BF5-B1E2E73F842C}"/>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additive="base">
                                        <p:cTn id="59" dur="500" fill="hold"/>
                                        <p:tgtEl>
                                          <p:spTgt spid="6"/>
                                        </p:tgtEl>
                                        <p:attrNameLst>
                                          <p:attrName>ppt_x</p:attrName>
                                        </p:attrNameLst>
                                      </p:cBhvr>
                                      <p:tavLst>
                                        <p:tav tm="0">
                                          <p:val>
                                            <p:strVal val="#ppt_x"/>
                                          </p:val>
                                        </p:tav>
                                        <p:tav tm="100000">
                                          <p:val>
                                            <p:strVal val="#ppt_x"/>
                                          </p:val>
                                        </p:tav>
                                      </p:tavLst>
                                    </p:anim>
                                    <p:anim calcmode="lin" valueType="num">
                                      <p:cBhvr additive="base">
                                        <p:cTn id="6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a:t>Gardeners+</a:t>
            </a:r>
            <a:endParaRPr lang="en-US" i="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14573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6932" y="489528"/>
            <a:ext cx="7797662" cy="1151965"/>
          </a:xfrm>
        </p:spPr>
        <p:txBody>
          <a:bodyPr/>
          <a:lstStyle/>
          <a:p>
            <a:r>
              <a:rPr lang="id-ID" i="1" dirty="0"/>
              <a:t>Gardeners+</a:t>
            </a:r>
            <a:endParaRPr lang="en-US" i="1" dirty="0"/>
          </a:p>
        </p:txBody>
      </p:sp>
      <p:sp>
        <p:nvSpPr>
          <p:cNvPr id="5" name="Content Placeholder 4"/>
          <p:cNvSpPr>
            <a:spLocks noGrp="1"/>
          </p:cNvSpPr>
          <p:nvPr>
            <p:ph idx="4294967295"/>
          </p:nvPr>
        </p:nvSpPr>
        <p:spPr>
          <a:xfrm>
            <a:off x="1201236" y="1819594"/>
            <a:ext cx="10067127" cy="4374642"/>
          </a:xfrm>
          <a:prstGeom prst="rect">
            <a:avLst/>
          </a:prstGeom>
        </p:spPr>
        <p:txBody>
          <a:bodyPr>
            <a:normAutofit/>
          </a:bodyPr>
          <a:lstStyle/>
          <a:p>
            <a:pPr marL="0" indent="0">
              <a:buNone/>
            </a:pPr>
            <a:r>
              <a:rPr lang="id-ID" cap="none" dirty="0"/>
              <a:t>mary dan ed membangun sebuah kantor kecil di garasi, hanya berbekal sebuah telepon dan sebuah personal computer yang dilengkapi dengan paket aplikasi perkantoran.</a:t>
            </a:r>
          </a:p>
          <a:p>
            <a:pPr marL="0" indent="0">
              <a:buNone/>
            </a:pPr>
            <a:r>
              <a:rPr lang="id-ID" cap="none" dirty="0"/>
              <a:t>kegiatan pemasaran dilakukan di komplek perumahan di sekitar tempat tinggal mereka karena lingkungan tersebut yang dipilih sebagai target pasar. untuk target pasar yang dekat, mereka menyebarkan brosur di setiap rumah, namun mereka juga berencana untuk memasang iklan pada surat kabar lokal.</a:t>
            </a:r>
          </a:p>
          <a:p>
            <a:pPr marL="0" indent="0">
              <a:buNone/>
            </a:pPr>
            <a:r>
              <a:rPr lang="id-ID" cap="none" dirty="0"/>
              <a:t>dalam mendapatkan tukang kebun sebagai ‘talent’ utama, mereka mendekati dengan cara ‘</a:t>
            </a:r>
            <a:r>
              <a:rPr lang="id-ID" i="1" cap="none" dirty="0"/>
              <a:t>relationship marketing’</a:t>
            </a:r>
            <a:r>
              <a:rPr lang="id-ID" cap="none" dirty="0"/>
              <a:t>: julian membagikan kartu namanya kepada para tukang kebun yang ia kenal. saat ada beberapa tukang kebun yang bergabung dengan perusahaan, giliran mereka yang akan menyebarkan kartu nama mereka (atas nama gardeners+) kepada orang-orang yang mereka kenal.</a:t>
            </a:r>
            <a:endParaRPr lang="en-US" cap="none" dirty="0"/>
          </a:p>
        </p:txBody>
      </p:sp>
    </p:spTree>
    <p:extLst>
      <p:ext uri="{BB962C8B-B14F-4D97-AF65-F5344CB8AC3E}">
        <p14:creationId xmlns:p14="http://schemas.microsoft.com/office/powerpoint/2010/main" val="168430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81546" y="1874981"/>
            <a:ext cx="9820564" cy="4405746"/>
          </a:xfrm>
          <a:prstGeom prst="rect">
            <a:avLst/>
          </a:prstGeom>
        </p:spPr>
        <p:txBody>
          <a:bodyPr>
            <a:noAutofit/>
          </a:bodyPr>
          <a:lstStyle/>
          <a:p>
            <a:pPr marL="0" indent="0">
              <a:buNone/>
            </a:pPr>
            <a:r>
              <a:rPr lang="id-ID" dirty="0"/>
              <a:t>Amanda membeli sebuah perangkat lunak yang relatif kecil hanya untuk menangani kebutuhan pengolahan data dan informasi: merekam informasi tentang tukang kebun, klien, dan permintaan layanan (mencocokan permintaan layanan dengan skill tukang kebun dan ketersediaan jadwal) serta men-generate rekam jejak kontrak. Sistem ini sederhana namun mampu menangani lonjakan/peningkatan bisnis yang luar biasa.</a:t>
            </a:r>
          </a:p>
          <a:p>
            <a:pPr marL="0" indent="0">
              <a:buNone/>
            </a:pPr>
            <a:r>
              <a:rPr lang="id-ID" dirty="0"/>
              <a:t>Para klien pertama adalah warga di sekitar rumah, dan tukang kebun yang pertama bergabung adalah kenalan dekat Julian. Mary menangani seluruh transaksi secara personal dan mencatat secara detil semua umpan balik dari pelanggan dan  tukang kebun: hal-hal apa yang mereka sukai dan tidak mereka sukai, hal-hal apa yang terlewatkan, dan ide-ide/masukan mereka tentang mengatur sebuah bisnis jasa.</a:t>
            </a:r>
          </a:p>
          <a:p>
            <a:pPr marL="0" indent="0">
              <a:buNone/>
            </a:pPr>
            <a:r>
              <a:rPr lang="id-ID" dirty="0"/>
              <a:t>Jasa tukang kebun dikontrak dalam jangka waktu tertentu, minimal 3 (tiga) bulan dan tukang kebun akan datang setiap hari, minimal untuk menyirami tanaman dan setiap beberapa hari sekali merapikan tanaman (memotong rumput, mengambil gulma, mengatur posisi tanaman pot jika ada tanaman baru, dsb.)</a:t>
            </a:r>
            <a:endParaRPr lang="en-US" dirty="0"/>
          </a:p>
        </p:txBody>
      </p:sp>
      <p:sp>
        <p:nvSpPr>
          <p:cNvPr id="4" name="Title 3"/>
          <p:cNvSpPr>
            <a:spLocks noGrp="1"/>
          </p:cNvSpPr>
          <p:nvPr>
            <p:ph type="title"/>
          </p:nvPr>
        </p:nvSpPr>
        <p:spPr>
          <a:xfrm>
            <a:off x="966932" y="489528"/>
            <a:ext cx="7797662" cy="1151965"/>
          </a:xfrm>
        </p:spPr>
        <p:txBody>
          <a:bodyPr/>
          <a:lstStyle/>
          <a:p>
            <a:r>
              <a:rPr lang="id-ID" i="1" dirty="0"/>
              <a:t>Gardeners+</a:t>
            </a:r>
            <a:endParaRPr lang="en-US" i="1" dirty="0"/>
          </a:p>
        </p:txBody>
      </p:sp>
    </p:spTree>
    <p:extLst>
      <p:ext uri="{BB962C8B-B14F-4D97-AF65-F5344CB8AC3E}">
        <p14:creationId xmlns:p14="http://schemas.microsoft.com/office/powerpoint/2010/main" val="3186047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03034" y="2022764"/>
            <a:ext cx="10148455" cy="2761096"/>
          </a:xfrm>
          <a:prstGeom prst="rect">
            <a:avLst/>
          </a:prstGeom>
        </p:spPr>
        <p:txBody>
          <a:bodyPr>
            <a:noAutofit/>
          </a:bodyPr>
          <a:lstStyle/>
          <a:p>
            <a:pPr marL="0" indent="0">
              <a:lnSpc>
                <a:spcPct val="140000"/>
              </a:lnSpc>
              <a:buNone/>
            </a:pPr>
            <a:r>
              <a:rPr lang="id-ID" sz="1800" dirty="0"/>
              <a:t>Setelah berjalan satu minggu, Tiga Sekawan ini bertemu untuk melakukan evaluasi. Mereka memutuskan  untuk menambahkan layanan baru: kontrak layanan tunggal untuk layanan yang dilakukan di luar jadwal rutin. Mereka juga memutuskan untuk memberikan layanan gratis berupa kofirmasi telepon sehari sebelumnya untuk sekedar mengingatkan klien dan menanyakan apakah ada kebutuhan tambahan.</a:t>
            </a:r>
          </a:p>
          <a:p>
            <a:pPr marL="0" indent="0">
              <a:lnSpc>
                <a:spcPct val="140000"/>
              </a:lnSpc>
              <a:buNone/>
            </a:pPr>
            <a:r>
              <a:rPr lang="id-ID" sz="1800" dirty="0"/>
              <a:t>Mary mendistribusikan brosur pada beberapa ratus rumah di sekitar lingkungan mereka. Dia juga memasang iklan pada 3 (tiga) harian lokal dan majalah. Julian menyebarkan beberapa lusin kartu nama kepada teman dan kenalannya.</a:t>
            </a:r>
          </a:p>
        </p:txBody>
      </p:sp>
      <p:sp>
        <p:nvSpPr>
          <p:cNvPr id="4" name="Title 3"/>
          <p:cNvSpPr>
            <a:spLocks noGrp="1"/>
          </p:cNvSpPr>
          <p:nvPr>
            <p:ph type="title"/>
          </p:nvPr>
        </p:nvSpPr>
        <p:spPr>
          <a:xfrm>
            <a:off x="966932" y="489528"/>
            <a:ext cx="7797662" cy="1151965"/>
          </a:xfrm>
        </p:spPr>
        <p:txBody>
          <a:bodyPr/>
          <a:lstStyle/>
          <a:p>
            <a:r>
              <a:rPr lang="id-ID" i="1" dirty="0"/>
              <a:t>Gardeners+</a:t>
            </a:r>
            <a:endParaRPr lang="en-US" i="1" dirty="0"/>
          </a:p>
        </p:txBody>
      </p:sp>
    </p:spTree>
    <p:extLst>
      <p:ext uri="{BB962C8B-B14F-4D97-AF65-F5344CB8AC3E}">
        <p14:creationId xmlns:p14="http://schemas.microsoft.com/office/powerpoint/2010/main" val="2055456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498109" y="3084944"/>
            <a:ext cx="6172200" cy="2948709"/>
          </a:xfrm>
          <a:prstGeom prst="rect">
            <a:avLst/>
          </a:prstGeom>
        </p:spPr>
        <p:txBody>
          <a:bodyPr/>
          <a:lstStyle/>
          <a:p>
            <a:pPr marL="0" indent="0">
              <a:buNone/>
            </a:pPr>
            <a:r>
              <a:rPr lang="id-ID" dirty="0"/>
              <a:t>Tugas </a:t>
            </a:r>
            <a:r>
              <a:rPr lang="en-US" dirty="0" err="1"/>
              <a:t>kelompok</a:t>
            </a:r>
            <a:r>
              <a:rPr lang="id-ID" dirty="0"/>
              <a:t>:</a:t>
            </a:r>
          </a:p>
          <a:p>
            <a:r>
              <a:rPr lang="id-ID" dirty="0"/>
              <a:t>Identifikasi </a:t>
            </a:r>
            <a:r>
              <a:rPr lang="en-US" dirty="0"/>
              <a:t>area </a:t>
            </a:r>
            <a:r>
              <a:rPr lang="en-US" dirty="0" err="1"/>
              <a:t>fungsional</a:t>
            </a:r>
            <a:r>
              <a:rPr lang="en-US" dirty="0"/>
              <a:t> yang </a:t>
            </a:r>
            <a:r>
              <a:rPr lang="en-US" dirty="0" err="1"/>
              <a:t>ada</a:t>
            </a:r>
            <a:r>
              <a:rPr lang="en-US" dirty="0"/>
              <a:t> </a:t>
            </a:r>
            <a:r>
              <a:rPr lang="en-US" dirty="0" err="1"/>
              <a:t>dalam</a:t>
            </a:r>
            <a:r>
              <a:rPr lang="en-US" dirty="0"/>
              <a:t> </a:t>
            </a:r>
            <a:r>
              <a:rPr lang="en-US" dirty="0" err="1"/>
              <a:t>kasus</a:t>
            </a:r>
            <a:endParaRPr lang="en-US" dirty="0"/>
          </a:p>
          <a:p>
            <a:r>
              <a:rPr lang="en-US" dirty="0" err="1"/>
              <a:t>identifikasi</a:t>
            </a:r>
            <a:r>
              <a:rPr lang="en-US" dirty="0"/>
              <a:t> </a:t>
            </a:r>
            <a:r>
              <a:rPr lang="en-US" dirty="0" err="1"/>
              <a:t>fungsi</a:t>
            </a:r>
            <a:r>
              <a:rPr lang="en-US" dirty="0"/>
              <a:t> </a:t>
            </a:r>
            <a:r>
              <a:rPr lang="en-US" dirty="0" err="1"/>
              <a:t>bisnis</a:t>
            </a:r>
            <a:r>
              <a:rPr lang="en-US" dirty="0"/>
              <a:t> </a:t>
            </a:r>
            <a:r>
              <a:rPr lang="en-US" dirty="0" err="1"/>
              <a:t>dari</a:t>
            </a:r>
            <a:r>
              <a:rPr lang="en-US" dirty="0"/>
              <a:t> area </a:t>
            </a:r>
            <a:r>
              <a:rPr lang="en-US" dirty="0" err="1"/>
              <a:t>fungsional</a:t>
            </a:r>
            <a:r>
              <a:rPr lang="en-US" dirty="0"/>
              <a:t> </a:t>
            </a:r>
            <a:r>
              <a:rPr lang="en-US" dirty="0" err="1"/>
              <a:t>sesuai</a:t>
            </a:r>
            <a:r>
              <a:rPr lang="en-US" dirty="0"/>
              <a:t> </a:t>
            </a:r>
            <a:r>
              <a:rPr lang="en-US" dirty="0" err="1"/>
              <a:t>dengan</a:t>
            </a:r>
            <a:r>
              <a:rPr lang="en-US" dirty="0"/>
              <a:t> </a:t>
            </a:r>
            <a:r>
              <a:rPr lang="en-US" dirty="0" err="1"/>
              <a:t>kasus</a:t>
            </a:r>
            <a:r>
              <a:rPr lang="en-US" dirty="0"/>
              <a:t> (</a:t>
            </a:r>
            <a:r>
              <a:rPr lang="en-US" dirty="0" err="1"/>
              <a:t>sebutkan</a:t>
            </a:r>
            <a:r>
              <a:rPr lang="en-US" dirty="0"/>
              <a:t> </a:t>
            </a:r>
            <a:r>
              <a:rPr lang="en-US" dirty="0" err="1"/>
              <a:t>siapa</a:t>
            </a:r>
            <a:r>
              <a:rPr lang="en-US" dirty="0"/>
              <a:t> yang </a:t>
            </a:r>
            <a:r>
              <a:rPr lang="en-US" dirty="0" err="1"/>
              <a:t>berperan</a:t>
            </a:r>
            <a:r>
              <a:rPr lang="en-US" dirty="0"/>
              <a:t>)</a:t>
            </a:r>
            <a:endParaRPr lang="id-ID" dirty="0"/>
          </a:p>
          <a:p>
            <a:r>
              <a:rPr lang="en-US" dirty="0" err="1"/>
              <a:t>Lakukan</a:t>
            </a:r>
            <a:r>
              <a:rPr lang="en-US" dirty="0"/>
              <a:t> </a:t>
            </a:r>
            <a:r>
              <a:rPr lang="en-US" dirty="0" err="1"/>
              <a:t>analisis</a:t>
            </a:r>
            <a:r>
              <a:rPr lang="en-US" dirty="0"/>
              <a:t> </a:t>
            </a:r>
            <a:r>
              <a:rPr lang="en-US" dirty="0" err="1"/>
              <a:t>pekerjaan</a:t>
            </a:r>
            <a:r>
              <a:rPr lang="en-US" dirty="0"/>
              <a:t>/</a:t>
            </a:r>
            <a:r>
              <a:rPr lang="en-US" dirty="0" err="1"/>
              <a:t>jabatan</a:t>
            </a:r>
            <a:r>
              <a:rPr lang="en-US" dirty="0"/>
              <a:t> (job analysis) yang </a:t>
            </a:r>
            <a:r>
              <a:rPr lang="en-US" dirty="0" err="1"/>
              <a:t>ada</a:t>
            </a:r>
            <a:r>
              <a:rPr lang="en-US" dirty="0"/>
              <a:t> </a:t>
            </a:r>
            <a:r>
              <a:rPr lang="en-US" dirty="0" err="1"/>
              <a:t>dalam</a:t>
            </a:r>
            <a:r>
              <a:rPr lang="en-US" dirty="0"/>
              <a:t> </a:t>
            </a:r>
            <a:r>
              <a:rPr lang="en-US" dirty="0" err="1"/>
              <a:t>kasus</a:t>
            </a:r>
            <a:r>
              <a:rPr lang="en-US" dirty="0"/>
              <a:t> (</a:t>
            </a:r>
            <a:r>
              <a:rPr lang="en-US" dirty="0" err="1"/>
              <a:t>tentukan</a:t>
            </a:r>
            <a:r>
              <a:rPr lang="en-US" dirty="0"/>
              <a:t> job description </a:t>
            </a:r>
            <a:r>
              <a:rPr lang="en-US" dirty="0" err="1"/>
              <a:t>dan</a:t>
            </a:r>
            <a:r>
              <a:rPr lang="en-US" dirty="0"/>
              <a:t> job specification)</a:t>
            </a:r>
            <a:endParaRPr lang="id-ID"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1862" y="228600"/>
            <a:ext cx="1921764" cy="2213366"/>
          </a:xfrm>
          <a:prstGeom prst="rect">
            <a:avLst/>
          </a:prstGeom>
        </p:spPr>
      </p:pic>
    </p:spTree>
    <p:extLst>
      <p:ext uri="{BB962C8B-B14F-4D97-AF65-F5344CB8AC3E}">
        <p14:creationId xmlns:p14="http://schemas.microsoft.com/office/powerpoint/2010/main" val="29977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a:t>Peran</a:t>
            </a:r>
            <a:r>
              <a:rPr lang="en-ID" dirty="0"/>
              <a:t> AF Human Resource </a:t>
            </a:r>
          </a:p>
        </p:txBody>
      </p:sp>
      <p:graphicFrame>
        <p:nvGraphicFramePr>
          <p:cNvPr id="8" name="Diagram 7"/>
          <p:cNvGraphicFramePr/>
          <p:nvPr>
            <p:extLst>
              <p:ext uri="{D42A27DB-BD31-4B8C-83A1-F6EECF244321}">
                <p14:modId xmlns:p14="http://schemas.microsoft.com/office/powerpoint/2010/main" val="356931178"/>
              </p:ext>
            </p:extLst>
          </p:nvPr>
        </p:nvGraphicFramePr>
        <p:xfrm>
          <a:off x="1782617" y="2399916"/>
          <a:ext cx="7222837" cy="3326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60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b="1" dirty="0"/>
              <a:t>Proses </a:t>
            </a:r>
            <a:r>
              <a:rPr lang="en-ID" b="1" dirty="0" err="1"/>
              <a:t>Perencanaan</a:t>
            </a:r>
            <a:r>
              <a:rPr lang="en-ID" b="1" dirty="0"/>
              <a:t>  Human Resource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8639374"/>
              </p:ext>
            </p:extLst>
          </p:nvPr>
        </p:nvGraphicFramePr>
        <p:xfrm>
          <a:off x="242916" y="1136348"/>
          <a:ext cx="11767128" cy="5615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385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E897B5EA-BC24-45FE-9A7C-3688A46973AC}"/>
                                            </p:graphicEl>
                                          </p:spTgt>
                                        </p:tgtEl>
                                        <p:attrNameLst>
                                          <p:attrName>style.visibility</p:attrName>
                                        </p:attrNameLst>
                                      </p:cBhvr>
                                      <p:to>
                                        <p:strVal val="visible"/>
                                      </p:to>
                                    </p:set>
                                    <p:anim calcmode="lin" valueType="num">
                                      <p:cBhvr additive="base">
                                        <p:cTn id="7" dur="500" fill="hold"/>
                                        <p:tgtEl>
                                          <p:spTgt spid="4">
                                            <p:graphicEl>
                                              <a:dgm id="{E897B5EA-BC24-45FE-9A7C-3688A46973A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E897B5EA-BC24-45FE-9A7C-3688A46973AC}"/>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76E330E1-B734-4272-9A7C-8F8C311390CD}"/>
                                            </p:graphicEl>
                                          </p:spTgt>
                                        </p:tgtEl>
                                        <p:attrNameLst>
                                          <p:attrName>style.visibility</p:attrName>
                                        </p:attrNameLst>
                                      </p:cBhvr>
                                      <p:to>
                                        <p:strVal val="visible"/>
                                      </p:to>
                                    </p:set>
                                    <p:anim calcmode="lin" valueType="num">
                                      <p:cBhvr additive="base">
                                        <p:cTn id="13" dur="500" fill="hold"/>
                                        <p:tgtEl>
                                          <p:spTgt spid="4">
                                            <p:graphicEl>
                                              <a:dgm id="{76E330E1-B734-4272-9A7C-8F8C311390C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76E330E1-B734-4272-9A7C-8F8C311390CD}"/>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35D346F2-4975-4F2E-8C62-A7E352760E49}"/>
                                            </p:graphicEl>
                                          </p:spTgt>
                                        </p:tgtEl>
                                        <p:attrNameLst>
                                          <p:attrName>style.visibility</p:attrName>
                                        </p:attrNameLst>
                                      </p:cBhvr>
                                      <p:to>
                                        <p:strVal val="visible"/>
                                      </p:to>
                                    </p:set>
                                    <p:anim calcmode="lin" valueType="num">
                                      <p:cBhvr additive="base">
                                        <p:cTn id="19" dur="500" fill="hold"/>
                                        <p:tgtEl>
                                          <p:spTgt spid="4">
                                            <p:graphicEl>
                                              <a:dgm id="{35D346F2-4975-4F2E-8C62-A7E352760E49}"/>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35D346F2-4975-4F2E-8C62-A7E352760E49}"/>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C053DBBA-0789-42BF-985A-39237BE00B5F}"/>
                                            </p:graphicEl>
                                          </p:spTgt>
                                        </p:tgtEl>
                                        <p:attrNameLst>
                                          <p:attrName>style.visibility</p:attrName>
                                        </p:attrNameLst>
                                      </p:cBhvr>
                                      <p:to>
                                        <p:strVal val="visible"/>
                                      </p:to>
                                    </p:set>
                                    <p:anim calcmode="lin" valueType="num">
                                      <p:cBhvr additive="base">
                                        <p:cTn id="23" dur="500" fill="hold"/>
                                        <p:tgtEl>
                                          <p:spTgt spid="4">
                                            <p:graphicEl>
                                              <a:dgm id="{C053DBBA-0789-42BF-985A-39237BE00B5F}"/>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C053DBBA-0789-42BF-985A-39237BE00B5F}"/>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BC22F306-484A-49D1-BCE2-2DF9A4B48B4A}"/>
                                            </p:graphicEl>
                                          </p:spTgt>
                                        </p:tgtEl>
                                        <p:attrNameLst>
                                          <p:attrName>style.visibility</p:attrName>
                                        </p:attrNameLst>
                                      </p:cBhvr>
                                      <p:to>
                                        <p:strVal val="visible"/>
                                      </p:to>
                                    </p:set>
                                    <p:anim calcmode="lin" valueType="num">
                                      <p:cBhvr additive="base">
                                        <p:cTn id="29" dur="500" fill="hold"/>
                                        <p:tgtEl>
                                          <p:spTgt spid="4">
                                            <p:graphicEl>
                                              <a:dgm id="{BC22F306-484A-49D1-BCE2-2DF9A4B48B4A}"/>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BC22F306-484A-49D1-BCE2-2DF9A4B48B4A}"/>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graphicEl>
                                              <a:dgm id="{BE2CE8B3-8144-4A55-8F03-A45214977527}"/>
                                            </p:graphicEl>
                                          </p:spTgt>
                                        </p:tgtEl>
                                        <p:attrNameLst>
                                          <p:attrName>style.visibility</p:attrName>
                                        </p:attrNameLst>
                                      </p:cBhvr>
                                      <p:to>
                                        <p:strVal val="visible"/>
                                      </p:to>
                                    </p:set>
                                    <p:anim calcmode="lin" valueType="num">
                                      <p:cBhvr additive="base">
                                        <p:cTn id="35" dur="500" fill="hold"/>
                                        <p:tgtEl>
                                          <p:spTgt spid="4">
                                            <p:graphicEl>
                                              <a:dgm id="{BE2CE8B3-8144-4A55-8F03-A45214977527}"/>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graphicEl>
                                              <a:dgm id="{BE2CE8B3-8144-4A55-8F03-A45214977527}"/>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graphicEl>
                                              <a:dgm id="{2373496D-C42A-4FF0-9890-ED6F0FF9B3DD}"/>
                                            </p:graphicEl>
                                          </p:spTgt>
                                        </p:tgtEl>
                                        <p:attrNameLst>
                                          <p:attrName>style.visibility</p:attrName>
                                        </p:attrNameLst>
                                      </p:cBhvr>
                                      <p:to>
                                        <p:strVal val="visible"/>
                                      </p:to>
                                    </p:set>
                                    <p:anim calcmode="lin" valueType="num">
                                      <p:cBhvr additive="base">
                                        <p:cTn id="39" dur="500" fill="hold"/>
                                        <p:tgtEl>
                                          <p:spTgt spid="4">
                                            <p:graphicEl>
                                              <a:dgm id="{2373496D-C42A-4FF0-9890-ED6F0FF9B3DD}"/>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2373496D-C42A-4FF0-9890-ED6F0FF9B3DD}"/>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graphicEl>
                                              <a:dgm id="{7AEF0D62-BD4F-4FDD-B25E-A3E8A54F42B4}"/>
                                            </p:graphicEl>
                                          </p:spTgt>
                                        </p:tgtEl>
                                        <p:attrNameLst>
                                          <p:attrName>style.visibility</p:attrName>
                                        </p:attrNameLst>
                                      </p:cBhvr>
                                      <p:to>
                                        <p:strVal val="visible"/>
                                      </p:to>
                                    </p:set>
                                    <p:anim calcmode="lin" valueType="num">
                                      <p:cBhvr additive="base">
                                        <p:cTn id="45" dur="500" fill="hold"/>
                                        <p:tgtEl>
                                          <p:spTgt spid="4">
                                            <p:graphicEl>
                                              <a:dgm id="{7AEF0D62-BD4F-4FDD-B25E-A3E8A54F42B4}"/>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7AEF0D62-BD4F-4FDD-B25E-A3E8A54F42B4}"/>
                                            </p:graphic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4">
                                            <p:graphicEl>
                                              <a:dgm id="{17F6975E-8C0B-4911-81A8-9A3EC4EDE35B}"/>
                                            </p:graphicEl>
                                          </p:spTgt>
                                        </p:tgtEl>
                                        <p:attrNameLst>
                                          <p:attrName>style.visibility</p:attrName>
                                        </p:attrNameLst>
                                      </p:cBhvr>
                                      <p:to>
                                        <p:strVal val="visible"/>
                                      </p:to>
                                    </p:set>
                                    <p:anim calcmode="lin" valueType="num">
                                      <p:cBhvr additive="base">
                                        <p:cTn id="51" dur="500" fill="hold"/>
                                        <p:tgtEl>
                                          <p:spTgt spid="4">
                                            <p:graphicEl>
                                              <a:dgm id="{17F6975E-8C0B-4911-81A8-9A3EC4EDE35B}"/>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graphicEl>
                                              <a:dgm id="{17F6975E-8C0B-4911-81A8-9A3EC4EDE35B}"/>
                                            </p:graphic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graphicEl>
                                              <a:dgm id="{0937FBF1-0CB3-4444-BA47-AD8ECA86CA47}"/>
                                            </p:graphicEl>
                                          </p:spTgt>
                                        </p:tgtEl>
                                        <p:attrNameLst>
                                          <p:attrName>style.visibility</p:attrName>
                                        </p:attrNameLst>
                                      </p:cBhvr>
                                      <p:to>
                                        <p:strVal val="visible"/>
                                      </p:to>
                                    </p:set>
                                    <p:anim calcmode="lin" valueType="num">
                                      <p:cBhvr additive="base">
                                        <p:cTn id="55" dur="500" fill="hold"/>
                                        <p:tgtEl>
                                          <p:spTgt spid="4">
                                            <p:graphicEl>
                                              <a:dgm id="{0937FBF1-0CB3-4444-BA47-AD8ECA86CA47}"/>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graphicEl>
                                              <a:dgm id="{0937FBF1-0CB3-4444-BA47-AD8ECA86CA47}"/>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graphicEl>
                                              <a:dgm id="{0D314E43-012E-4520-9236-01321E6E1CA2}"/>
                                            </p:graphicEl>
                                          </p:spTgt>
                                        </p:tgtEl>
                                        <p:attrNameLst>
                                          <p:attrName>style.visibility</p:attrName>
                                        </p:attrNameLst>
                                      </p:cBhvr>
                                      <p:to>
                                        <p:strVal val="visible"/>
                                      </p:to>
                                    </p:set>
                                    <p:anim calcmode="lin" valueType="num">
                                      <p:cBhvr additive="base">
                                        <p:cTn id="61" dur="500" fill="hold"/>
                                        <p:tgtEl>
                                          <p:spTgt spid="4">
                                            <p:graphicEl>
                                              <a:dgm id="{0D314E43-012E-4520-9236-01321E6E1CA2}"/>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graphicEl>
                                              <a:dgm id="{0D314E43-012E-4520-9236-01321E6E1CA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ID" dirty="0"/>
              <a:t>Job Analysis</a:t>
            </a:r>
          </a:p>
        </p:txBody>
      </p:sp>
      <p:sp>
        <p:nvSpPr>
          <p:cNvPr id="9" name="Text Placeholder 8"/>
          <p:cNvSpPr>
            <a:spLocks noGrp="1"/>
          </p:cNvSpPr>
          <p:nvPr>
            <p:ph type="body" idx="1"/>
          </p:nvPr>
        </p:nvSpPr>
        <p:spPr/>
        <p:txBody>
          <a:bodyPr/>
          <a:lstStyle/>
          <a:p>
            <a:r>
              <a:rPr lang="en-US" dirty="0" err="1"/>
              <a:t>DesKripsi</a:t>
            </a:r>
            <a:r>
              <a:rPr lang="en-US" dirty="0"/>
              <a:t> </a:t>
            </a:r>
            <a:r>
              <a:rPr lang="en-US" dirty="0" err="1"/>
              <a:t>pekerjaan</a:t>
            </a:r>
            <a:r>
              <a:rPr lang="en-US" dirty="0"/>
              <a:t>/</a:t>
            </a:r>
            <a:r>
              <a:rPr lang="en-US" dirty="0" err="1"/>
              <a:t>jabatan</a:t>
            </a:r>
            <a:r>
              <a:rPr lang="en-US" dirty="0"/>
              <a:t> (job description)</a:t>
            </a:r>
          </a:p>
        </p:txBody>
      </p:sp>
      <p:sp>
        <p:nvSpPr>
          <p:cNvPr id="10" name="Content Placeholder 9"/>
          <p:cNvSpPr>
            <a:spLocks noGrp="1"/>
          </p:cNvSpPr>
          <p:nvPr>
            <p:ph sz="half" idx="2"/>
          </p:nvPr>
        </p:nvSpPr>
        <p:spPr/>
        <p:txBody>
          <a:bodyPr>
            <a:normAutofit fontScale="85000" lnSpcReduction="10000"/>
          </a:bodyPr>
          <a:lstStyle/>
          <a:p>
            <a:pPr>
              <a:buFont typeface="Wingdings" panose="05000000000000000000" pitchFamily="2" charset="2"/>
              <a:buChar char="§"/>
            </a:pPr>
            <a:r>
              <a:rPr lang="en-ID" dirty="0"/>
              <a:t> Nama </a:t>
            </a:r>
            <a:r>
              <a:rPr lang="en-ID" dirty="0" err="1"/>
              <a:t>pekerjaan</a:t>
            </a:r>
            <a:r>
              <a:rPr lang="en-ID" dirty="0"/>
              <a:t>/</a:t>
            </a:r>
            <a:r>
              <a:rPr lang="en-ID" dirty="0" err="1"/>
              <a:t>nama</a:t>
            </a:r>
            <a:r>
              <a:rPr lang="en-ID" dirty="0"/>
              <a:t> </a:t>
            </a:r>
            <a:r>
              <a:rPr lang="en-ID" dirty="0" err="1"/>
              <a:t>jabatan</a:t>
            </a:r>
            <a:endParaRPr lang="en-ID" dirty="0"/>
          </a:p>
          <a:p>
            <a:pPr>
              <a:buFont typeface="Wingdings" panose="05000000000000000000" pitchFamily="2" charset="2"/>
              <a:buChar char="§"/>
            </a:pPr>
            <a:r>
              <a:rPr lang="en-ID" dirty="0"/>
              <a:t> </a:t>
            </a:r>
            <a:r>
              <a:rPr lang="en-ID" dirty="0" err="1"/>
              <a:t>Lokasi</a:t>
            </a:r>
            <a:r>
              <a:rPr lang="en-ID" dirty="0"/>
              <a:t> </a:t>
            </a:r>
            <a:r>
              <a:rPr lang="en-ID" dirty="0" err="1"/>
              <a:t>pekerjaan</a:t>
            </a:r>
            <a:endParaRPr lang="en-ID" dirty="0"/>
          </a:p>
          <a:p>
            <a:pPr>
              <a:buFont typeface="Wingdings" panose="05000000000000000000" pitchFamily="2" charset="2"/>
              <a:buChar char="§"/>
            </a:pPr>
            <a:r>
              <a:rPr lang="en-ID" dirty="0"/>
              <a:t> </a:t>
            </a:r>
            <a:r>
              <a:rPr lang="en-ID" dirty="0" err="1"/>
              <a:t>Deskripsi</a:t>
            </a:r>
            <a:r>
              <a:rPr lang="en-ID" dirty="0"/>
              <a:t> </a:t>
            </a:r>
            <a:r>
              <a:rPr lang="en-ID" dirty="0" err="1"/>
              <a:t>pekerjaan</a:t>
            </a:r>
            <a:endParaRPr lang="en-ID" dirty="0"/>
          </a:p>
          <a:p>
            <a:pPr>
              <a:buFont typeface="Wingdings" panose="05000000000000000000" pitchFamily="2" charset="2"/>
              <a:buChar char="§"/>
            </a:pPr>
            <a:r>
              <a:rPr lang="en-ID" dirty="0"/>
              <a:t> </a:t>
            </a:r>
            <a:r>
              <a:rPr lang="en-ID" dirty="0" err="1"/>
              <a:t>Tugas</a:t>
            </a:r>
            <a:r>
              <a:rPr lang="en-ID" dirty="0"/>
              <a:t>, </a:t>
            </a:r>
            <a:r>
              <a:rPr lang="en-ID" dirty="0" err="1"/>
              <a:t>kewajiban</a:t>
            </a:r>
            <a:r>
              <a:rPr lang="en-ID" dirty="0"/>
              <a:t>, </a:t>
            </a:r>
            <a:r>
              <a:rPr lang="en-ID" dirty="0" err="1"/>
              <a:t>hak</a:t>
            </a:r>
            <a:r>
              <a:rPr lang="en-ID" dirty="0"/>
              <a:t> , </a:t>
            </a:r>
            <a:r>
              <a:rPr lang="en-ID" dirty="0" err="1"/>
              <a:t>dan</a:t>
            </a:r>
            <a:r>
              <a:rPr lang="en-ID" dirty="0"/>
              <a:t> </a:t>
            </a:r>
            <a:r>
              <a:rPr lang="en-ID" dirty="0" err="1"/>
              <a:t>wewenang</a:t>
            </a:r>
            <a:endParaRPr lang="en-ID" dirty="0"/>
          </a:p>
          <a:p>
            <a:pPr>
              <a:buFont typeface="Wingdings" panose="05000000000000000000" pitchFamily="2" charset="2"/>
              <a:buChar char="§"/>
            </a:pPr>
            <a:r>
              <a:rPr lang="en-ID" dirty="0"/>
              <a:t> </a:t>
            </a:r>
            <a:r>
              <a:rPr lang="en-ID" dirty="0" err="1"/>
              <a:t>Mesin</a:t>
            </a:r>
            <a:r>
              <a:rPr lang="en-ID" dirty="0"/>
              <a:t>, </a:t>
            </a:r>
            <a:r>
              <a:rPr lang="en-ID" dirty="0" err="1"/>
              <a:t>perangkat</a:t>
            </a:r>
            <a:r>
              <a:rPr lang="en-ID" dirty="0"/>
              <a:t>, </a:t>
            </a:r>
            <a:r>
              <a:rPr lang="en-ID" dirty="0" err="1"/>
              <a:t>peralatan</a:t>
            </a:r>
            <a:r>
              <a:rPr lang="en-ID" dirty="0"/>
              <a:t>, </a:t>
            </a:r>
            <a:r>
              <a:rPr lang="en-ID" dirty="0" err="1"/>
              <a:t>bahan</a:t>
            </a:r>
            <a:r>
              <a:rPr lang="en-ID" dirty="0"/>
              <a:t>, </a:t>
            </a:r>
            <a:r>
              <a:rPr lang="en-ID" dirty="0" err="1"/>
              <a:t>dan</a:t>
            </a:r>
            <a:r>
              <a:rPr lang="en-ID" dirty="0"/>
              <a:t> </a:t>
            </a:r>
            <a:r>
              <a:rPr lang="en-ID" dirty="0" err="1"/>
              <a:t>dokumen</a:t>
            </a:r>
            <a:r>
              <a:rPr lang="en-ID" dirty="0"/>
              <a:t>/</a:t>
            </a:r>
            <a:r>
              <a:rPr lang="en-ID" dirty="0" err="1"/>
              <a:t>formulir</a:t>
            </a:r>
            <a:r>
              <a:rPr lang="en-ID" dirty="0"/>
              <a:t> yang </a:t>
            </a:r>
            <a:r>
              <a:rPr lang="en-ID" dirty="0" err="1"/>
              <a:t>akan</a:t>
            </a:r>
            <a:r>
              <a:rPr lang="en-ID" dirty="0"/>
              <a:t> </a:t>
            </a:r>
            <a:r>
              <a:rPr lang="en-ID" dirty="0" err="1"/>
              <a:t>digunakan</a:t>
            </a:r>
            <a:endParaRPr lang="en-ID" dirty="0"/>
          </a:p>
          <a:p>
            <a:pPr>
              <a:buFont typeface="Wingdings" panose="05000000000000000000" pitchFamily="2" charset="2"/>
              <a:buChar char="§"/>
            </a:pPr>
            <a:r>
              <a:rPr lang="en-ID" dirty="0"/>
              <a:t> </a:t>
            </a:r>
            <a:r>
              <a:rPr lang="en-ID" dirty="0" err="1"/>
              <a:t>Kondisi</a:t>
            </a:r>
            <a:r>
              <a:rPr lang="en-ID" dirty="0"/>
              <a:t> </a:t>
            </a:r>
            <a:r>
              <a:rPr lang="en-ID" dirty="0" err="1"/>
              <a:t>pekerjaan</a:t>
            </a:r>
            <a:endParaRPr lang="en-ID" dirty="0"/>
          </a:p>
          <a:p>
            <a:pPr>
              <a:buFont typeface="Wingdings" panose="05000000000000000000" pitchFamily="2" charset="2"/>
              <a:buChar char="§"/>
            </a:pPr>
            <a:r>
              <a:rPr lang="en-ID" dirty="0"/>
              <a:t> </a:t>
            </a:r>
            <a:r>
              <a:rPr lang="en-ID" dirty="0" err="1"/>
              <a:t>Pengawasan</a:t>
            </a:r>
            <a:r>
              <a:rPr lang="en-ID" dirty="0"/>
              <a:t> yang </a:t>
            </a:r>
            <a:r>
              <a:rPr lang="en-ID" dirty="0" err="1"/>
              <a:t>harus</a:t>
            </a:r>
            <a:r>
              <a:rPr lang="en-ID" dirty="0"/>
              <a:t> </a:t>
            </a:r>
            <a:r>
              <a:rPr lang="en-ID" dirty="0" err="1"/>
              <a:t>dilakukan</a:t>
            </a:r>
            <a:r>
              <a:rPr lang="en-ID" dirty="0"/>
              <a:t> </a:t>
            </a:r>
            <a:r>
              <a:rPr lang="en-ID" dirty="0" err="1"/>
              <a:t>dan</a:t>
            </a:r>
            <a:r>
              <a:rPr lang="en-ID" dirty="0"/>
              <a:t> </a:t>
            </a:r>
            <a:r>
              <a:rPr lang="en-ID" dirty="0" err="1"/>
              <a:t>akan</a:t>
            </a:r>
            <a:r>
              <a:rPr lang="en-ID" dirty="0"/>
              <a:t> </a:t>
            </a:r>
            <a:r>
              <a:rPr lang="en-ID" dirty="0" err="1"/>
              <a:t>diberikan</a:t>
            </a:r>
            <a:endParaRPr lang="en-ID" dirty="0"/>
          </a:p>
          <a:p>
            <a:pPr>
              <a:buFont typeface="Wingdings" panose="05000000000000000000" pitchFamily="2" charset="2"/>
              <a:buChar char="§"/>
            </a:pPr>
            <a:r>
              <a:rPr lang="en-ID" dirty="0"/>
              <a:t> </a:t>
            </a:r>
            <a:r>
              <a:rPr lang="en-ID" dirty="0" err="1"/>
              <a:t>Resiko</a:t>
            </a:r>
            <a:endParaRPr lang="en-ID" dirty="0"/>
          </a:p>
          <a:p>
            <a:pPr>
              <a:buFont typeface="Wingdings" panose="05000000000000000000" pitchFamily="2" charset="2"/>
              <a:buChar char="§"/>
            </a:pPr>
            <a:endParaRPr lang="en-ID" dirty="0"/>
          </a:p>
        </p:txBody>
      </p:sp>
      <p:sp>
        <p:nvSpPr>
          <p:cNvPr id="11" name="Text Placeholder 10"/>
          <p:cNvSpPr>
            <a:spLocks noGrp="1"/>
          </p:cNvSpPr>
          <p:nvPr>
            <p:ph type="body" sz="quarter" idx="3"/>
          </p:nvPr>
        </p:nvSpPr>
        <p:spPr/>
        <p:txBody>
          <a:bodyPr/>
          <a:lstStyle/>
          <a:p>
            <a:r>
              <a:rPr lang="en-US" dirty="0" err="1"/>
              <a:t>Spesifikasi</a:t>
            </a:r>
            <a:r>
              <a:rPr lang="en-US" dirty="0"/>
              <a:t> </a:t>
            </a:r>
            <a:r>
              <a:rPr lang="en-US" dirty="0" err="1"/>
              <a:t>pekerjaan</a:t>
            </a:r>
            <a:r>
              <a:rPr lang="en-US" dirty="0"/>
              <a:t>/</a:t>
            </a:r>
            <a:r>
              <a:rPr lang="en-US" dirty="0" err="1"/>
              <a:t>jabatan</a:t>
            </a:r>
            <a:r>
              <a:rPr lang="en-US" dirty="0"/>
              <a:t>(job </a:t>
            </a:r>
            <a:r>
              <a:rPr lang="en-US" dirty="0" err="1"/>
              <a:t>spesificaton</a:t>
            </a:r>
            <a:r>
              <a:rPr lang="en-US" dirty="0"/>
              <a:t>)</a:t>
            </a:r>
          </a:p>
        </p:txBody>
      </p:sp>
      <p:sp>
        <p:nvSpPr>
          <p:cNvPr id="12" name="Content Placeholder 11"/>
          <p:cNvSpPr>
            <a:spLocks noGrp="1"/>
          </p:cNvSpPr>
          <p:nvPr>
            <p:ph sz="quarter" idx="4"/>
          </p:nvPr>
        </p:nvSpPr>
        <p:spPr/>
        <p:txBody>
          <a:bodyPr>
            <a:normAutofit fontScale="92500" lnSpcReduction="20000"/>
          </a:bodyPr>
          <a:lstStyle/>
          <a:p>
            <a:pPr>
              <a:buFont typeface="Wingdings" panose="05000000000000000000" pitchFamily="2" charset="2"/>
              <a:buChar char="§"/>
            </a:pPr>
            <a:r>
              <a:rPr lang="en-ID" dirty="0"/>
              <a:t> </a:t>
            </a:r>
            <a:r>
              <a:rPr lang="en-ID" dirty="0" err="1"/>
              <a:t>Pendidikan</a:t>
            </a:r>
            <a:endParaRPr lang="en-ID" dirty="0"/>
          </a:p>
          <a:p>
            <a:pPr>
              <a:buFont typeface="Wingdings" panose="05000000000000000000" pitchFamily="2" charset="2"/>
              <a:buChar char="§"/>
            </a:pPr>
            <a:r>
              <a:rPr lang="en-ID" dirty="0"/>
              <a:t> </a:t>
            </a:r>
            <a:r>
              <a:rPr lang="en-ID" dirty="0" err="1"/>
              <a:t>Pengalaman</a:t>
            </a:r>
            <a:endParaRPr lang="en-ID" dirty="0"/>
          </a:p>
          <a:p>
            <a:pPr>
              <a:buFont typeface="Wingdings" panose="05000000000000000000" pitchFamily="2" charset="2"/>
              <a:buChar char="§"/>
            </a:pPr>
            <a:r>
              <a:rPr lang="en-ID" dirty="0"/>
              <a:t> </a:t>
            </a:r>
            <a:r>
              <a:rPr lang="en-ID" dirty="0" err="1"/>
              <a:t>Pelatihan</a:t>
            </a:r>
            <a:endParaRPr lang="en-ID" dirty="0"/>
          </a:p>
          <a:p>
            <a:pPr>
              <a:buFont typeface="Wingdings" panose="05000000000000000000" pitchFamily="2" charset="2"/>
              <a:buChar char="§"/>
            </a:pPr>
            <a:r>
              <a:rPr lang="en-ID" dirty="0"/>
              <a:t> </a:t>
            </a:r>
            <a:r>
              <a:rPr lang="en-ID" dirty="0" err="1"/>
              <a:t>Kemampuan</a:t>
            </a:r>
            <a:r>
              <a:rPr lang="en-ID" dirty="0"/>
              <a:t>/</a:t>
            </a:r>
            <a:r>
              <a:rPr lang="en-ID" dirty="0" err="1"/>
              <a:t>keahlian</a:t>
            </a:r>
            <a:endParaRPr lang="en-ID" dirty="0"/>
          </a:p>
          <a:p>
            <a:pPr>
              <a:buFont typeface="Wingdings" panose="05000000000000000000" pitchFamily="2" charset="2"/>
              <a:buChar char="§"/>
            </a:pPr>
            <a:r>
              <a:rPr lang="en-ID" dirty="0"/>
              <a:t> </a:t>
            </a:r>
            <a:r>
              <a:rPr lang="en-ID" dirty="0" err="1"/>
              <a:t>Tanggung</a:t>
            </a:r>
            <a:r>
              <a:rPr lang="en-ID" dirty="0"/>
              <a:t> </a:t>
            </a:r>
            <a:r>
              <a:rPr lang="en-ID" dirty="0" err="1"/>
              <a:t>jawab</a:t>
            </a:r>
            <a:endParaRPr lang="en-ID" dirty="0"/>
          </a:p>
          <a:p>
            <a:pPr>
              <a:buFont typeface="Wingdings" panose="05000000000000000000" pitchFamily="2" charset="2"/>
              <a:buChar char="§"/>
            </a:pPr>
            <a:r>
              <a:rPr lang="en-ID" dirty="0"/>
              <a:t> </a:t>
            </a:r>
            <a:r>
              <a:rPr lang="en-ID" dirty="0" err="1"/>
              <a:t>Kemampuan</a:t>
            </a:r>
            <a:r>
              <a:rPr lang="en-ID" dirty="0"/>
              <a:t> </a:t>
            </a:r>
            <a:r>
              <a:rPr lang="en-ID" dirty="0" err="1"/>
              <a:t>berkomunikasi</a:t>
            </a:r>
            <a:endParaRPr lang="en-ID" dirty="0"/>
          </a:p>
          <a:p>
            <a:pPr>
              <a:buFont typeface="Wingdings" panose="05000000000000000000" pitchFamily="2" charset="2"/>
              <a:buChar char="§"/>
            </a:pPr>
            <a:r>
              <a:rPr lang="en-ID" dirty="0"/>
              <a:t> </a:t>
            </a:r>
            <a:r>
              <a:rPr lang="en-ID" dirty="0" err="1"/>
              <a:t>Karakteristik</a:t>
            </a:r>
            <a:r>
              <a:rPr lang="en-ID" dirty="0"/>
              <a:t> </a:t>
            </a:r>
            <a:r>
              <a:rPr lang="en-ID" dirty="0" err="1"/>
              <a:t>emosional</a:t>
            </a:r>
            <a:endParaRPr lang="en-ID" dirty="0"/>
          </a:p>
          <a:p>
            <a:pPr>
              <a:buFont typeface="Wingdings" panose="05000000000000000000" pitchFamily="2" charset="2"/>
              <a:buChar char="§"/>
            </a:pPr>
            <a:r>
              <a:rPr lang="en-ID" dirty="0"/>
              <a:t> </a:t>
            </a:r>
            <a:r>
              <a:rPr lang="en-ID" dirty="0" err="1"/>
              <a:t>Kebutuhan</a:t>
            </a:r>
            <a:r>
              <a:rPr lang="en-ID" dirty="0"/>
              <a:t> </a:t>
            </a:r>
            <a:r>
              <a:rPr lang="en-ID" dirty="0" err="1"/>
              <a:t>khusus</a:t>
            </a:r>
            <a:r>
              <a:rPr lang="en-ID" dirty="0"/>
              <a:t> </a:t>
            </a:r>
            <a:r>
              <a:rPr lang="en-ID" dirty="0" err="1"/>
              <a:t>berkaitan</a:t>
            </a:r>
            <a:r>
              <a:rPr lang="en-ID" dirty="0"/>
              <a:t> </a:t>
            </a:r>
            <a:r>
              <a:rPr lang="en-ID" dirty="0" err="1"/>
              <a:t>dengan</a:t>
            </a:r>
            <a:r>
              <a:rPr lang="en-ID" dirty="0"/>
              <a:t> </a:t>
            </a:r>
            <a:r>
              <a:rPr lang="en-ID" dirty="0" err="1"/>
              <a:t>kemampuan</a:t>
            </a:r>
            <a:r>
              <a:rPr lang="en-ID" dirty="0"/>
              <a:t> </a:t>
            </a:r>
            <a:r>
              <a:rPr lang="en-ID" dirty="0" err="1"/>
              <a:t>panca</a:t>
            </a:r>
            <a:r>
              <a:rPr lang="en-ID" dirty="0"/>
              <a:t> </a:t>
            </a:r>
            <a:r>
              <a:rPr lang="en-ID" dirty="0" err="1"/>
              <a:t>indera</a:t>
            </a:r>
            <a:endParaRPr lang="en-ID" dirty="0"/>
          </a:p>
          <a:p>
            <a:pPr>
              <a:buFont typeface="Wingdings" panose="05000000000000000000" pitchFamily="2" charset="2"/>
              <a:buChar char="§"/>
            </a:pPr>
            <a:endParaRPr lang="en-ID" dirty="0"/>
          </a:p>
        </p:txBody>
      </p:sp>
    </p:spTree>
    <p:extLst>
      <p:ext uri="{BB962C8B-B14F-4D97-AF65-F5344CB8AC3E}">
        <p14:creationId xmlns:p14="http://schemas.microsoft.com/office/powerpoint/2010/main" val="153316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 calcmode="lin" valueType="num">
                                      <p:cBhvr additive="base">
                                        <p:cTn id="2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anim calcmode="lin" valueType="num">
                                      <p:cBhvr additive="base">
                                        <p:cTn id="31"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anim calcmode="lin" valueType="num">
                                      <p:cBhvr additive="base">
                                        <p:cTn id="3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 calcmode="lin" valueType="num">
                                      <p:cBhvr additive="base">
                                        <p:cTn id="4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xEl>
                                              <p:pRg st="5" end="5"/>
                                            </p:txEl>
                                          </p:spTgt>
                                        </p:tgtEl>
                                        <p:attrNameLst>
                                          <p:attrName>style.visibility</p:attrName>
                                        </p:attrNameLst>
                                      </p:cBhvr>
                                      <p:to>
                                        <p:strVal val="visible"/>
                                      </p:to>
                                    </p:set>
                                    <p:anim calcmode="lin" valueType="num">
                                      <p:cBhvr additive="base">
                                        <p:cTn id="49"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xEl>
                                              <p:pRg st="6" end="6"/>
                                            </p:txEl>
                                          </p:spTgt>
                                        </p:tgtEl>
                                        <p:attrNameLst>
                                          <p:attrName>style.visibility</p:attrName>
                                        </p:attrNameLst>
                                      </p:cBhvr>
                                      <p:to>
                                        <p:strVal val="visible"/>
                                      </p:to>
                                    </p:set>
                                    <p:anim calcmode="lin" valueType="num">
                                      <p:cBhvr additive="base">
                                        <p:cTn id="55"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xEl>
                                              <p:pRg st="7" end="7"/>
                                            </p:txEl>
                                          </p:spTgt>
                                        </p:tgtEl>
                                        <p:attrNameLst>
                                          <p:attrName>style.visibility</p:attrName>
                                        </p:attrNameLst>
                                      </p:cBhvr>
                                      <p:to>
                                        <p:strVal val="visible"/>
                                      </p:to>
                                    </p:set>
                                    <p:anim calcmode="lin" valueType="num">
                                      <p:cBhvr additive="base">
                                        <p:cTn id="61"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xEl>
                                              <p:pRg st="0" end="0"/>
                                            </p:txEl>
                                          </p:spTgt>
                                        </p:tgtEl>
                                        <p:attrNameLst>
                                          <p:attrName>style.visibility</p:attrName>
                                        </p:attrNameLst>
                                      </p:cBhvr>
                                      <p:to>
                                        <p:strVal val="visible"/>
                                      </p:to>
                                    </p:set>
                                    <p:anim calcmode="lin" valueType="num">
                                      <p:cBhvr additive="base">
                                        <p:cTn id="6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2">
                                            <p:txEl>
                                              <p:pRg st="1" end="1"/>
                                            </p:txEl>
                                          </p:spTgt>
                                        </p:tgtEl>
                                        <p:attrNameLst>
                                          <p:attrName>style.visibility</p:attrName>
                                        </p:attrNameLst>
                                      </p:cBhvr>
                                      <p:to>
                                        <p:strVal val="visible"/>
                                      </p:to>
                                    </p:set>
                                    <p:anim calcmode="lin" valueType="num">
                                      <p:cBhvr additive="base">
                                        <p:cTn id="7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2">
                                            <p:txEl>
                                              <p:pRg st="2" end="2"/>
                                            </p:txEl>
                                          </p:spTgt>
                                        </p:tgtEl>
                                        <p:attrNameLst>
                                          <p:attrName>style.visibility</p:attrName>
                                        </p:attrNameLst>
                                      </p:cBhvr>
                                      <p:to>
                                        <p:strVal val="visible"/>
                                      </p:to>
                                    </p:set>
                                    <p:anim calcmode="lin" valueType="num">
                                      <p:cBhvr additive="base">
                                        <p:cTn id="7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2">
                                            <p:txEl>
                                              <p:pRg st="3" end="3"/>
                                            </p:txEl>
                                          </p:spTgt>
                                        </p:tgtEl>
                                        <p:attrNameLst>
                                          <p:attrName>style.visibility</p:attrName>
                                        </p:attrNameLst>
                                      </p:cBhvr>
                                      <p:to>
                                        <p:strVal val="visible"/>
                                      </p:to>
                                    </p:set>
                                    <p:anim calcmode="lin" valueType="num">
                                      <p:cBhvr additive="base">
                                        <p:cTn id="8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2">
                                            <p:txEl>
                                              <p:pRg st="4" end="4"/>
                                            </p:txEl>
                                          </p:spTgt>
                                        </p:tgtEl>
                                        <p:attrNameLst>
                                          <p:attrName>style.visibility</p:attrName>
                                        </p:attrNameLst>
                                      </p:cBhvr>
                                      <p:to>
                                        <p:strVal val="visible"/>
                                      </p:to>
                                    </p:set>
                                    <p:anim calcmode="lin" valueType="num">
                                      <p:cBhvr additive="base">
                                        <p:cTn id="9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2">
                                            <p:txEl>
                                              <p:pRg st="5" end="5"/>
                                            </p:txEl>
                                          </p:spTgt>
                                        </p:tgtEl>
                                        <p:attrNameLst>
                                          <p:attrName>style.visibility</p:attrName>
                                        </p:attrNameLst>
                                      </p:cBhvr>
                                      <p:to>
                                        <p:strVal val="visible"/>
                                      </p:to>
                                    </p:set>
                                    <p:anim calcmode="lin" valueType="num">
                                      <p:cBhvr additive="base">
                                        <p:cTn id="9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2">
                                            <p:txEl>
                                              <p:pRg st="6" end="6"/>
                                            </p:txEl>
                                          </p:spTgt>
                                        </p:tgtEl>
                                        <p:attrNameLst>
                                          <p:attrName>style.visibility</p:attrName>
                                        </p:attrNameLst>
                                      </p:cBhvr>
                                      <p:to>
                                        <p:strVal val="visible"/>
                                      </p:to>
                                    </p:set>
                                    <p:anim calcmode="lin" valueType="num">
                                      <p:cBhvr additive="base">
                                        <p:cTn id="10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2">
                                            <p:txEl>
                                              <p:pRg st="7" end="7"/>
                                            </p:txEl>
                                          </p:spTgt>
                                        </p:tgtEl>
                                        <p:attrNameLst>
                                          <p:attrName>style.visibility</p:attrName>
                                        </p:attrNameLst>
                                      </p:cBhvr>
                                      <p:to>
                                        <p:strVal val="visible"/>
                                      </p:to>
                                    </p:set>
                                    <p:anim calcmode="lin" valueType="num">
                                      <p:cBhvr additive="base">
                                        <p:cTn id="109"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uiExpand="1" build="p"/>
      <p:bldP spid="11" grpId="0" build="p"/>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D" dirty="0" err="1"/>
              <a:t>Langkah</a:t>
            </a:r>
            <a:r>
              <a:rPr lang="en-ID" dirty="0"/>
              <a:t> </a:t>
            </a:r>
            <a:r>
              <a:rPr lang="en-ID" dirty="0" err="1"/>
              <a:t>mendapatkan</a:t>
            </a:r>
            <a:r>
              <a:rPr lang="en-ID" dirty="0"/>
              <a:t> </a:t>
            </a:r>
            <a:br>
              <a:rPr lang="en-ID" dirty="0"/>
            </a:br>
            <a:r>
              <a:rPr lang="en-ID" dirty="0" err="1"/>
              <a:t>sumber</a:t>
            </a:r>
            <a:r>
              <a:rPr lang="en-ID" dirty="0"/>
              <a:t> </a:t>
            </a:r>
            <a:r>
              <a:rPr lang="en-ID" dirty="0" err="1"/>
              <a:t>daya</a:t>
            </a:r>
            <a:r>
              <a:rPr lang="en-ID" dirty="0"/>
              <a:t> </a:t>
            </a:r>
            <a:r>
              <a:rPr lang="en-ID" dirty="0" err="1"/>
              <a:t>manusia</a:t>
            </a:r>
            <a:r>
              <a:rPr lang="en-ID" dirty="0"/>
              <a:t> </a:t>
            </a:r>
            <a:r>
              <a:rPr lang="en-ID" dirty="0" err="1"/>
              <a:t>berkualitas</a:t>
            </a:r>
            <a:endParaRPr lang="en-ID"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099633727"/>
              </p:ext>
            </p:extLst>
          </p:nvPr>
        </p:nvGraphicFramePr>
        <p:xfrm>
          <a:off x="1096963" y="1846263"/>
          <a:ext cx="10817946" cy="4388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30" name="Picture 6" descr="Image result for Seleksi"/>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1431" y="3637886"/>
            <a:ext cx="1956787" cy="123891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Penilaian Kinerj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00640" y="3637887"/>
            <a:ext cx="2046415" cy="123891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Pelatihan"/>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5467" y="3210006"/>
            <a:ext cx="1882897" cy="1275378"/>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Recruitmen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14668" y="3210006"/>
            <a:ext cx="1911702" cy="1275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19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graphicEl>
                                              <a:dgm id="{05651426-89D1-460B-A771-A1A55C0F4ED4}"/>
                                            </p:graphicEl>
                                          </p:spTgt>
                                        </p:tgtEl>
                                        <p:attrNameLst>
                                          <p:attrName>style.visibility</p:attrName>
                                        </p:attrNameLst>
                                      </p:cBhvr>
                                      <p:to>
                                        <p:strVal val="visible"/>
                                      </p:to>
                                    </p:set>
                                    <p:anim calcmode="lin" valueType="num">
                                      <p:cBhvr additive="base">
                                        <p:cTn id="7" dur="500" fill="hold"/>
                                        <p:tgtEl>
                                          <p:spTgt spid="9">
                                            <p:graphicEl>
                                              <a:dgm id="{05651426-89D1-460B-A771-A1A55C0F4ED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graphicEl>
                                              <a:dgm id="{05651426-89D1-460B-A771-A1A55C0F4ED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graphicEl>
                                              <a:dgm id="{1C9E7672-90FC-4533-8691-12088CDD8104}"/>
                                            </p:graphicEl>
                                          </p:spTgt>
                                        </p:tgtEl>
                                        <p:attrNameLst>
                                          <p:attrName>style.visibility</p:attrName>
                                        </p:attrNameLst>
                                      </p:cBhvr>
                                      <p:to>
                                        <p:strVal val="visible"/>
                                      </p:to>
                                    </p:set>
                                    <p:anim calcmode="lin" valueType="num">
                                      <p:cBhvr additive="base">
                                        <p:cTn id="13" dur="500" fill="hold"/>
                                        <p:tgtEl>
                                          <p:spTgt spid="9">
                                            <p:graphicEl>
                                              <a:dgm id="{1C9E7672-90FC-4533-8691-12088CDD8104}"/>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graphicEl>
                                              <a:dgm id="{1C9E7672-90FC-4533-8691-12088CDD8104}"/>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46"/>
                                        </p:tgtEl>
                                        <p:attrNameLst>
                                          <p:attrName>style.visibility</p:attrName>
                                        </p:attrNameLst>
                                      </p:cBhvr>
                                      <p:to>
                                        <p:strVal val="visible"/>
                                      </p:to>
                                    </p:set>
                                    <p:anim calcmode="lin" valueType="num">
                                      <p:cBhvr additive="base">
                                        <p:cTn id="19" dur="500" fill="hold"/>
                                        <p:tgtEl>
                                          <p:spTgt spid="1046"/>
                                        </p:tgtEl>
                                        <p:attrNameLst>
                                          <p:attrName>ppt_x</p:attrName>
                                        </p:attrNameLst>
                                      </p:cBhvr>
                                      <p:tavLst>
                                        <p:tav tm="0">
                                          <p:val>
                                            <p:strVal val="#ppt_x"/>
                                          </p:val>
                                        </p:tav>
                                        <p:tav tm="100000">
                                          <p:val>
                                            <p:strVal val="#ppt_x"/>
                                          </p:val>
                                        </p:tav>
                                      </p:tavLst>
                                    </p:anim>
                                    <p:anim calcmode="lin" valueType="num">
                                      <p:cBhvr additive="base">
                                        <p:cTn id="20" dur="500" fill="hold"/>
                                        <p:tgtEl>
                                          <p:spTgt spid="10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graphicEl>
                                              <a:dgm id="{260BF57A-5FC4-4EC4-A076-965090ABD03B}"/>
                                            </p:graphicEl>
                                          </p:spTgt>
                                        </p:tgtEl>
                                        <p:attrNameLst>
                                          <p:attrName>style.visibility</p:attrName>
                                        </p:attrNameLst>
                                      </p:cBhvr>
                                      <p:to>
                                        <p:strVal val="visible"/>
                                      </p:to>
                                    </p:set>
                                    <p:anim calcmode="lin" valueType="num">
                                      <p:cBhvr additive="base">
                                        <p:cTn id="25" dur="500" fill="hold"/>
                                        <p:tgtEl>
                                          <p:spTgt spid="9">
                                            <p:graphicEl>
                                              <a:dgm id="{260BF57A-5FC4-4EC4-A076-965090ABD03B}"/>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graphicEl>
                                              <a:dgm id="{260BF57A-5FC4-4EC4-A076-965090ABD03B}"/>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graphicEl>
                                              <a:dgm id="{480A65E0-2BA1-42DF-8CA7-0017137D998B}"/>
                                            </p:graphicEl>
                                          </p:spTgt>
                                        </p:tgtEl>
                                        <p:attrNameLst>
                                          <p:attrName>style.visibility</p:attrName>
                                        </p:attrNameLst>
                                      </p:cBhvr>
                                      <p:to>
                                        <p:strVal val="visible"/>
                                      </p:to>
                                    </p:set>
                                    <p:anim calcmode="lin" valueType="num">
                                      <p:cBhvr additive="base">
                                        <p:cTn id="29" dur="500" fill="hold"/>
                                        <p:tgtEl>
                                          <p:spTgt spid="9">
                                            <p:graphicEl>
                                              <a:dgm id="{480A65E0-2BA1-42DF-8CA7-0017137D998B}"/>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graphicEl>
                                              <a:dgm id="{480A65E0-2BA1-42DF-8CA7-0017137D998B}"/>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graphicEl>
                                              <a:dgm id="{9B771B4F-150F-4E24-AE0A-E2EC38145730}"/>
                                            </p:graphicEl>
                                          </p:spTgt>
                                        </p:tgtEl>
                                        <p:attrNameLst>
                                          <p:attrName>style.visibility</p:attrName>
                                        </p:attrNameLst>
                                      </p:cBhvr>
                                      <p:to>
                                        <p:strVal val="visible"/>
                                      </p:to>
                                    </p:set>
                                    <p:anim calcmode="lin" valueType="num">
                                      <p:cBhvr additive="base">
                                        <p:cTn id="35" dur="500" fill="hold"/>
                                        <p:tgtEl>
                                          <p:spTgt spid="9">
                                            <p:graphicEl>
                                              <a:dgm id="{9B771B4F-150F-4E24-AE0A-E2EC38145730}"/>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graphicEl>
                                              <a:dgm id="{9B771B4F-150F-4E24-AE0A-E2EC38145730}"/>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30"/>
                                        </p:tgtEl>
                                        <p:attrNameLst>
                                          <p:attrName>style.visibility</p:attrName>
                                        </p:attrNameLst>
                                      </p:cBhvr>
                                      <p:to>
                                        <p:strVal val="visible"/>
                                      </p:to>
                                    </p:set>
                                    <p:anim calcmode="lin" valueType="num">
                                      <p:cBhvr additive="base">
                                        <p:cTn id="41" dur="500" fill="hold"/>
                                        <p:tgtEl>
                                          <p:spTgt spid="1030"/>
                                        </p:tgtEl>
                                        <p:attrNameLst>
                                          <p:attrName>ppt_x</p:attrName>
                                        </p:attrNameLst>
                                      </p:cBhvr>
                                      <p:tavLst>
                                        <p:tav tm="0">
                                          <p:val>
                                            <p:strVal val="#ppt_x"/>
                                          </p:val>
                                        </p:tav>
                                        <p:tav tm="100000">
                                          <p:val>
                                            <p:strVal val="#ppt_x"/>
                                          </p:val>
                                        </p:tav>
                                      </p:tavLst>
                                    </p:anim>
                                    <p:anim calcmode="lin" valueType="num">
                                      <p:cBhvr additive="base">
                                        <p:cTn id="42"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
                                            <p:graphicEl>
                                              <a:dgm id="{8303A8BD-1226-43E1-B35B-C5E57EC919C8}"/>
                                            </p:graphicEl>
                                          </p:spTgt>
                                        </p:tgtEl>
                                        <p:attrNameLst>
                                          <p:attrName>style.visibility</p:attrName>
                                        </p:attrNameLst>
                                      </p:cBhvr>
                                      <p:to>
                                        <p:strVal val="visible"/>
                                      </p:to>
                                    </p:set>
                                    <p:anim calcmode="lin" valueType="num">
                                      <p:cBhvr additive="base">
                                        <p:cTn id="47" dur="500" fill="hold"/>
                                        <p:tgtEl>
                                          <p:spTgt spid="9">
                                            <p:graphicEl>
                                              <a:dgm id="{8303A8BD-1226-43E1-B35B-C5E57EC919C8}"/>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graphicEl>
                                              <a:dgm id="{8303A8BD-1226-43E1-B35B-C5E57EC919C8}"/>
                                            </p:graphic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
                                            <p:graphicEl>
                                              <a:dgm id="{47CDC03A-B634-4196-A0BA-A4E18B88DC76}"/>
                                            </p:graphicEl>
                                          </p:spTgt>
                                        </p:tgtEl>
                                        <p:attrNameLst>
                                          <p:attrName>style.visibility</p:attrName>
                                        </p:attrNameLst>
                                      </p:cBhvr>
                                      <p:to>
                                        <p:strVal val="visible"/>
                                      </p:to>
                                    </p:set>
                                    <p:anim calcmode="lin" valueType="num">
                                      <p:cBhvr additive="base">
                                        <p:cTn id="51" dur="500" fill="hold"/>
                                        <p:tgtEl>
                                          <p:spTgt spid="9">
                                            <p:graphicEl>
                                              <a:dgm id="{47CDC03A-B634-4196-A0BA-A4E18B88DC76}"/>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9">
                                            <p:graphicEl>
                                              <a:dgm id="{47CDC03A-B634-4196-A0BA-A4E18B88DC76}"/>
                                            </p:graphic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038"/>
                                        </p:tgtEl>
                                        <p:attrNameLst>
                                          <p:attrName>style.visibility</p:attrName>
                                        </p:attrNameLst>
                                      </p:cBhvr>
                                      <p:to>
                                        <p:strVal val="visible"/>
                                      </p:to>
                                    </p:set>
                                    <p:anim calcmode="lin" valueType="num">
                                      <p:cBhvr additive="base">
                                        <p:cTn id="57" dur="500" fill="hold"/>
                                        <p:tgtEl>
                                          <p:spTgt spid="1038"/>
                                        </p:tgtEl>
                                        <p:attrNameLst>
                                          <p:attrName>ppt_x</p:attrName>
                                        </p:attrNameLst>
                                      </p:cBhvr>
                                      <p:tavLst>
                                        <p:tav tm="0">
                                          <p:val>
                                            <p:strVal val="#ppt_x"/>
                                          </p:val>
                                        </p:tav>
                                        <p:tav tm="100000">
                                          <p:val>
                                            <p:strVal val="#ppt_x"/>
                                          </p:val>
                                        </p:tav>
                                      </p:tavLst>
                                    </p:anim>
                                    <p:anim calcmode="lin" valueType="num">
                                      <p:cBhvr additive="base">
                                        <p:cTn id="58" dur="500" fill="hold"/>
                                        <p:tgtEl>
                                          <p:spTgt spid="103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9">
                                            <p:graphicEl>
                                              <a:dgm id="{EAD6594F-2073-4C25-AC58-FEFD744733B1}"/>
                                            </p:graphicEl>
                                          </p:spTgt>
                                        </p:tgtEl>
                                        <p:attrNameLst>
                                          <p:attrName>style.visibility</p:attrName>
                                        </p:attrNameLst>
                                      </p:cBhvr>
                                      <p:to>
                                        <p:strVal val="visible"/>
                                      </p:to>
                                    </p:set>
                                    <p:anim calcmode="lin" valueType="num">
                                      <p:cBhvr additive="base">
                                        <p:cTn id="63" dur="500" fill="hold"/>
                                        <p:tgtEl>
                                          <p:spTgt spid="9">
                                            <p:graphicEl>
                                              <a:dgm id="{EAD6594F-2073-4C25-AC58-FEFD744733B1}"/>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9">
                                            <p:graphicEl>
                                              <a:dgm id="{EAD6594F-2073-4C25-AC58-FEFD744733B1}"/>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9">
                                            <p:graphicEl>
                                              <a:dgm id="{1527331C-5149-4203-BB75-34620E7A6BF3}"/>
                                            </p:graphicEl>
                                          </p:spTgt>
                                        </p:tgtEl>
                                        <p:attrNameLst>
                                          <p:attrName>style.visibility</p:attrName>
                                        </p:attrNameLst>
                                      </p:cBhvr>
                                      <p:to>
                                        <p:strVal val="visible"/>
                                      </p:to>
                                    </p:set>
                                    <p:anim calcmode="lin" valueType="num">
                                      <p:cBhvr additive="base">
                                        <p:cTn id="69" dur="500" fill="hold"/>
                                        <p:tgtEl>
                                          <p:spTgt spid="9">
                                            <p:graphicEl>
                                              <a:dgm id="{1527331C-5149-4203-BB75-34620E7A6BF3}"/>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9">
                                            <p:graphicEl>
                                              <a:dgm id="{1527331C-5149-4203-BB75-34620E7A6BF3}"/>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9">
                                            <p:graphicEl>
                                              <a:dgm id="{51E83BAB-A16F-49F3-ADDB-1F8C5433E7F2}"/>
                                            </p:graphicEl>
                                          </p:spTgt>
                                        </p:tgtEl>
                                        <p:attrNameLst>
                                          <p:attrName>style.visibility</p:attrName>
                                        </p:attrNameLst>
                                      </p:cBhvr>
                                      <p:to>
                                        <p:strVal val="visible"/>
                                      </p:to>
                                    </p:set>
                                    <p:anim calcmode="lin" valueType="num">
                                      <p:cBhvr additive="base">
                                        <p:cTn id="73" dur="500" fill="hold"/>
                                        <p:tgtEl>
                                          <p:spTgt spid="9">
                                            <p:graphicEl>
                                              <a:dgm id="{51E83BAB-A16F-49F3-ADDB-1F8C5433E7F2}"/>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9">
                                            <p:graphicEl>
                                              <a:dgm id="{51E83BAB-A16F-49F3-ADDB-1F8C5433E7F2}"/>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
                                            <p:graphicEl>
                                              <a:dgm id="{D25FE4CC-F13D-454A-9C55-2AAEFADB4DEB}"/>
                                            </p:graphicEl>
                                          </p:spTgt>
                                        </p:tgtEl>
                                        <p:attrNameLst>
                                          <p:attrName>style.visibility</p:attrName>
                                        </p:attrNameLst>
                                      </p:cBhvr>
                                      <p:to>
                                        <p:strVal val="visible"/>
                                      </p:to>
                                    </p:set>
                                    <p:anim calcmode="lin" valueType="num">
                                      <p:cBhvr additive="base">
                                        <p:cTn id="79" dur="500" fill="hold"/>
                                        <p:tgtEl>
                                          <p:spTgt spid="9">
                                            <p:graphicEl>
                                              <a:dgm id="{D25FE4CC-F13D-454A-9C55-2AAEFADB4DEB}"/>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9">
                                            <p:graphicEl>
                                              <a:dgm id="{D25FE4CC-F13D-454A-9C55-2AAEFADB4DEB}"/>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036"/>
                                        </p:tgtEl>
                                        <p:attrNameLst>
                                          <p:attrName>style.visibility</p:attrName>
                                        </p:attrNameLst>
                                      </p:cBhvr>
                                      <p:to>
                                        <p:strVal val="visible"/>
                                      </p:to>
                                    </p:set>
                                    <p:anim calcmode="lin" valueType="num">
                                      <p:cBhvr additive="base">
                                        <p:cTn id="85" dur="500" fill="hold"/>
                                        <p:tgtEl>
                                          <p:spTgt spid="1036"/>
                                        </p:tgtEl>
                                        <p:attrNameLst>
                                          <p:attrName>ppt_x</p:attrName>
                                        </p:attrNameLst>
                                      </p:cBhvr>
                                      <p:tavLst>
                                        <p:tav tm="0">
                                          <p:val>
                                            <p:strVal val="#ppt_x"/>
                                          </p:val>
                                        </p:tav>
                                        <p:tav tm="100000">
                                          <p:val>
                                            <p:strVal val="#ppt_x"/>
                                          </p:val>
                                        </p:tav>
                                      </p:tavLst>
                                    </p:anim>
                                    <p:anim calcmode="lin" valueType="num">
                                      <p:cBhvr additive="base">
                                        <p:cTn id="86" dur="500" fill="hold"/>
                                        <p:tgtEl>
                                          <p:spTgt spid="10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223" y="669987"/>
            <a:ext cx="7797662" cy="1151965"/>
          </a:xfrm>
        </p:spPr>
        <p:txBody>
          <a:bodyPr/>
          <a:lstStyle/>
          <a:p>
            <a:r>
              <a:rPr lang="en-US" sz="4000" dirty="0" err="1"/>
              <a:t>Sumber</a:t>
            </a:r>
            <a:r>
              <a:rPr lang="en-US" sz="4000" dirty="0"/>
              <a:t> </a:t>
            </a:r>
            <a:r>
              <a:rPr lang="en-US" sz="4000" dirty="0" err="1"/>
              <a:t>mendapat</a:t>
            </a:r>
            <a:r>
              <a:rPr lang="en-US" sz="4000" dirty="0"/>
              <a:t> human resource</a:t>
            </a:r>
          </a:p>
        </p:txBody>
      </p:sp>
      <p:graphicFrame>
        <p:nvGraphicFramePr>
          <p:cNvPr id="3" name="Diagram 2"/>
          <p:cNvGraphicFramePr/>
          <p:nvPr>
            <p:extLst>
              <p:ext uri="{D42A27DB-BD31-4B8C-83A1-F6EECF244321}">
                <p14:modId xmlns:p14="http://schemas.microsoft.com/office/powerpoint/2010/main" val="3849446012"/>
              </p:ext>
            </p:extLst>
          </p:nvPr>
        </p:nvGraphicFramePr>
        <p:xfrm>
          <a:off x="2160965" y="1735493"/>
          <a:ext cx="7216300" cy="52251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604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graphicEl>
                                              <a:dgm id="{7E846E9A-D82B-49A1-B649-B9986992E32B}"/>
                                            </p:graphicEl>
                                          </p:spTgt>
                                        </p:tgtEl>
                                        <p:attrNameLst>
                                          <p:attrName>style.visibility</p:attrName>
                                        </p:attrNameLst>
                                      </p:cBhvr>
                                      <p:to>
                                        <p:strVal val="visible"/>
                                      </p:to>
                                    </p:set>
                                    <p:anim calcmode="lin" valueType="num">
                                      <p:cBhvr additive="base">
                                        <p:cTn id="7" dur="500" fill="hold"/>
                                        <p:tgtEl>
                                          <p:spTgt spid="3">
                                            <p:graphicEl>
                                              <a:dgm id="{7E846E9A-D82B-49A1-B649-B9986992E32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graphicEl>
                                              <a:dgm id="{7E846E9A-D82B-49A1-B649-B9986992E32B}"/>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graphicEl>
                                              <a:dgm id="{B24DA907-F1BA-469B-9C86-0C5D66598356}"/>
                                            </p:graphicEl>
                                          </p:spTgt>
                                        </p:tgtEl>
                                        <p:attrNameLst>
                                          <p:attrName>style.visibility</p:attrName>
                                        </p:attrNameLst>
                                      </p:cBhvr>
                                      <p:to>
                                        <p:strVal val="visible"/>
                                      </p:to>
                                    </p:set>
                                    <p:anim calcmode="lin" valueType="num">
                                      <p:cBhvr additive="base">
                                        <p:cTn id="11" dur="500" fill="hold"/>
                                        <p:tgtEl>
                                          <p:spTgt spid="3">
                                            <p:graphicEl>
                                              <a:dgm id="{B24DA907-F1BA-469B-9C86-0C5D66598356}"/>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graphicEl>
                                              <a:dgm id="{B24DA907-F1BA-469B-9C86-0C5D66598356}"/>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graphicEl>
                                              <a:dgm id="{FC3318DE-121C-43D2-A953-4D554823EADE}"/>
                                            </p:graphicEl>
                                          </p:spTgt>
                                        </p:tgtEl>
                                        <p:attrNameLst>
                                          <p:attrName>style.visibility</p:attrName>
                                        </p:attrNameLst>
                                      </p:cBhvr>
                                      <p:to>
                                        <p:strVal val="visible"/>
                                      </p:to>
                                    </p:set>
                                    <p:anim calcmode="lin" valueType="num">
                                      <p:cBhvr additive="base">
                                        <p:cTn id="17" dur="500" fill="hold"/>
                                        <p:tgtEl>
                                          <p:spTgt spid="3">
                                            <p:graphicEl>
                                              <a:dgm id="{FC3318DE-121C-43D2-A953-4D554823EADE}"/>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graphicEl>
                                              <a:dgm id="{FC3318DE-121C-43D2-A953-4D554823EADE}"/>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graphicEl>
                                              <a:dgm id="{D370A0CD-D01A-4CD8-B433-5EA5A2C754F3}"/>
                                            </p:graphicEl>
                                          </p:spTgt>
                                        </p:tgtEl>
                                        <p:attrNameLst>
                                          <p:attrName>style.visibility</p:attrName>
                                        </p:attrNameLst>
                                      </p:cBhvr>
                                      <p:to>
                                        <p:strVal val="visible"/>
                                      </p:to>
                                    </p:set>
                                    <p:anim calcmode="lin" valueType="num">
                                      <p:cBhvr additive="base">
                                        <p:cTn id="21" dur="500" fill="hold"/>
                                        <p:tgtEl>
                                          <p:spTgt spid="3">
                                            <p:graphicEl>
                                              <a:dgm id="{D370A0CD-D01A-4CD8-B433-5EA5A2C754F3}"/>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graphicEl>
                                              <a:dgm id="{D370A0CD-D01A-4CD8-B433-5EA5A2C754F3}"/>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graphicEl>
                                              <a:dgm id="{CA10C132-48EA-46D3-8D2A-EA3B2B1534F5}"/>
                                            </p:graphicEl>
                                          </p:spTgt>
                                        </p:tgtEl>
                                        <p:attrNameLst>
                                          <p:attrName>style.visibility</p:attrName>
                                        </p:attrNameLst>
                                      </p:cBhvr>
                                      <p:to>
                                        <p:strVal val="visible"/>
                                      </p:to>
                                    </p:set>
                                    <p:anim calcmode="lin" valueType="num">
                                      <p:cBhvr additive="base">
                                        <p:cTn id="27" dur="500" fill="hold"/>
                                        <p:tgtEl>
                                          <p:spTgt spid="3">
                                            <p:graphicEl>
                                              <a:dgm id="{CA10C132-48EA-46D3-8D2A-EA3B2B1534F5}"/>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graphicEl>
                                              <a:dgm id="{CA10C132-48EA-46D3-8D2A-EA3B2B1534F5}"/>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graphicEl>
                                              <a:dgm id="{B8AAAE79-1C3C-44E2-A08B-19EE2FAD9B55}"/>
                                            </p:graphicEl>
                                          </p:spTgt>
                                        </p:tgtEl>
                                        <p:attrNameLst>
                                          <p:attrName>style.visibility</p:attrName>
                                        </p:attrNameLst>
                                      </p:cBhvr>
                                      <p:to>
                                        <p:strVal val="visible"/>
                                      </p:to>
                                    </p:set>
                                    <p:anim calcmode="lin" valueType="num">
                                      <p:cBhvr additive="base">
                                        <p:cTn id="31" dur="500" fill="hold"/>
                                        <p:tgtEl>
                                          <p:spTgt spid="3">
                                            <p:graphicEl>
                                              <a:dgm id="{B8AAAE79-1C3C-44E2-A08B-19EE2FAD9B55}"/>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graphicEl>
                                              <a:dgm id="{B8AAAE79-1C3C-44E2-A08B-19EE2FAD9B55}"/>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graphicEl>
                                              <a:dgm id="{ED343DEF-78D4-4100-A606-080E795B57DA}"/>
                                            </p:graphicEl>
                                          </p:spTgt>
                                        </p:tgtEl>
                                        <p:attrNameLst>
                                          <p:attrName>style.visibility</p:attrName>
                                        </p:attrNameLst>
                                      </p:cBhvr>
                                      <p:to>
                                        <p:strVal val="visible"/>
                                      </p:to>
                                    </p:set>
                                    <p:anim calcmode="lin" valueType="num">
                                      <p:cBhvr additive="base">
                                        <p:cTn id="37" dur="500" fill="hold"/>
                                        <p:tgtEl>
                                          <p:spTgt spid="3">
                                            <p:graphicEl>
                                              <a:dgm id="{ED343DEF-78D4-4100-A606-080E795B57DA}"/>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graphicEl>
                                              <a:dgm id="{ED343DEF-78D4-4100-A606-080E795B57DA}"/>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graphicEl>
                                              <a:dgm id="{CD387855-0BBA-4F54-9EAB-C0B27D1855DB}"/>
                                            </p:graphicEl>
                                          </p:spTgt>
                                        </p:tgtEl>
                                        <p:attrNameLst>
                                          <p:attrName>style.visibility</p:attrName>
                                        </p:attrNameLst>
                                      </p:cBhvr>
                                      <p:to>
                                        <p:strVal val="visible"/>
                                      </p:to>
                                    </p:set>
                                    <p:anim calcmode="lin" valueType="num">
                                      <p:cBhvr additive="base">
                                        <p:cTn id="43" dur="500" fill="hold"/>
                                        <p:tgtEl>
                                          <p:spTgt spid="3">
                                            <p:graphicEl>
                                              <a:dgm id="{CD387855-0BBA-4F54-9EAB-C0B27D1855DB}"/>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graphicEl>
                                              <a:dgm id="{CD387855-0BBA-4F54-9EAB-C0B27D1855DB}"/>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graphicEl>
                                              <a:dgm id="{4CE1491F-86AB-4EAE-8DF6-1933A070AE6E}"/>
                                            </p:graphicEl>
                                          </p:spTgt>
                                        </p:tgtEl>
                                        <p:attrNameLst>
                                          <p:attrName>style.visibility</p:attrName>
                                        </p:attrNameLst>
                                      </p:cBhvr>
                                      <p:to>
                                        <p:strVal val="visible"/>
                                      </p:to>
                                    </p:set>
                                    <p:anim calcmode="lin" valueType="num">
                                      <p:cBhvr additive="base">
                                        <p:cTn id="47" dur="500" fill="hold"/>
                                        <p:tgtEl>
                                          <p:spTgt spid="3">
                                            <p:graphicEl>
                                              <a:dgm id="{4CE1491F-86AB-4EAE-8DF6-1933A070AE6E}"/>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graphicEl>
                                              <a:dgm id="{4CE1491F-86AB-4EAE-8DF6-1933A070AE6E}"/>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graphicEl>
                                              <a:dgm id="{B4CC86AD-8DFA-4BAA-976A-28DB2DB50B2B}"/>
                                            </p:graphicEl>
                                          </p:spTgt>
                                        </p:tgtEl>
                                        <p:attrNameLst>
                                          <p:attrName>style.visibility</p:attrName>
                                        </p:attrNameLst>
                                      </p:cBhvr>
                                      <p:to>
                                        <p:strVal val="visible"/>
                                      </p:to>
                                    </p:set>
                                    <p:anim calcmode="lin" valueType="num">
                                      <p:cBhvr additive="base">
                                        <p:cTn id="53" dur="500" fill="hold"/>
                                        <p:tgtEl>
                                          <p:spTgt spid="3">
                                            <p:graphicEl>
                                              <a:dgm id="{B4CC86AD-8DFA-4BAA-976A-28DB2DB50B2B}"/>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graphicEl>
                                              <a:dgm id="{B4CC86AD-8DFA-4BAA-976A-28DB2DB50B2B}"/>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graphicEl>
                                              <a:dgm id="{A1CED3BE-048D-44AC-9E42-871C25816674}"/>
                                            </p:graphicEl>
                                          </p:spTgt>
                                        </p:tgtEl>
                                        <p:attrNameLst>
                                          <p:attrName>style.visibility</p:attrName>
                                        </p:attrNameLst>
                                      </p:cBhvr>
                                      <p:to>
                                        <p:strVal val="visible"/>
                                      </p:to>
                                    </p:set>
                                    <p:anim calcmode="lin" valueType="num">
                                      <p:cBhvr additive="base">
                                        <p:cTn id="59" dur="500" fill="hold"/>
                                        <p:tgtEl>
                                          <p:spTgt spid="3">
                                            <p:graphicEl>
                                              <a:dgm id="{A1CED3BE-048D-44AC-9E42-871C25816674}"/>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graphicEl>
                                              <a:dgm id="{A1CED3BE-048D-44AC-9E42-871C25816674}"/>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graphicEl>
                                              <a:dgm id="{A9918CFA-5C74-44BE-8F3E-7FD507E7E084}"/>
                                            </p:graphicEl>
                                          </p:spTgt>
                                        </p:tgtEl>
                                        <p:attrNameLst>
                                          <p:attrName>style.visibility</p:attrName>
                                        </p:attrNameLst>
                                      </p:cBhvr>
                                      <p:to>
                                        <p:strVal val="visible"/>
                                      </p:to>
                                    </p:set>
                                    <p:anim calcmode="lin" valueType="num">
                                      <p:cBhvr additive="base">
                                        <p:cTn id="63" dur="500" fill="hold"/>
                                        <p:tgtEl>
                                          <p:spTgt spid="3">
                                            <p:graphicEl>
                                              <a:dgm id="{A9918CFA-5C74-44BE-8F3E-7FD507E7E084}"/>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graphicEl>
                                              <a:dgm id="{A9918CFA-5C74-44BE-8F3E-7FD507E7E084}"/>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graphicEl>
                                              <a:dgm id="{BF70265E-21A6-495E-9161-5E781828593F}"/>
                                            </p:graphicEl>
                                          </p:spTgt>
                                        </p:tgtEl>
                                        <p:attrNameLst>
                                          <p:attrName>style.visibility</p:attrName>
                                        </p:attrNameLst>
                                      </p:cBhvr>
                                      <p:to>
                                        <p:strVal val="visible"/>
                                      </p:to>
                                    </p:set>
                                    <p:anim calcmode="lin" valueType="num">
                                      <p:cBhvr additive="base">
                                        <p:cTn id="69" dur="500" fill="hold"/>
                                        <p:tgtEl>
                                          <p:spTgt spid="3">
                                            <p:graphicEl>
                                              <a:dgm id="{BF70265E-21A6-495E-9161-5E781828593F}"/>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graphicEl>
                                              <a:dgm id="{BF70265E-21A6-495E-9161-5E781828593F}"/>
                                            </p:graphic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3">
                                            <p:graphicEl>
                                              <a:dgm id="{6918AED3-221A-4231-A1D0-ED0B6E2BD781}"/>
                                            </p:graphicEl>
                                          </p:spTgt>
                                        </p:tgtEl>
                                        <p:attrNameLst>
                                          <p:attrName>style.visibility</p:attrName>
                                        </p:attrNameLst>
                                      </p:cBhvr>
                                      <p:to>
                                        <p:strVal val="visible"/>
                                      </p:to>
                                    </p:set>
                                    <p:anim calcmode="lin" valueType="num">
                                      <p:cBhvr additive="base">
                                        <p:cTn id="75" dur="500" fill="hold"/>
                                        <p:tgtEl>
                                          <p:spTgt spid="3">
                                            <p:graphicEl>
                                              <a:dgm id="{6918AED3-221A-4231-A1D0-ED0B6E2BD781}"/>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graphicEl>
                                              <a:dgm id="{6918AED3-221A-4231-A1D0-ED0B6E2BD781}"/>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
                                            <p:graphicEl>
                                              <a:dgm id="{128873FA-4C94-4EBB-B79D-A1B0574C7818}"/>
                                            </p:graphicEl>
                                          </p:spTgt>
                                        </p:tgtEl>
                                        <p:attrNameLst>
                                          <p:attrName>style.visibility</p:attrName>
                                        </p:attrNameLst>
                                      </p:cBhvr>
                                      <p:to>
                                        <p:strVal val="visible"/>
                                      </p:to>
                                    </p:set>
                                    <p:anim calcmode="lin" valueType="num">
                                      <p:cBhvr additive="base">
                                        <p:cTn id="79" dur="500" fill="hold"/>
                                        <p:tgtEl>
                                          <p:spTgt spid="3">
                                            <p:graphicEl>
                                              <a:dgm id="{128873FA-4C94-4EBB-B79D-A1B0574C7818}"/>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graphicEl>
                                              <a:dgm id="{128873FA-4C94-4EBB-B79D-A1B0574C7818}"/>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graphicEl>
                                              <a:dgm id="{2378A271-D276-4E8E-8186-7137CDB1E66F}"/>
                                            </p:graphicEl>
                                          </p:spTgt>
                                        </p:tgtEl>
                                        <p:attrNameLst>
                                          <p:attrName>style.visibility</p:attrName>
                                        </p:attrNameLst>
                                      </p:cBhvr>
                                      <p:to>
                                        <p:strVal val="visible"/>
                                      </p:to>
                                    </p:set>
                                    <p:anim calcmode="lin" valueType="num">
                                      <p:cBhvr additive="base">
                                        <p:cTn id="85" dur="500" fill="hold"/>
                                        <p:tgtEl>
                                          <p:spTgt spid="3">
                                            <p:graphicEl>
                                              <a:dgm id="{2378A271-D276-4E8E-8186-7137CDB1E66F}"/>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graphicEl>
                                              <a:dgm id="{2378A271-D276-4E8E-8186-7137CDB1E66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Rekruitasi</a:t>
            </a:r>
            <a:endParaRPr lang="en-US" dirty="0"/>
          </a:p>
        </p:txBody>
      </p:sp>
      <p:sp>
        <p:nvSpPr>
          <p:cNvPr id="3" name="Content Placeholder 2"/>
          <p:cNvSpPr>
            <a:spLocks noGrp="1"/>
          </p:cNvSpPr>
          <p:nvPr>
            <p:ph sz="quarter" idx="13"/>
          </p:nvPr>
        </p:nvSpPr>
        <p:spPr>
          <a:xfrm>
            <a:off x="1097280" y="2063397"/>
            <a:ext cx="8884921" cy="3311189"/>
          </a:xfrm>
        </p:spPr>
        <p:txBody>
          <a:bodyPr>
            <a:normAutofit/>
          </a:bodyPr>
          <a:lstStyle/>
          <a:p>
            <a:pPr marL="447675" indent="-447675" algn="just">
              <a:buFont typeface="Courier New" panose="02070309020205020404" pitchFamily="49" charset="0"/>
              <a:buChar char="o"/>
            </a:pPr>
            <a:r>
              <a:rPr lang="en-US" sz="2100" dirty="0">
                <a:latin typeface="Arial" panose="020B0604020202020204" pitchFamily="34" charset="0"/>
                <a:cs typeface="Arial" panose="020B0604020202020204" pitchFamily="34" charset="0"/>
              </a:rPr>
              <a:t>Proses</a:t>
            </a:r>
            <a:r>
              <a:rPr lang="id-ID" sz="2100" dirty="0">
                <a:latin typeface="Arial" panose="020B0604020202020204" pitchFamily="34" charset="0"/>
                <a:cs typeface="Arial" panose="020B0604020202020204" pitchFamily="34" charset="0"/>
              </a:rPr>
              <a:t> penyaringan yang ketat terhadap pasokan sumber daya yang tersedia untuk mengisi posisi</a:t>
            </a:r>
            <a:r>
              <a:rPr lang="en-ID" sz="2100" dirty="0">
                <a:latin typeface="Arial" panose="020B0604020202020204" pitchFamily="34" charset="0"/>
                <a:cs typeface="Arial" panose="020B0604020202020204" pitchFamily="34" charset="0"/>
              </a:rPr>
              <a:t> </a:t>
            </a:r>
            <a:r>
              <a:rPr lang="en-ID" sz="2100" dirty="0" err="1">
                <a:latin typeface="Arial" panose="020B0604020202020204" pitchFamily="34" charset="0"/>
                <a:cs typeface="Arial" panose="020B0604020202020204" pitchFamily="34" charset="0"/>
              </a:rPr>
              <a:t>tertentu</a:t>
            </a:r>
            <a:r>
              <a:rPr lang="id-ID" sz="2100" dirty="0">
                <a:latin typeface="Arial" panose="020B0604020202020204" pitchFamily="34" charset="0"/>
                <a:cs typeface="Arial" panose="020B0604020202020204" pitchFamily="34" charset="0"/>
              </a:rPr>
              <a:t>. </a:t>
            </a:r>
            <a:endParaRPr lang="en-ID" sz="2100" dirty="0">
              <a:latin typeface="Arial" panose="020B0604020202020204" pitchFamily="34" charset="0"/>
              <a:cs typeface="Arial" panose="020B0604020202020204" pitchFamily="34" charset="0"/>
            </a:endParaRPr>
          </a:p>
          <a:p>
            <a:pPr marL="447675" indent="-447675" algn="just">
              <a:buFont typeface="Courier New" panose="02070309020205020404" pitchFamily="49" charset="0"/>
              <a:buChar char="o"/>
            </a:pPr>
            <a:r>
              <a:rPr lang="en-US" sz="2100" dirty="0">
                <a:latin typeface="Arial" panose="020B0604020202020204" pitchFamily="34" charset="0"/>
                <a:cs typeface="Arial" panose="020B0604020202020204" pitchFamily="34" charset="0"/>
              </a:rPr>
              <a:t>T</a:t>
            </a:r>
            <a:r>
              <a:rPr lang="id-ID" sz="2100" dirty="0">
                <a:latin typeface="Arial" panose="020B0604020202020204" pitchFamily="34" charset="0"/>
                <a:cs typeface="Arial" panose="020B0604020202020204" pitchFamily="34" charset="0"/>
              </a:rPr>
              <a:t>ujuannya adalah untuk mempersempit lapangan besar calon karyawan untuk kelompok yang relatif kecil orang yang seseorang akhirnya akan dipekerjakan.</a:t>
            </a:r>
            <a:endParaRPr lang="en-US" dirty="0">
              <a:sym typeface="Wingdings" pitchFamily="2" charset="2"/>
            </a:endParaRPr>
          </a:p>
        </p:txBody>
      </p:sp>
      <p:sp>
        <p:nvSpPr>
          <p:cNvPr id="5" name="Content Placeholder 2"/>
          <p:cNvSpPr txBox="1">
            <a:spLocks/>
          </p:cNvSpPr>
          <p:nvPr/>
        </p:nvSpPr>
        <p:spPr>
          <a:xfrm>
            <a:off x="5917055" y="2063396"/>
            <a:ext cx="3918959" cy="331118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lvl="1"/>
            <a:endParaRPr lang="en-US" dirty="0">
              <a:sym typeface="Wingdings" pitchFamily="2" charset="2"/>
            </a:endParaRPr>
          </a:p>
        </p:txBody>
      </p:sp>
    </p:spTree>
    <p:extLst>
      <p:ext uri="{BB962C8B-B14F-4D97-AF65-F5344CB8AC3E}">
        <p14:creationId xmlns:p14="http://schemas.microsoft.com/office/powerpoint/2010/main" val="163475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Seleksi</a:t>
            </a:r>
            <a:endParaRPr lang="en-US" dirty="0"/>
          </a:p>
        </p:txBody>
      </p:sp>
      <p:sp>
        <p:nvSpPr>
          <p:cNvPr id="3" name="Content Placeholder 2"/>
          <p:cNvSpPr>
            <a:spLocks noGrp="1"/>
          </p:cNvSpPr>
          <p:nvPr>
            <p:ph sz="quarter" idx="13"/>
          </p:nvPr>
        </p:nvSpPr>
        <p:spPr>
          <a:xfrm>
            <a:off x="1002653" y="2163804"/>
            <a:ext cx="10529983" cy="3536817"/>
          </a:xfrm>
        </p:spPr>
        <p:txBody>
          <a:bodyPr>
            <a:normAutofit/>
          </a:bodyPr>
          <a:lstStyle/>
          <a:p>
            <a:pPr marL="354013" indent="-354013" algn="just">
              <a:buFont typeface="Courier New" panose="02070309020205020404" pitchFamily="49" charset="0"/>
              <a:buChar char="o"/>
            </a:pPr>
            <a:r>
              <a:rPr lang="id-ID" cap="none" dirty="0">
                <a:latin typeface="Arial Rounded MT Bold" panose="020F0704030504030204" pitchFamily="34" charset="0"/>
              </a:rPr>
              <a:t>memilih seorang individu untuk dipekerjakan dari semua orang yang telah direkrut. </a:t>
            </a:r>
            <a:endParaRPr lang="en-US" dirty="0">
              <a:latin typeface="Arial Rounded MT Bold" panose="020F0704030504030204" pitchFamily="34" charset="0"/>
            </a:endParaRPr>
          </a:p>
          <a:p>
            <a:pPr marL="354013" indent="-354013" algn="just">
              <a:buFont typeface="Courier New" panose="02070309020205020404" pitchFamily="49" charset="0"/>
              <a:buChar char="o"/>
            </a:pPr>
            <a:r>
              <a:rPr lang="id-ID" cap="none" dirty="0">
                <a:latin typeface="Arial Rounded MT Bold" panose="020F0704030504030204" pitchFamily="34" charset="0"/>
              </a:rPr>
              <a:t>direpresentasikan sebagai serangkaian tahapan yang dilalui pelamar </a:t>
            </a:r>
            <a:endParaRPr lang="en-US" dirty="0">
              <a:latin typeface="Arial Rounded MT Bold" panose="020F0704030504030204" pitchFamily="34" charset="0"/>
            </a:endParaRPr>
          </a:p>
          <a:p>
            <a:pPr marL="354013" indent="-354013" algn="just">
              <a:buFont typeface="Courier New" panose="02070309020205020404" pitchFamily="49" charset="0"/>
              <a:buChar char="o"/>
            </a:pPr>
            <a:r>
              <a:rPr lang="id-ID" cap="none" dirty="0">
                <a:latin typeface="Arial Rounded MT Bold" panose="020F0704030504030204" pitchFamily="34" charset="0"/>
              </a:rPr>
              <a:t>setiap tahap mengurangi total grup dari calon karyawan sampai, akhirnya, satu individu yang disewa</a:t>
            </a:r>
            <a:endParaRPr lang="en-US" cap="none" dirty="0">
              <a:latin typeface="Arial Rounded MT Bold" panose="020F0704030504030204" pitchFamily="34" charset="0"/>
              <a:sym typeface="Wingdings" pitchFamily="2" charset="2"/>
            </a:endParaRPr>
          </a:p>
        </p:txBody>
      </p:sp>
      <p:sp>
        <p:nvSpPr>
          <p:cNvPr id="5" name="Content Placeholder 2"/>
          <p:cNvSpPr txBox="1">
            <a:spLocks/>
          </p:cNvSpPr>
          <p:nvPr/>
        </p:nvSpPr>
        <p:spPr>
          <a:xfrm>
            <a:off x="5917055" y="2063396"/>
            <a:ext cx="3918959" cy="3311189"/>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lvl="1"/>
            <a:endParaRPr lang="en-US" dirty="0">
              <a:sym typeface="Wingdings" pitchFamily="2" charset="2"/>
            </a:endParaRPr>
          </a:p>
        </p:txBody>
      </p:sp>
    </p:spTree>
    <p:extLst>
      <p:ext uri="{BB962C8B-B14F-4D97-AF65-F5344CB8AC3E}">
        <p14:creationId xmlns:p14="http://schemas.microsoft.com/office/powerpoint/2010/main" val="373713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87</TotalTime>
  <Words>1368</Words>
  <Application>Microsoft Office PowerPoint</Application>
  <PresentationFormat>Widescreen</PresentationFormat>
  <Paragraphs>200</Paragraphs>
  <Slides>24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Rounded MT Bold</vt:lpstr>
      <vt:lpstr>Calibri</vt:lpstr>
      <vt:lpstr>Calibri Light</vt:lpstr>
      <vt:lpstr>Courier New</vt:lpstr>
      <vt:lpstr>Wingdings</vt:lpstr>
      <vt:lpstr>Retrospect</vt:lpstr>
      <vt:lpstr>AREA FUNGSIONAL BISNIS-HR</vt:lpstr>
      <vt:lpstr>Functional Area</vt:lpstr>
      <vt:lpstr>Peran AF Human Resource </vt:lpstr>
      <vt:lpstr>Proses Perencanaan  Human Resource</vt:lpstr>
      <vt:lpstr>Job Analysis</vt:lpstr>
      <vt:lpstr>Langkah mendapatkan  sumber daya manusia berkualitas</vt:lpstr>
      <vt:lpstr>Sumber mendapat human resource</vt:lpstr>
      <vt:lpstr>Rekruitasi</vt:lpstr>
      <vt:lpstr>Seleksi</vt:lpstr>
      <vt:lpstr>Tahapan seleksi</vt:lpstr>
      <vt:lpstr>Pelatihan</vt:lpstr>
      <vt:lpstr>TAHAP penyelenggaraan pelatihan</vt:lpstr>
      <vt:lpstr>Menentukan kebutuhan program pelatihan</vt:lpstr>
      <vt:lpstr>Evaluasi program pelatihan</vt:lpstr>
      <vt:lpstr>Program pelatihan</vt:lpstr>
      <vt:lpstr>MANAJEMEN HRD</vt:lpstr>
      <vt:lpstr>Penilaian kinerja</vt:lpstr>
      <vt:lpstr>Penilaian kinerja</vt:lpstr>
      <vt:lpstr>MANAGEMENT BY OBJECTIVE (MBO)</vt:lpstr>
      <vt:lpstr>Gardeners+</vt:lpstr>
      <vt:lpstr>Gardeners+</vt:lpstr>
      <vt:lpstr>Gardeners+</vt:lpstr>
      <vt:lpstr>Gardeners+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FUNGSIONAL BISNIS-HR</dc:title>
  <dc:creator>HERU NUGROHO</dc:creator>
  <cp:lastModifiedBy>HERU NUGROHO</cp:lastModifiedBy>
  <cp:revision>9</cp:revision>
  <dcterms:created xsi:type="dcterms:W3CDTF">2017-09-21T22:12:43Z</dcterms:created>
  <dcterms:modified xsi:type="dcterms:W3CDTF">2017-09-22T01:11:40Z</dcterms:modified>
</cp:coreProperties>
</file>